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rya Srinivasan" initials="SS" lastIdx="1" clrIdx="0">
    <p:extLst>
      <p:ext uri="{19B8F6BF-5375-455C-9EA6-DF929625EA0E}">
        <p15:presenceInfo xmlns:p15="http://schemas.microsoft.com/office/powerpoint/2012/main" userId="Surya Srinivas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9" d="100"/>
          <a:sy n="89" d="100"/>
        </p:scale>
        <p:origin x="437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commentAuthors" Target="commentAuthors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rya Srinivasan" userId="eb4bdae2-ad26-4641-b016-0f3f7ae6c445" providerId="ADAL" clId="{A6A8ABD9-F8C7-4C26-8165-6410E86838A9}"/>
    <pc:docChg chg="delSld">
      <pc:chgData name="Surya Srinivasan" userId="eb4bdae2-ad26-4641-b016-0f3f7ae6c445" providerId="ADAL" clId="{A6A8ABD9-F8C7-4C26-8165-6410E86838A9}" dt="2021-03-29T14:06:49.252" v="10" actId="47"/>
      <pc:docMkLst>
        <pc:docMk/>
      </pc:docMkLst>
      <pc:sldChg chg="del">
        <pc:chgData name="Surya Srinivasan" userId="eb4bdae2-ad26-4641-b016-0f3f7ae6c445" providerId="ADAL" clId="{A6A8ABD9-F8C7-4C26-8165-6410E86838A9}" dt="2021-03-29T14:06:48.288" v="6" actId="47"/>
        <pc:sldMkLst>
          <pc:docMk/>
          <pc:sldMk cId="599557483" sldId="257"/>
        </pc:sldMkLst>
      </pc:sldChg>
      <pc:sldChg chg="del">
        <pc:chgData name="Surya Srinivasan" userId="eb4bdae2-ad26-4641-b016-0f3f7ae6c445" providerId="ADAL" clId="{A6A8ABD9-F8C7-4C26-8165-6410E86838A9}" dt="2021-03-29T14:06:48.552" v="7" actId="47"/>
        <pc:sldMkLst>
          <pc:docMk/>
          <pc:sldMk cId="4137831685" sldId="258"/>
        </pc:sldMkLst>
      </pc:sldChg>
      <pc:sldChg chg="del">
        <pc:chgData name="Surya Srinivasan" userId="eb4bdae2-ad26-4641-b016-0f3f7ae6c445" providerId="ADAL" clId="{A6A8ABD9-F8C7-4C26-8165-6410E86838A9}" dt="2021-03-29T14:06:44.048" v="1" actId="47"/>
        <pc:sldMkLst>
          <pc:docMk/>
          <pc:sldMk cId="1646914240" sldId="259"/>
        </pc:sldMkLst>
      </pc:sldChg>
      <pc:sldChg chg="del">
        <pc:chgData name="Surya Srinivasan" userId="eb4bdae2-ad26-4641-b016-0f3f7ae6c445" providerId="ADAL" clId="{A6A8ABD9-F8C7-4C26-8165-6410E86838A9}" dt="2021-03-29T14:06:42.378" v="0" actId="47"/>
        <pc:sldMkLst>
          <pc:docMk/>
          <pc:sldMk cId="3283439430" sldId="261"/>
        </pc:sldMkLst>
      </pc:sldChg>
      <pc:sldChg chg="del">
        <pc:chgData name="Surya Srinivasan" userId="eb4bdae2-ad26-4641-b016-0f3f7ae6c445" providerId="ADAL" clId="{A6A8ABD9-F8C7-4C26-8165-6410E86838A9}" dt="2021-03-29T14:06:48.080" v="5" actId="47"/>
        <pc:sldMkLst>
          <pc:docMk/>
          <pc:sldMk cId="171680531" sldId="262"/>
        </pc:sldMkLst>
      </pc:sldChg>
      <pc:sldChg chg="del">
        <pc:chgData name="Surya Srinivasan" userId="eb4bdae2-ad26-4641-b016-0f3f7ae6c445" providerId="ADAL" clId="{A6A8ABD9-F8C7-4C26-8165-6410E86838A9}" dt="2021-03-29T14:06:48.808" v="8" actId="47"/>
        <pc:sldMkLst>
          <pc:docMk/>
          <pc:sldMk cId="2397615295" sldId="263"/>
        </pc:sldMkLst>
      </pc:sldChg>
      <pc:sldChg chg="del">
        <pc:chgData name="Surya Srinivasan" userId="eb4bdae2-ad26-4641-b016-0f3f7ae6c445" providerId="ADAL" clId="{A6A8ABD9-F8C7-4C26-8165-6410E86838A9}" dt="2021-03-29T14:06:49.036" v="9" actId="47"/>
        <pc:sldMkLst>
          <pc:docMk/>
          <pc:sldMk cId="2423720539" sldId="264"/>
        </pc:sldMkLst>
      </pc:sldChg>
      <pc:sldChg chg="del">
        <pc:chgData name="Surya Srinivasan" userId="eb4bdae2-ad26-4641-b016-0f3f7ae6c445" providerId="ADAL" clId="{A6A8ABD9-F8C7-4C26-8165-6410E86838A9}" dt="2021-03-29T14:06:49.252" v="10" actId="47"/>
        <pc:sldMkLst>
          <pc:docMk/>
          <pc:sldMk cId="1188314511" sldId="265"/>
        </pc:sldMkLst>
      </pc:sldChg>
      <pc:sldChg chg="del">
        <pc:chgData name="Surya Srinivasan" userId="eb4bdae2-ad26-4641-b016-0f3f7ae6c445" providerId="ADAL" clId="{A6A8ABD9-F8C7-4C26-8165-6410E86838A9}" dt="2021-03-29T14:06:47.398" v="2" actId="47"/>
        <pc:sldMkLst>
          <pc:docMk/>
          <pc:sldMk cId="2632574300" sldId="266"/>
        </pc:sldMkLst>
      </pc:sldChg>
      <pc:sldChg chg="del">
        <pc:chgData name="Surya Srinivasan" userId="eb4bdae2-ad26-4641-b016-0f3f7ae6c445" providerId="ADAL" clId="{A6A8ABD9-F8C7-4C26-8165-6410E86838A9}" dt="2021-03-29T14:06:47.647" v="3" actId="47"/>
        <pc:sldMkLst>
          <pc:docMk/>
          <pc:sldMk cId="2681905276" sldId="267"/>
        </pc:sldMkLst>
      </pc:sldChg>
      <pc:sldChg chg="del">
        <pc:chgData name="Surya Srinivasan" userId="eb4bdae2-ad26-4641-b016-0f3f7ae6c445" providerId="ADAL" clId="{A6A8ABD9-F8C7-4C26-8165-6410E86838A9}" dt="2021-03-29T14:06:47.831" v="4" actId="47"/>
        <pc:sldMkLst>
          <pc:docMk/>
          <pc:sldMk cId="693375781" sldId="268"/>
        </pc:sldMkLst>
      </pc:sldChg>
    </pc:docChg>
  </pc:docChgLst>
  <pc:docChgLst>
    <pc:chgData name="Surya Srinivasan" userId="eb4bdae2-ad26-4641-b016-0f3f7ae6c445" providerId="ADAL" clId="{184B8179-EE5F-42DB-98C4-CA537126907B}"/>
    <pc:docChg chg="undo custSel addSld delSld modSld sldOrd">
      <pc:chgData name="Surya Srinivasan" userId="eb4bdae2-ad26-4641-b016-0f3f7ae6c445" providerId="ADAL" clId="{184B8179-EE5F-42DB-98C4-CA537126907B}" dt="2021-03-26T14:03:48.927" v="4263" actId="20577"/>
      <pc:docMkLst>
        <pc:docMk/>
      </pc:docMkLst>
      <pc:sldChg chg="new del">
        <pc:chgData name="Surya Srinivasan" userId="eb4bdae2-ad26-4641-b016-0f3f7ae6c445" providerId="ADAL" clId="{184B8179-EE5F-42DB-98C4-CA537126907B}" dt="2021-03-17T10:31:29.267" v="2" actId="47"/>
        <pc:sldMkLst>
          <pc:docMk/>
          <pc:sldMk cId="907723608" sldId="256"/>
        </pc:sldMkLst>
      </pc:sldChg>
      <pc:sldChg chg="addSp modSp new mod">
        <pc:chgData name="Surya Srinivasan" userId="eb4bdae2-ad26-4641-b016-0f3f7ae6c445" providerId="ADAL" clId="{184B8179-EE5F-42DB-98C4-CA537126907B}" dt="2021-03-26T12:17:35.697" v="2252" actId="27636"/>
        <pc:sldMkLst>
          <pc:docMk/>
          <pc:sldMk cId="599557483" sldId="257"/>
        </pc:sldMkLst>
        <pc:spChg chg="mod">
          <ac:chgData name="Surya Srinivasan" userId="eb4bdae2-ad26-4641-b016-0f3f7ae6c445" providerId="ADAL" clId="{184B8179-EE5F-42DB-98C4-CA537126907B}" dt="2021-03-18T11:01:05.343" v="1399"/>
          <ac:spMkLst>
            <pc:docMk/>
            <pc:sldMk cId="599557483" sldId="257"/>
            <ac:spMk id="2" creationId="{7E9CFC89-7521-4FB5-9364-FF5C6591F06D}"/>
          </ac:spMkLst>
        </pc:spChg>
        <pc:spChg chg="mod">
          <ac:chgData name="Surya Srinivasan" userId="eb4bdae2-ad26-4641-b016-0f3f7ae6c445" providerId="ADAL" clId="{184B8179-EE5F-42DB-98C4-CA537126907B}" dt="2021-03-26T12:17:35.697" v="2252" actId="27636"/>
          <ac:spMkLst>
            <pc:docMk/>
            <pc:sldMk cId="599557483" sldId="257"/>
            <ac:spMk id="3" creationId="{F04B82CB-9E24-4DFB-8F74-424D8D821A91}"/>
          </ac:spMkLst>
        </pc:spChg>
        <pc:spChg chg="add mod">
          <ac:chgData name="Surya Srinivasan" userId="eb4bdae2-ad26-4641-b016-0f3f7ae6c445" providerId="ADAL" clId="{184B8179-EE5F-42DB-98C4-CA537126907B}" dt="2021-03-26T12:17:18.512" v="2250" actId="20577"/>
          <ac:spMkLst>
            <pc:docMk/>
            <pc:sldMk cId="599557483" sldId="257"/>
            <ac:spMk id="5" creationId="{7A774BA5-1C4C-4D27-8A31-B6817ADBEBCB}"/>
          </ac:spMkLst>
        </pc:spChg>
      </pc:sldChg>
      <pc:sldChg chg="addSp delSp modSp new mod">
        <pc:chgData name="Surya Srinivasan" userId="eb4bdae2-ad26-4641-b016-0f3f7ae6c445" providerId="ADAL" clId="{184B8179-EE5F-42DB-98C4-CA537126907B}" dt="2021-03-26T13:35:36.227" v="3890" actId="6549"/>
        <pc:sldMkLst>
          <pc:docMk/>
          <pc:sldMk cId="4137831685" sldId="258"/>
        </pc:sldMkLst>
        <pc:spChg chg="mod">
          <ac:chgData name="Surya Srinivasan" userId="eb4bdae2-ad26-4641-b016-0f3f7ae6c445" providerId="ADAL" clId="{184B8179-EE5F-42DB-98C4-CA537126907B}" dt="2021-03-17T10:36:01.751" v="197" actId="20577"/>
          <ac:spMkLst>
            <pc:docMk/>
            <pc:sldMk cId="4137831685" sldId="258"/>
            <ac:spMk id="2" creationId="{85BC2D6A-CAEE-4991-8C60-17016D593D37}"/>
          </ac:spMkLst>
        </pc:spChg>
        <pc:spChg chg="mod">
          <ac:chgData name="Surya Srinivasan" userId="eb4bdae2-ad26-4641-b016-0f3f7ae6c445" providerId="ADAL" clId="{184B8179-EE5F-42DB-98C4-CA537126907B}" dt="2021-03-26T13:34:58.640" v="3866" actId="27636"/>
          <ac:spMkLst>
            <pc:docMk/>
            <pc:sldMk cId="4137831685" sldId="258"/>
            <ac:spMk id="3" creationId="{A0BA6215-633C-42D1-9EE3-21848E776FC3}"/>
          </ac:spMkLst>
        </pc:spChg>
        <pc:spChg chg="add del mod">
          <ac:chgData name="Surya Srinivasan" userId="eb4bdae2-ad26-4641-b016-0f3f7ae6c445" providerId="ADAL" clId="{184B8179-EE5F-42DB-98C4-CA537126907B}" dt="2021-03-26T13:34:27.217" v="3860" actId="21"/>
          <ac:spMkLst>
            <pc:docMk/>
            <pc:sldMk cId="4137831685" sldId="258"/>
            <ac:spMk id="5" creationId="{A9498528-A213-48D3-AE4E-8E6092ED63CD}"/>
          </ac:spMkLst>
        </pc:spChg>
        <pc:spChg chg="add del mod">
          <ac:chgData name="Surya Srinivasan" userId="eb4bdae2-ad26-4641-b016-0f3f7ae6c445" providerId="ADAL" clId="{184B8179-EE5F-42DB-98C4-CA537126907B}" dt="2021-03-26T13:34:27.217" v="3860" actId="21"/>
          <ac:spMkLst>
            <pc:docMk/>
            <pc:sldMk cId="4137831685" sldId="258"/>
            <ac:spMk id="7" creationId="{27E778B9-E353-42DA-A7A0-27B733E18348}"/>
          </ac:spMkLst>
        </pc:spChg>
        <pc:spChg chg="add del mod">
          <ac:chgData name="Surya Srinivasan" userId="eb4bdae2-ad26-4641-b016-0f3f7ae6c445" providerId="ADAL" clId="{184B8179-EE5F-42DB-98C4-CA537126907B}" dt="2021-03-26T13:34:27.217" v="3860" actId="21"/>
          <ac:spMkLst>
            <pc:docMk/>
            <pc:sldMk cId="4137831685" sldId="258"/>
            <ac:spMk id="9" creationId="{2707F606-40E6-4A1C-B50C-523045AF9F37}"/>
          </ac:spMkLst>
        </pc:spChg>
        <pc:spChg chg="add del mod">
          <ac:chgData name="Surya Srinivasan" userId="eb4bdae2-ad26-4641-b016-0f3f7ae6c445" providerId="ADAL" clId="{184B8179-EE5F-42DB-98C4-CA537126907B}" dt="2021-03-26T13:34:27.217" v="3860" actId="21"/>
          <ac:spMkLst>
            <pc:docMk/>
            <pc:sldMk cId="4137831685" sldId="258"/>
            <ac:spMk id="11" creationId="{A18CECD5-3492-4EC1-B742-4FA772707C7E}"/>
          </ac:spMkLst>
        </pc:spChg>
        <pc:spChg chg="add del mod">
          <ac:chgData name="Surya Srinivasan" userId="eb4bdae2-ad26-4641-b016-0f3f7ae6c445" providerId="ADAL" clId="{184B8179-EE5F-42DB-98C4-CA537126907B}" dt="2021-03-26T13:34:55.230" v="3864" actId="21"/>
          <ac:spMkLst>
            <pc:docMk/>
            <pc:sldMk cId="4137831685" sldId="258"/>
            <ac:spMk id="12" creationId="{401A7C3E-F231-4071-91AD-C557A47F9348}"/>
          </ac:spMkLst>
        </pc:spChg>
        <pc:spChg chg="add mod">
          <ac:chgData name="Surya Srinivasan" userId="eb4bdae2-ad26-4641-b016-0f3f7ae6c445" providerId="ADAL" clId="{184B8179-EE5F-42DB-98C4-CA537126907B}" dt="2021-03-26T13:35:36.227" v="3890" actId="6549"/>
          <ac:spMkLst>
            <pc:docMk/>
            <pc:sldMk cId="4137831685" sldId="258"/>
            <ac:spMk id="13" creationId="{9511FA6B-1D53-46E7-968B-3D55C49001D1}"/>
          </ac:spMkLst>
        </pc:spChg>
      </pc:sldChg>
      <pc:sldChg chg="addSp delSp modSp new mod ord modClrScheme chgLayout">
        <pc:chgData name="Surya Srinivasan" userId="eb4bdae2-ad26-4641-b016-0f3f7ae6c445" providerId="ADAL" clId="{184B8179-EE5F-42DB-98C4-CA537126907B}" dt="2021-03-26T13:18:28.892" v="3691" actId="20577"/>
        <pc:sldMkLst>
          <pc:docMk/>
          <pc:sldMk cId="1646914240" sldId="259"/>
        </pc:sldMkLst>
        <pc:spChg chg="del mod ord">
          <ac:chgData name="Surya Srinivasan" userId="eb4bdae2-ad26-4641-b016-0f3f7ae6c445" providerId="ADAL" clId="{184B8179-EE5F-42DB-98C4-CA537126907B}" dt="2021-03-17T10:58:33.445" v="363" actId="700"/>
          <ac:spMkLst>
            <pc:docMk/>
            <pc:sldMk cId="1646914240" sldId="259"/>
            <ac:spMk id="2" creationId="{85AC4009-469E-49AF-B9AA-F89E413A0CFC}"/>
          </ac:spMkLst>
        </pc:spChg>
        <pc:spChg chg="del">
          <ac:chgData name="Surya Srinivasan" userId="eb4bdae2-ad26-4641-b016-0f3f7ae6c445" providerId="ADAL" clId="{184B8179-EE5F-42DB-98C4-CA537126907B}" dt="2021-03-17T10:58:33.445" v="363" actId="700"/>
          <ac:spMkLst>
            <pc:docMk/>
            <pc:sldMk cId="1646914240" sldId="259"/>
            <ac:spMk id="3" creationId="{D29D8120-367A-49BB-8FA2-AA92F7FC21CC}"/>
          </ac:spMkLst>
        </pc:spChg>
        <pc:spChg chg="add mod ord">
          <ac:chgData name="Surya Srinivasan" userId="eb4bdae2-ad26-4641-b016-0f3f7ae6c445" providerId="ADAL" clId="{184B8179-EE5F-42DB-98C4-CA537126907B}" dt="2021-03-26T12:32:49.095" v="2712" actId="20577"/>
          <ac:spMkLst>
            <pc:docMk/>
            <pc:sldMk cId="1646914240" sldId="259"/>
            <ac:spMk id="4" creationId="{F9CDD4FD-0CAE-4C3C-A745-94F4093FDDCD}"/>
          </ac:spMkLst>
        </pc:spChg>
        <pc:spChg chg="add mod">
          <ac:chgData name="Surya Srinivasan" userId="eb4bdae2-ad26-4641-b016-0f3f7ae6c445" providerId="ADAL" clId="{184B8179-EE5F-42DB-98C4-CA537126907B}" dt="2021-03-26T13:18:23.326" v="3689" actId="20577"/>
          <ac:spMkLst>
            <pc:docMk/>
            <pc:sldMk cId="1646914240" sldId="259"/>
            <ac:spMk id="5" creationId="{13FB1268-E971-4021-A5D2-D0405D6E8013}"/>
          </ac:spMkLst>
        </pc:spChg>
        <pc:spChg chg="add mod">
          <ac:chgData name="Surya Srinivasan" userId="eb4bdae2-ad26-4641-b016-0f3f7ae6c445" providerId="ADAL" clId="{184B8179-EE5F-42DB-98C4-CA537126907B}" dt="2021-03-26T13:18:26.831" v="3690" actId="20577"/>
          <ac:spMkLst>
            <pc:docMk/>
            <pc:sldMk cId="1646914240" sldId="259"/>
            <ac:spMk id="6" creationId="{875604AB-394A-4144-A213-35D859C238B1}"/>
          </ac:spMkLst>
        </pc:spChg>
        <pc:spChg chg="add mod">
          <ac:chgData name="Surya Srinivasan" userId="eb4bdae2-ad26-4641-b016-0f3f7ae6c445" providerId="ADAL" clId="{184B8179-EE5F-42DB-98C4-CA537126907B}" dt="2021-03-26T13:18:28.892" v="3691" actId="20577"/>
          <ac:spMkLst>
            <pc:docMk/>
            <pc:sldMk cId="1646914240" sldId="259"/>
            <ac:spMk id="7" creationId="{CE3E18F9-7AC7-4509-AB27-0DD5B1B8DB20}"/>
          </ac:spMkLst>
        </pc:spChg>
        <pc:spChg chg="add del">
          <ac:chgData name="Surya Srinivasan" userId="eb4bdae2-ad26-4641-b016-0f3f7ae6c445" providerId="ADAL" clId="{184B8179-EE5F-42DB-98C4-CA537126907B}" dt="2021-03-17T11:03:52.475" v="591" actId="11529"/>
          <ac:spMkLst>
            <pc:docMk/>
            <pc:sldMk cId="1646914240" sldId="259"/>
            <ac:spMk id="8" creationId="{F7805DE7-AC8D-43BE-AA36-09DF865C17EE}"/>
          </ac:spMkLst>
        </pc:spChg>
        <pc:spChg chg="add mod ord">
          <ac:chgData name="Surya Srinivasan" userId="eb4bdae2-ad26-4641-b016-0f3f7ae6c445" providerId="ADAL" clId="{184B8179-EE5F-42DB-98C4-CA537126907B}" dt="2021-03-26T12:32:09.171" v="2686" actId="1076"/>
          <ac:spMkLst>
            <pc:docMk/>
            <pc:sldMk cId="1646914240" sldId="259"/>
            <ac:spMk id="9" creationId="{814F2F80-544F-4068-B78A-B4998D18F78D}"/>
          </ac:spMkLst>
        </pc:spChg>
        <pc:spChg chg="add mod ord">
          <ac:chgData name="Surya Srinivasan" userId="eb4bdae2-ad26-4641-b016-0f3f7ae6c445" providerId="ADAL" clId="{184B8179-EE5F-42DB-98C4-CA537126907B}" dt="2021-03-26T12:32:32.419" v="2691" actId="1076"/>
          <ac:spMkLst>
            <pc:docMk/>
            <pc:sldMk cId="1646914240" sldId="259"/>
            <ac:spMk id="10" creationId="{C2BF4EF2-9FCE-4DED-A5FC-684DE4201B6C}"/>
          </ac:spMkLst>
        </pc:spChg>
        <pc:spChg chg="add mod ord">
          <ac:chgData name="Surya Srinivasan" userId="eb4bdae2-ad26-4641-b016-0f3f7ae6c445" providerId="ADAL" clId="{184B8179-EE5F-42DB-98C4-CA537126907B}" dt="2021-03-17T11:06:35.720" v="810" actId="167"/>
          <ac:spMkLst>
            <pc:docMk/>
            <pc:sldMk cId="1646914240" sldId="259"/>
            <ac:spMk id="11" creationId="{B4289D84-1433-4992-9BFD-30820C62EFCF}"/>
          </ac:spMkLst>
        </pc:spChg>
        <pc:spChg chg="add del mod ord">
          <ac:chgData name="Surya Srinivasan" userId="eb4bdae2-ad26-4641-b016-0f3f7ae6c445" providerId="ADAL" clId="{184B8179-EE5F-42DB-98C4-CA537126907B}" dt="2021-03-26T12:32:55.495" v="2713" actId="478"/>
          <ac:spMkLst>
            <pc:docMk/>
            <pc:sldMk cId="1646914240" sldId="259"/>
            <ac:spMk id="12" creationId="{601DAA51-1A75-4ED0-A332-4F7D2C3F44B7}"/>
          </ac:spMkLst>
        </pc:spChg>
        <pc:spChg chg="add mod">
          <ac:chgData name="Surya Srinivasan" userId="eb4bdae2-ad26-4641-b016-0f3f7ae6c445" providerId="ADAL" clId="{184B8179-EE5F-42DB-98C4-CA537126907B}" dt="2021-03-26T13:18:05.813" v="3686" actId="1076"/>
          <ac:spMkLst>
            <pc:docMk/>
            <pc:sldMk cId="1646914240" sldId="259"/>
            <ac:spMk id="13" creationId="{B5804897-3BAB-416C-8E88-4910A17B78B2}"/>
          </ac:spMkLst>
        </pc:spChg>
      </pc:sldChg>
      <pc:sldChg chg="addSp delSp modSp new mod ord addCm">
        <pc:chgData name="Surya Srinivasan" userId="eb4bdae2-ad26-4641-b016-0f3f7ae6c445" providerId="ADAL" clId="{184B8179-EE5F-42DB-98C4-CA537126907B}" dt="2021-03-26T13:17:52.006" v="3684" actId="1076"/>
        <pc:sldMkLst>
          <pc:docMk/>
          <pc:sldMk cId="1922040169" sldId="260"/>
        </pc:sldMkLst>
        <pc:spChg chg="mod">
          <ac:chgData name="Surya Srinivasan" userId="eb4bdae2-ad26-4641-b016-0f3f7ae6c445" providerId="ADAL" clId="{184B8179-EE5F-42DB-98C4-CA537126907B}" dt="2021-03-26T13:13:52.030" v="3606" actId="1076"/>
          <ac:spMkLst>
            <pc:docMk/>
            <pc:sldMk cId="1922040169" sldId="260"/>
            <ac:spMk id="2" creationId="{5C3505F2-171B-4A40-A5A4-2C87A7BA8E2B}"/>
          </ac:spMkLst>
        </pc:spChg>
        <pc:spChg chg="add del mod">
          <ac:chgData name="Surya Srinivasan" userId="eb4bdae2-ad26-4641-b016-0f3f7ae6c445" providerId="ADAL" clId="{184B8179-EE5F-42DB-98C4-CA537126907B}" dt="2021-03-26T13:08:57.231" v="3440" actId="11529"/>
          <ac:spMkLst>
            <pc:docMk/>
            <pc:sldMk cId="1922040169" sldId="260"/>
            <ac:spMk id="4" creationId="{13CE2276-C576-420D-BD48-F6ADBAAE9996}"/>
          </ac:spMkLst>
        </pc:spChg>
        <pc:spChg chg="add mod">
          <ac:chgData name="Surya Srinivasan" userId="eb4bdae2-ad26-4641-b016-0f3f7ae6c445" providerId="ADAL" clId="{184B8179-EE5F-42DB-98C4-CA537126907B}" dt="2021-03-26T13:07:37.240" v="3430"/>
          <ac:spMkLst>
            <pc:docMk/>
            <pc:sldMk cId="1922040169" sldId="260"/>
            <ac:spMk id="6" creationId="{68BA0B3A-9FB0-407F-B6C9-CAF7F7F9FC7E}"/>
          </ac:spMkLst>
        </pc:spChg>
        <pc:spChg chg="add mod">
          <ac:chgData name="Surya Srinivasan" userId="eb4bdae2-ad26-4641-b016-0f3f7ae6c445" providerId="ADAL" clId="{184B8179-EE5F-42DB-98C4-CA537126907B}" dt="2021-03-26T13:07:37.240" v="3430"/>
          <ac:spMkLst>
            <pc:docMk/>
            <pc:sldMk cId="1922040169" sldId="260"/>
            <ac:spMk id="7" creationId="{A72BB4B2-088F-4577-A4DF-3E867D8C9984}"/>
          </ac:spMkLst>
        </pc:spChg>
        <pc:spChg chg="add mod">
          <ac:chgData name="Surya Srinivasan" userId="eb4bdae2-ad26-4641-b016-0f3f7ae6c445" providerId="ADAL" clId="{184B8179-EE5F-42DB-98C4-CA537126907B}" dt="2021-03-26T13:07:35.537" v="3429"/>
          <ac:spMkLst>
            <pc:docMk/>
            <pc:sldMk cId="1922040169" sldId="260"/>
            <ac:spMk id="9" creationId="{509E0347-1DAB-49B7-81EF-BE4C26733134}"/>
          </ac:spMkLst>
        </pc:spChg>
        <pc:spChg chg="add mod">
          <ac:chgData name="Surya Srinivasan" userId="eb4bdae2-ad26-4641-b016-0f3f7ae6c445" providerId="ADAL" clId="{184B8179-EE5F-42DB-98C4-CA537126907B}" dt="2021-03-26T13:07:35.537" v="3429"/>
          <ac:spMkLst>
            <pc:docMk/>
            <pc:sldMk cId="1922040169" sldId="260"/>
            <ac:spMk id="10" creationId="{AC38CF35-C42C-44B1-9895-8854AAA5D41F}"/>
          </ac:spMkLst>
        </pc:spChg>
        <pc:spChg chg="add mod">
          <ac:chgData name="Surya Srinivasan" userId="eb4bdae2-ad26-4641-b016-0f3f7ae6c445" providerId="ADAL" clId="{184B8179-EE5F-42DB-98C4-CA537126907B}" dt="2021-03-26T13:07:34.964" v="3428"/>
          <ac:spMkLst>
            <pc:docMk/>
            <pc:sldMk cId="1922040169" sldId="260"/>
            <ac:spMk id="12" creationId="{0E14E4A1-DF5A-4028-84BB-146E2BEF4395}"/>
          </ac:spMkLst>
        </pc:spChg>
        <pc:spChg chg="add mod">
          <ac:chgData name="Surya Srinivasan" userId="eb4bdae2-ad26-4641-b016-0f3f7ae6c445" providerId="ADAL" clId="{184B8179-EE5F-42DB-98C4-CA537126907B}" dt="2021-03-26T13:07:34.964" v="3428"/>
          <ac:spMkLst>
            <pc:docMk/>
            <pc:sldMk cId="1922040169" sldId="260"/>
            <ac:spMk id="13" creationId="{2B49E234-5294-4774-A03F-90018461D1F0}"/>
          </ac:spMkLst>
        </pc:spChg>
        <pc:spChg chg="add mod">
          <ac:chgData name="Surya Srinivasan" userId="eb4bdae2-ad26-4641-b016-0f3f7ae6c445" providerId="ADAL" clId="{184B8179-EE5F-42DB-98C4-CA537126907B}" dt="2021-03-26T13:17:36.051" v="3683" actId="1076"/>
          <ac:spMkLst>
            <pc:docMk/>
            <pc:sldMk cId="1922040169" sldId="260"/>
            <ac:spMk id="15" creationId="{CA8EBC54-3D65-4763-A4C1-45BA03D0D00D}"/>
          </ac:spMkLst>
        </pc:spChg>
        <pc:spChg chg="add mod">
          <ac:chgData name="Surya Srinivasan" userId="eb4bdae2-ad26-4641-b016-0f3f7ae6c445" providerId="ADAL" clId="{184B8179-EE5F-42DB-98C4-CA537126907B}" dt="2021-03-26T13:17:32.180" v="3682" actId="20577"/>
          <ac:spMkLst>
            <pc:docMk/>
            <pc:sldMk cId="1922040169" sldId="260"/>
            <ac:spMk id="16" creationId="{06345983-8B20-460D-8BB9-ED39DF5AABF9}"/>
          </ac:spMkLst>
        </pc:spChg>
        <pc:grpChg chg="add mod">
          <ac:chgData name="Surya Srinivasan" userId="eb4bdae2-ad26-4641-b016-0f3f7ae6c445" providerId="ADAL" clId="{184B8179-EE5F-42DB-98C4-CA537126907B}" dt="2021-03-26T13:07:37.240" v="3430"/>
          <ac:grpSpMkLst>
            <pc:docMk/>
            <pc:sldMk cId="1922040169" sldId="260"/>
            <ac:grpSpMk id="5" creationId="{02706B2B-1778-4924-A73A-D08C68640479}"/>
          </ac:grpSpMkLst>
        </pc:grpChg>
        <pc:grpChg chg="add mod">
          <ac:chgData name="Surya Srinivasan" userId="eb4bdae2-ad26-4641-b016-0f3f7ae6c445" providerId="ADAL" clId="{184B8179-EE5F-42DB-98C4-CA537126907B}" dt="2021-03-26T13:07:35.537" v="3429"/>
          <ac:grpSpMkLst>
            <pc:docMk/>
            <pc:sldMk cId="1922040169" sldId="260"/>
            <ac:grpSpMk id="8" creationId="{6291E759-0E80-4E19-9EFB-F95F2E108709}"/>
          </ac:grpSpMkLst>
        </pc:grpChg>
        <pc:grpChg chg="add mod">
          <ac:chgData name="Surya Srinivasan" userId="eb4bdae2-ad26-4641-b016-0f3f7ae6c445" providerId="ADAL" clId="{184B8179-EE5F-42DB-98C4-CA537126907B}" dt="2021-03-26T13:07:34.964" v="3428"/>
          <ac:grpSpMkLst>
            <pc:docMk/>
            <pc:sldMk cId="1922040169" sldId="260"/>
            <ac:grpSpMk id="11" creationId="{C3B0A141-94FE-420B-85E1-207B865BD7B7}"/>
          </ac:grpSpMkLst>
        </pc:grpChg>
        <pc:graphicFrameChg chg="add mod modGraphic">
          <ac:chgData name="Surya Srinivasan" userId="eb4bdae2-ad26-4641-b016-0f3f7ae6c445" providerId="ADAL" clId="{184B8179-EE5F-42DB-98C4-CA537126907B}" dt="2021-03-26T13:17:52.006" v="3684" actId="1076"/>
          <ac:graphicFrameMkLst>
            <pc:docMk/>
            <pc:sldMk cId="1922040169" sldId="260"/>
            <ac:graphicFrameMk id="3" creationId="{0D8C9CDB-AD67-4133-8A56-1F9DB9C355DD}"/>
          </ac:graphicFrameMkLst>
        </pc:graphicFrameChg>
        <pc:graphicFrameChg chg="add del mod modGraphic">
          <ac:chgData name="Surya Srinivasan" userId="eb4bdae2-ad26-4641-b016-0f3f7ae6c445" providerId="ADAL" clId="{184B8179-EE5F-42DB-98C4-CA537126907B}" dt="2021-03-26T13:09:56.683" v="3445" actId="1032"/>
          <ac:graphicFrameMkLst>
            <pc:docMk/>
            <pc:sldMk cId="1922040169" sldId="260"/>
            <ac:graphicFrameMk id="14" creationId="{36177AAF-2806-41EB-9DC4-74D2AA515435}"/>
          </ac:graphicFrameMkLst>
        </pc:graphicFrameChg>
        <pc:picChg chg="add del mod">
          <ac:chgData name="Surya Srinivasan" userId="eb4bdae2-ad26-4641-b016-0f3f7ae6c445" providerId="ADAL" clId="{184B8179-EE5F-42DB-98C4-CA537126907B}" dt="2021-03-26T13:03:34.302" v="3344" actId="21"/>
          <ac:picMkLst>
            <pc:docMk/>
            <pc:sldMk cId="1922040169" sldId="260"/>
            <ac:picMk id="1026" creationId="{A3B2F0DF-C253-4060-974C-0B79F9794318}"/>
          </ac:picMkLst>
        </pc:picChg>
      </pc:sldChg>
      <pc:sldChg chg="addSp delSp modSp new mod chgLayout">
        <pc:chgData name="Surya Srinivasan" userId="eb4bdae2-ad26-4641-b016-0f3f7ae6c445" providerId="ADAL" clId="{184B8179-EE5F-42DB-98C4-CA537126907B}" dt="2021-03-18T09:52:49.782" v="997" actId="21"/>
        <pc:sldMkLst>
          <pc:docMk/>
          <pc:sldMk cId="3283439430" sldId="261"/>
        </pc:sldMkLst>
        <pc:spChg chg="del">
          <ac:chgData name="Surya Srinivasan" userId="eb4bdae2-ad26-4641-b016-0f3f7ae6c445" providerId="ADAL" clId="{184B8179-EE5F-42DB-98C4-CA537126907B}" dt="2021-03-18T09:52:38.996" v="988" actId="700"/>
          <ac:spMkLst>
            <pc:docMk/>
            <pc:sldMk cId="3283439430" sldId="261"/>
            <ac:spMk id="2" creationId="{A408A18D-BAB0-4C93-97D8-90876253EF02}"/>
          </ac:spMkLst>
        </pc:spChg>
        <pc:spChg chg="del">
          <ac:chgData name="Surya Srinivasan" userId="eb4bdae2-ad26-4641-b016-0f3f7ae6c445" providerId="ADAL" clId="{184B8179-EE5F-42DB-98C4-CA537126907B}" dt="2021-03-18T09:52:38.996" v="988" actId="700"/>
          <ac:spMkLst>
            <pc:docMk/>
            <pc:sldMk cId="3283439430" sldId="261"/>
            <ac:spMk id="3" creationId="{CBED37B6-59F2-4D41-87BB-1D3E966E36FA}"/>
          </ac:spMkLst>
        </pc:spChg>
        <pc:spChg chg="add mod ord">
          <ac:chgData name="Surya Srinivasan" userId="eb4bdae2-ad26-4641-b016-0f3f7ae6c445" providerId="ADAL" clId="{184B8179-EE5F-42DB-98C4-CA537126907B}" dt="2021-03-18T09:52:44.977" v="996" actId="20577"/>
          <ac:spMkLst>
            <pc:docMk/>
            <pc:sldMk cId="3283439430" sldId="261"/>
            <ac:spMk id="4" creationId="{ED3B382F-B311-437E-93E6-7A7861D10003}"/>
          </ac:spMkLst>
        </pc:spChg>
        <pc:spChg chg="add del mod ord">
          <ac:chgData name="Surya Srinivasan" userId="eb4bdae2-ad26-4641-b016-0f3f7ae6c445" providerId="ADAL" clId="{184B8179-EE5F-42DB-98C4-CA537126907B}" dt="2021-03-18T09:52:49.782" v="997" actId="21"/>
          <ac:spMkLst>
            <pc:docMk/>
            <pc:sldMk cId="3283439430" sldId="261"/>
            <ac:spMk id="5" creationId="{FB6DADAF-921D-4DC0-B71E-E8BF135358A9}"/>
          </ac:spMkLst>
        </pc:spChg>
      </pc:sldChg>
      <pc:sldChg chg="addSp delSp modSp new mod modClrScheme chgLayout">
        <pc:chgData name="Surya Srinivasan" userId="eb4bdae2-ad26-4641-b016-0f3f7ae6c445" providerId="ADAL" clId="{184B8179-EE5F-42DB-98C4-CA537126907B}" dt="2021-03-18T09:53:21.951" v="1022" actId="21"/>
        <pc:sldMkLst>
          <pc:docMk/>
          <pc:sldMk cId="171680531" sldId="262"/>
        </pc:sldMkLst>
        <pc:spChg chg="del mod ord">
          <ac:chgData name="Surya Srinivasan" userId="eb4bdae2-ad26-4641-b016-0f3f7ae6c445" providerId="ADAL" clId="{184B8179-EE5F-42DB-98C4-CA537126907B}" dt="2021-03-18T09:53:09.494" v="1003" actId="700"/>
          <ac:spMkLst>
            <pc:docMk/>
            <pc:sldMk cId="171680531" sldId="262"/>
            <ac:spMk id="2" creationId="{95C75B82-4F9D-435D-AEFD-482A9652747E}"/>
          </ac:spMkLst>
        </pc:spChg>
        <pc:spChg chg="add mod ord">
          <ac:chgData name="Surya Srinivasan" userId="eb4bdae2-ad26-4641-b016-0f3f7ae6c445" providerId="ADAL" clId="{184B8179-EE5F-42DB-98C4-CA537126907B}" dt="2021-03-18T09:53:17.420" v="1021" actId="20577"/>
          <ac:spMkLst>
            <pc:docMk/>
            <pc:sldMk cId="171680531" sldId="262"/>
            <ac:spMk id="3" creationId="{BDB4587E-4501-4E62-9141-373EDB8DBE69}"/>
          </ac:spMkLst>
        </pc:spChg>
        <pc:spChg chg="add del mod ord">
          <ac:chgData name="Surya Srinivasan" userId="eb4bdae2-ad26-4641-b016-0f3f7ae6c445" providerId="ADAL" clId="{184B8179-EE5F-42DB-98C4-CA537126907B}" dt="2021-03-18T09:53:21.951" v="1022" actId="21"/>
          <ac:spMkLst>
            <pc:docMk/>
            <pc:sldMk cId="171680531" sldId="262"/>
            <ac:spMk id="4" creationId="{61FABD93-8C01-4B48-8E40-5AE1A8166D20}"/>
          </ac:spMkLst>
        </pc:spChg>
      </pc:sldChg>
      <pc:sldChg chg="addSp delSp modSp new mod modClrScheme chgLayout">
        <pc:chgData name="Surya Srinivasan" userId="eb4bdae2-ad26-4641-b016-0f3f7ae6c445" providerId="ADAL" clId="{184B8179-EE5F-42DB-98C4-CA537126907B}" dt="2021-03-26T13:52:40.947" v="4247" actId="20577"/>
        <pc:sldMkLst>
          <pc:docMk/>
          <pc:sldMk cId="2397615295" sldId="263"/>
        </pc:sldMkLst>
        <pc:spChg chg="add mod ord">
          <ac:chgData name="Surya Srinivasan" userId="eb4bdae2-ad26-4641-b016-0f3f7ae6c445" providerId="ADAL" clId="{184B8179-EE5F-42DB-98C4-CA537126907B}" dt="2021-03-26T13:52:40.947" v="4247" actId="20577"/>
          <ac:spMkLst>
            <pc:docMk/>
            <pc:sldMk cId="2397615295" sldId="263"/>
            <ac:spMk id="2" creationId="{8831ACCC-713D-4D8B-96FB-E5CEE01FF65F}"/>
          </ac:spMkLst>
        </pc:spChg>
        <pc:spChg chg="del">
          <ac:chgData name="Surya Srinivasan" userId="eb4bdae2-ad26-4641-b016-0f3f7ae6c445" providerId="ADAL" clId="{184B8179-EE5F-42DB-98C4-CA537126907B}" dt="2021-03-18T09:56:35.537" v="1024" actId="700"/>
          <ac:spMkLst>
            <pc:docMk/>
            <pc:sldMk cId="2397615295" sldId="263"/>
            <ac:spMk id="2" creationId="{DE7C5A9A-C277-486A-8B3F-23E76EA8C1D8}"/>
          </ac:spMkLst>
        </pc:spChg>
        <pc:spChg chg="del">
          <ac:chgData name="Surya Srinivasan" userId="eb4bdae2-ad26-4641-b016-0f3f7ae6c445" providerId="ADAL" clId="{184B8179-EE5F-42DB-98C4-CA537126907B}" dt="2021-03-18T09:56:35.537" v="1024" actId="700"/>
          <ac:spMkLst>
            <pc:docMk/>
            <pc:sldMk cId="2397615295" sldId="263"/>
            <ac:spMk id="3" creationId="{B7B455C7-5F5E-44B4-9D54-9C4115C1AF30}"/>
          </ac:spMkLst>
        </pc:spChg>
        <pc:spChg chg="add mod ord">
          <ac:chgData name="Surya Srinivasan" userId="eb4bdae2-ad26-4641-b016-0f3f7ae6c445" providerId="ADAL" clId="{184B8179-EE5F-42DB-98C4-CA537126907B}" dt="2021-03-26T13:50:54.371" v="4200" actId="1076"/>
          <ac:spMkLst>
            <pc:docMk/>
            <pc:sldMk cId="2397615295" sldId="263"/>
            <ac:spMk id="3" creationId="{F8B1AE89-08B4-42AD-8711-011C6B632D2B}"/>
          </ac:spMkLst>
        </pc:spChg>
        <pc:spChg chg="add mod">
          <ac:chgData name="Surya Srinivasan" userId="eb4bdae2-ad26-4641-b016-0f3f7ae6c445" providerId="ADAL" clId="{184B8179-EE5F-42DB-98C4-CA537126907B}" dt="2021-03-26T13:51:02.924" v="4203" actId="1076"/>
          <ac:spMkLst>
            <pc:docMk/>
            <pc:sldMk cId="2397615295" sldId="263"/>
            <ac:spMk id="5" creationId="{28BBB918-E7FA-487C-B483-FA1241267F1D}"/>
          </ac:spMkLst>
        </pc:spChg>
        <pc:spChg chg="add del mod">
          <ac:chgData name="Surya Srinivasan" userId="eb4bdae2-ad26-4641-b016-0f3f7ae6c445" providerId="ADAL" clId="{184B8179-EE5F-42DB-98C4-CA537126907B}" dt="2021-03-26T13:45:25.999" v="3937" actId="21"/>
          <ac:spMkLst>
            <pc:docMk/>
            <pc:sldMk cId="2397615295" sldId="263"/>
            <ac:spMk id="6" creationId="{8B979E09-A113-4991-99FC-DE8DC5EF1428}"/>
          </ac:spMkLst>
        </pc:spChg>
        <pc:spChg chg="add mod">
          <ac:chgData name="Surya Srinivasan" userId="eb4bdae2-ad26-4641-b016-0f3f7ae6c445" providerId="ADAL" clId="{184B8179-EE5F-42DB-98C4-CA537126907B}" dt="2021-03-26T13:51:00.911" v="4202" actId="1076"/>
          <ac:spMkLst>
            <pc:docMk/>
            <pc:sldMk cId="2397615295" sldId="263"/>
            <ac:spMk id="7" creationId="{68BF5CCD-D81E-40AA-ACA6-1A715187383F}"/>
          </ac:spMkLst>
        </pc:spChg>
        <pc:spChg chg="add mod">
          <ac:chgData name="Surya Srinivasan" userId="eb4bdae2-ad26-4641-b016-0f3f7ae6c445" providerId="ADAL" clId="{184B8179-EE5F-42DB-98C4-CA537126907B}" dt="2021-03-26T13:51:38.585" v="4211" actId="13822"/>
          <ac:spMkLst>
            <pc:docMk/>
            <pc:sldMk cId="2397615295" sldId="263"/>
            <ac:spMk id="8" creationId="{B5004479-8BE2-4B14-825F-DE38AC845FC0}"/>
          </ac:spMkLst>
        </pc:spChg>
        <pc:spChg chg="add mod">
          <ac:chgData name="Surya Srinivasan" userId="eb4bdae2-ad26-4641-b016-0f3f7ae6c445" providerId="ADAL" clId="{184B8179-EE5F-42DB-98C4-CA537126907B}" dt="2021-03-26T13:51:33.739" v="4210" actId="13822"/>
          <ac:spMkLst>
            <pc:docMk/>
            <pc:sldMk cId="2397615295" sldId="263"/>
            <ac:spMk id="9" creationId="{C9F96868-4565-41B6-BB20-6E11671FE4F4}"/>
          </ac:spMkLst>
        </pc:spChg>
        <pc:spChg chg="add mod">
          <ac:chgData name="Surya Srinivasan" userId="eb4bdae2-ad26-4641-b016-0f3f7ae6c445" providerId="ADAL" clId="{184B8179-EE5F-42DB-98C4-CA537126907B}" dt="2021-03-26T13:50:57.334" v="4201" actId="1076"/>
          <ac:spMkLst>
            <pc:docMk/>
            <pc:sldMk cId="2397615295" sldId="263"/>
            <ac:spMk id="10" creationId="{AD00465A-B053-4CBB-ACCC-0B9292E79311}"/>
          </ac:spMkLst>
        </pc:spChg>
        <pc:spChg chg="add mod">
          <ac:chgData name="Surya Srinivasan" userId="eb4bdae2-ad26-4641-b016-0f3f7ae6c445" providerId="ADAL" clId="{184B8179-EE5F-42DB-98C4-CA537126907B}" dt="2021-03-26T13:51:07.765" v="4204" actId="1076"/>
          <ac:spMkLst>
            <pc:docMk/>
            <pc:sldMk cId="2397615295" sldId="263"/>
            <ac:spMk id="11" creationId="{CC1C4CEB-DBBD-45E8-BF2E-FFDF4BB28561}"/>
          </ac:spMkLst>
        </pc:spChg>
        <pc:spChg chg="add mod">
          <ac:chgData name="Surya Srinivasan" userId="eb4bdae2-ad26-4641-b016-0f3f7ae6c445" providerId="ADAL" clId="{184B8179-EE5F-42DB-98C4-CA537126907B}" dt="2021-03-26T13:51:10.107" v="4205" actId="1076"/>
          <ac:spMkLst>
            <pc:docMk/>
            <pc:sldMk cId="2397615295" sldId="263"/>
            <ac:spMk id="12" creationId="{96E90760-1F35-4316-B906-020824E8DDAE}"/>
          </ac:spMkLst>
        </pc:spChg>
        <pc:spChg chg="add mod">
          <ac:chgData name="Surya Srinivasan" userId="eb4bdae2-ad26-4641-b016-0f3f7ae6c445" providerId="ADAL" clId="{184B8179-EE5F-42DB-98C4-CA537126907B}" dt="2021-03-26T13:51:12.371" v="4206" actId="1076"/>
          <ac:spMkLst>
            <pc:docMk/>
            <pc:sldMk cId="2397615295" sldId="263"/>
            <ac:spMk id="13" creationId="{FF37842E-8A89-47DE-9C6D-59F192F29707}"/>
          </ac:spMkLst>
        </pc:spChg>
        <pc:spChg chg="add mod">
          <ac:chgData name="Surya Srinivasan" userId="eb4bdae2-ad26-4641-b016-0f3f7ae6c445" providerId="ADAL" clId="{184B8179-EE5F-42DB-98C4-CA537126907B}" dt="2021-03-26T13:51:19.207" v="4208" actId="1076"/>
          <ac:spMkLst>
            <pc:docMk/>
            <pc:sldMk cId="2397615295" sldId="263"/>
            <ac:spMk id="14" creationId="{275B846E-DEE4-47A4-A435-7678CFF0A6AD}"/>
          </ac:spMkLst>
        </pc:spChg>
        <pc:picChg chg="add del mod">
          <ac:chgData name="Surya Srinivasan" userId="eb4bdae2-ad26-4641-b016-0f3f7ae6c445" providerId="ADAL" clId="{184B8179-EE5F-42DB-98C4-CA537126907B}" dt="2021-03-26T12:24:05.667" v="2661" actId="478"/>
          <ac:picMkLst>
            <pc:docMk/>
            <pc:sldMk cId="2397615295" sldId="263"/>
            <ac:picMk id="1026" creationId="{249FCDC4-8527-4C5C-BF73-C8D2EBEDBD7D}"/>
          </ac:picMkLst>
        </pc:picChg>
      </pc:sldChg>
      <pc:sldChg chg="addSp delSp modSp new mod modClrScheme chgLayout">
        <pc:chgData name="Surya Srinivasan" userId="eb4bdae2-ad26-4641-b016-0f3f7ae6c445" providerId="ADAL" clId="{184B8179-EE5F-42DB-98C4-CA537126907B}" dt="2021-03-26T14:03:48.927" v="4263" actId="20577"/>
        <pc:sldMkLst>
          <pc:docMk/>
          <pc:sldMk cId="2423720539" sldId="264"/>
        </pc:sldMkLst>
        <pc:spChg chg="add mod ord">
          <ac:chgData name="Surya Srinivasan" userId="eb4bdae2-ad26-4641-b016-0f3f7ae6c445" providerId="ADAL" clId="{184B8179-EE5F-42DB-98C4-CA537126907B}" dt="2021-03-26T14:03:48.927" v="4263" actId="20577"/>
          <ac:spMkLst>
            <pc:docMk/>
            <pc:sldMk cId="2423720539" sldId="264"/>
            <ac:spMk id="2" creationId="{9362B118-3760-4D6F-A9E7-80013EC57F19}"/>
          </ac:spMkLst>
        </pc:spChg>
        <pc:spChg chg="add mod ord">
          <ac:chgData name="Surya Srinivasan" userId="eb4bdae2-ad26-4641-b016-0f3f7ae6c445" providerId="ADAL" clId="{184B8179-EE5F-42DB-98C4-CA537126907B}" dt="2021-03-26T12:20:54.115" v="2411" actId="20577"/>
          <ac:spMkLst>
            <pc:docMk/>
            <pc:sldMk cId="2423720539" sldId="264"/>
            <ac:spMk id="3" creationId="{CC5A1DC5-631F-4FDD-A4DA-75897A3EC392}"/>
          </ac:spMkLst>
        </pc:spChg>
        <pc:graphicFrameChg chg="add mod">
          <ac:chgData name="Surya Srinivasan" userId="eb4bdae2-ad26-4641-b016-0f3f7ae6c445" providerId="ADAL" clId="{184B8179-EE5F-42DB-98C4-CA537126907B}" dt="2021-03-26T14:03:34.785" v="4252" actId="14100"/>
          <ac:graphicFrameMkLst>
            <pc:docMk/>
            <pc:sldMk cId="2423720539" sldId="264"/>
            <ac:graphicFrameMk id="5" creationId="{ECD3FD6C-5218-47B4-9FB4-67400228FB26}"/>
          </ac:graphicFrameMkLst>
        </pc:graphicFrameChg>
        <pc:picChg chg="add del mod">
          <ac:chgData name="Surya Srinivasan" userId="eb4bdae2-ad26-4641-b016-0f3f7ae6c445" providerId="ADAL" clId="{184B8179-EE5F-42DB-98C4-CA537126907B}" dt="2021-03-26T12:21:08.349" v="2412" actId="478"/>
          <ac:picMkLst>
            <pc:docMk/>
            <pc:sldMk cId="2423720539" sldId="264"/>
            <ac:picMk id="2050" creationId="{93E0A477-C3DF-403E-83E0-09CAB9315F3C}"/>
          </ac:picMkLst>
        </pc:picChg>
      </pc:sldChg>
      <pc:sldChg chg="addSp delSp modSp new mod">
        <pc:chgData name="Surya Srinivasan" userId="eb4bdae2-ad26-4641-b016-0f3f7ae6c445" providerId="ADAL" clId="{184B8179-EE5F-42DB-98C4-CA537126907B}" dt="2021-03-19T13:03:39.544" v="2067" actId="1076"/>
        <pc:sldMkLst>
          <pc:docMk/>
          <pc:sldMk cId="1188314511" sldId="265"/>
        </pc:sldMkLst>
        <pc:spChg chg="add mod">
          <ac:chgData name="Surya Srinivasan" userId="eb4bdae2-ad26-4641-b016-0f3f7ae6c445" providerId="ADAL" clId="{184B8179-EE5F-42DB-98C4-CA537126907B}" dt="2021-03-19T13:03:39.544" v="2067" actId="1076"/>
          <ac:spMkLst>
            <pc:docMk/>
            <pc:sldMk cId="1188314511" sldId="265"/>
            <ac:spMk id="2" creationId="{9DB71919-E3C4-465E-A136-96410977608B}"/>
          </ac:spMkLst>
        </pc:spChg>
        <pc:spChg chg="add mod">
          <ac:chgData name="Surya Srinivasan" userId="eb4bdae2-ad26-4641-b016-0f3f7ae6c445" providerId="ADAL" clId="{184B8179-EE5F-42DB-98C4-CA537126907B}" dt="2021-03-19T12:59:07.709" v="1861" actId="1076"/>
          <ac:spMkLst>
            <pc:docMk/>
            <pc:sldMk cId="1188314511" sldId="265"/>
            <ac:spMk id="6" creationId="{11F2B1EB-10B4-4725-AF07-5D793AD7BD1F}"/>
          </ac:spMkLst>
        </pc:spChg>
        <pc:graphicFrameChg chg="add del modGraphic">
          <ac:chgData name="Surya Srinivasan" userId="eb4bdae2-ad26-4641-b016-0f3f7ae6c445" providerId="ADAL" clId="{184B8179-EE5F-42DB-98C4-CA537126907B}" dt="2021-03-18T10:45:47.746" v="1378" actId="21"/>
          <ac:graphicFrameMkLst>
            <pc:docMk/>
            <pc:sldMk cId="1188314511" sldId="265"/>
            <ac:graphicFrameMk id="2" creationId="{91B730F6-8AE0-48CB-8F03-C5F8248F701F}"/>
          </ac:graphicFrameMkLst>
        </pc:graphicFrameChg>
        <pc:graphicFrameChg chg="add del mod modGraphic">
          <ac:chgData name="Surya Srinivasan" userId="eb4bdae2-ad26-4641-b016-0f3f7ae6c445" providerId="ADAL" clId="{184B8179-EE5F-42DB-98C4-CA537126907B}" dt="2021-03-19T12:58:21.599" v="1849" actId="21"/>
          <ac:graphicFrameMkLst>
            <pc:docMk/>
            <pc:sldMk cId="1188314511" sldId="265"/>
            <ac:graphicFrameMk id="3" creationId="{37B95E00-8A5F-46F0-BA49-32747697EB98}"/>
          </ac:graphicFrameMkLst>
        </pc:graphicFrameChg>
        <pc:graphicFrameChg chg="add del mod modGraphic">
          <ac:chgData name="Surya Srinivasan" userId="eb4bdae2-ad26-4641-b016-0f3f7ae6c445" providerId="ADAL" clId="{184B8179-EE5F-42DB-98C4-CA537126907B}" dt="2021-03-19T12:58:29.178" v="1850" actId="21"/>
          <ac:graphicFrameMkLst>
            <pc:docMk/>
            <pc:sldMk cId="1188314511" sldId="265"/>
            <ac:graphicFrameMk id="4" creationId="{A4EDFEFF-D3BB-4D38-B6C6-73F877FEE30F}"/>
          </ac:graphicFrameMkLst>
        </pc:graphicFrameChg>
        <pc:graphicFrameChg chg="add mod modGraphic">
          <ac:chgData name="Surya Srinivasan" userId="eb4bdae2-ad26-4641-b016-0f3f7ae6c445" providerId="ADAL" clId="{184B8179-EE5F-42DB-98C4-CA537126907B}" dt="2021-03-19T13:01:23.354" v="1899" actId="20577"/>
          <ac:graphicFrameMkLst>
            <pc:docMk/>
            <pc:sldMk cId="1188314511" sldId="265"/>
            <ac:graphicFrameMk id="5" creationId="{A74E462C-B542-4E4B-91FE-2E678B8997E1}"/>
          </ac:graphicFrameMkLst>
        </pc:graphicFrameChg>
      </pc:sldChg>
      <pc:sldChg chg="addSp delSp modSp new mod">
        <pc:chgData name="Surya Srinivasan" userId="eb4bdae2-ad26-4641-b016-0f3f7ae6c445" providerId="ADAL" clId="{184B8179-EE5F-42DB-98C4-CA537126907B}" dt="2021-03-26T12:41:33.930" v="2901" actId="20577"/>
        <pc:sldMkLst>
          <pc:docMk/>
          <pc:sldMk cId="2632574300" sldId="266"/>
        </pc:sldMkLst>
        <pc:spChg chg="mod">
          <ac:chgData name="Surya Srinivasan" userId="eb4bdae2-ad26-4641-b016-0f3f7ae6c445" providerId="ADAL" clId="{184B8179-EE5F-42DB-98C4-CA537126907B}" dt="2021-03-19T13:38:51.911" v="2157" actId="20577"/>
          <ac:spMkLst>
            <pc:docMk/>
            <pc:sldMk cId="2632574300" sldId="266"/>
            <ac:spMk id="2" creationId="{D8E40C08-C359-4228-97F5-27D88758C465}"/>
          </ac:spMkLst>
        </pc:spChg>
        <pc:spChg chg="add del mod">
          <ac:chgData name="Surya Srinivasan" userId="eb4bdae2-ad26-4641-b016-0f3f7ae6c445" providerId="ADAL" clId="{184B8179-EE5F-42DB-98C4-CA537126907B}" dt="2021-03-26T12:35:03.860" v="2731"/>
          <ac:spMkLst>
            <pc:docMk/>
            <pc:sldMk cId="2632574300" sldId="266"/>
            <ac:spMk id="3" creationId="{1BB66220-125B-400E-A767-CADB04649EF7}"/>
          </ac:spMkLst>
        </pc:spChg>
        <pc:spChg chg="add mod">
          <ac:chgData name="Surya Srinivasan" userId="eb4bdae2-ad26-4641-b016-0f3f7ae6c445" providerId="ADAL" clId="{184B8179-EE5F-42DB-98C4-CA537126907B}" dt="2021-03-26T12:40:20.492" v="2832" actId="1076"/>
          <ac:spMkLst>
            <pc:docMk/>
            <pc:sldMk cId="2632574300" sldId="266"/>
            <ac:spMk id="5" creationId="{15648345-C062-406E-9C54-94455F96598D}"/>
          </ac:spMkLst>
        </pc:spChg>
        <pc:spChg chg="add mod">
          <ac:chgData name="Surya Srinivasan" userId="eb4bdae2-ad26-4641-b016-0f3f7ae6c445" providerId="ADAL" clId="{184B8179-EE5F-42DB-98C4-CA537126907B}" dt="2021-03-26T12:40:10.852" v="2828" actId="1076"/>
          <ac:spMkLst>
            <pc:docMk/>
            <pc:sldMk cId="2632574300" sldId="266"/>
            <ac:spMk id="6" creationId="{D9D7E2E3-338B-47EC-9B48-342AD76FBA6F}"/>
          </ac:spMkLst>
        </pc:spChg>
        <pc:spChg chg="add del ord">
          <ac:chgData name="Surya Srinivasan" userId="eb4bdae2-ad26-4641-b016-0f3f7ae6c445" providerId="ADAL" clId="{184B8179-EE5F-42DB-98C4-CA537126907B}" dt="2021-03-26T12:35:59.110" v="2751" actId="21"/>
          <ac:spMkLst>
            <pc:docMk/>
            <pc:sldMk cId="2632574300" sldId="266"/>
            <ac:spMk id="7" creationId="{FFFA9A54-59E8-4C1C-AA68-8539FE3899E0}"/>
          </ac:spMkLst>
        </pc:spChg>
        <pc:spChg chg="add mod">
          <ac:chgData name="Surya Srinivasan" userId="eb4bdae2-ad26-4641-b016-0f3f7ae6c445" providerId="ADAL" clId="{184B8179-EE5F-42DB-98C4-CA537126907B}" dt="2021-03-26T12:38:51.694" v="2817" actId="14100"/>
          <ac:spMkLst>
            <pc:docMk/>
            <pc:sldMk cId="2632574300" sldId="266"/>
            <ac:spMk id="8" creationId="{89527602-A8E1-404C-AF3F-D654F9E0A79D}"/>
          </ac:spMkLst>
        </pc:spChg>
        <pc:spChg chg="add mod">
          <ac:chgData name="Surya Srinivasan" userId="eb4bdae2-ad26-4641-b016-0f3f7ae6c445" providerId="ADAL" clId="{184B8179-EE5F-42DB-98C4-CA537126907B}" dt="2021-03-26T12:38:54.278" v="2818" actId="14100"/>
          <ac:spMkLst>
            <pc:docMk/>
            <pc:sldMk cId="2632574300" sldId="266"/>
            <ac:spMk id="9" creationId="{BF87AE68-4271-4AEC-AD97-4B2ADDEE5E8A}"/>
          </ac:spMkLst>
        </pc:spChg>
        <pc:spChg chg="add mod">
          <ac:chgData name="Surya Srinivasan" userId="eb4bdae2-ad26-4641-b016-0f3f7ae6c445" providerId="ADAL" clId="{184B8179-EE5F-42DB-98C4-CA537126907B}" dt="2021-03-26T12:40:18.486" v="2831" actId="1076"/>
          <ac:spMkLst>
            <pc:docMk/>
            <pc:sldMk cId="2632574300" sldId="266"/>
            <ac:spMk id="10" creationId="{52A59A51-9B45-4D29-A41B-78201C0C1078}"/>
          </ac:spMkLst>
        </pc:spChg>
        <pc:spChg chg="add mod">
          <ac:chgData name="Surya Srinivasan" userId="eb4bdae2-ad26-4641-b016-0f3f7ae6c445" providerId="ADAL" clId="{184B8179-EE5F-42DB-98C4-CA537126907B}" dt="2021-03-26T12:40:15.286" v="2830" actId="1076"/>
          <ac:spMkLst>
            <pc:docMk/>
            <pc:sldMk cId="2632574300" sldId="266"/>
            <ac:spMk id="11" creationId="{E14AE2BB-BF75-46A4-A83C-D2A43906427B}"/>
          </ac:spMkLst>
        </pc:spChg>
        <pc:spChg chg="add mod">
          <ac:chgData name="Surya Srinivasan" userId="eb4bdae2-ad26-4641-b016-0f3f7ae6c445" providerId="ADAL" clId="{184B8179-EE5F-42DB-98C4-CA537126907B}" dt="2021-03-26T12:40:13.618" v="2829" actId="1076"/>
          <ac:spMkLst>
            <pc:docMk/>
            <pc:sldMk cId="2632574300" sldId="266"/>
            <ac:spMk id="12" creationId="{987B1014-5735-4469-A851-68FEA3924CD2}"/>
          </ac:spMkLst>
        </pc:spChg>
        <pc:spChg chg="add mod">
          <ac:chgData name="Surya Srinivasan" userId="eb4bdae2-ad26-4641-b016-0f3f7ae6c445" providerId="ADAL" clId="{184B8179-EE5F-42DB-98C4-CA537126907B}" dt="2021-03-26T12:40:00.404" v="2827" actId="1076"/>
          <ac:spMkLst>
            <pc:docMk/>
            <pc:sldMk cId="2632574300" sldId="266"/>
            <ac:spMk id="13" creationId="{755CFC00-76FC-49EB-BD8B-5485A26F1A28}"/>
          </ac:spMkLst>
        </pc:spChg>
        <pc:spChg chg="add mod">
          <ac:chgData name="Surya Srinivasan" userId="eb4bdae2-ad26-4641-b016-0f3f7ae6c445" providerId="ADAL" clId="{184B8179-EE5F-42DB-98C4-CA537126907B}" dt="2021-03-26T12:40:29.166" v="2834" actId="1076"/>
          <ac:spMkLst>
            <pc:docMk/>
            <pc:sldMk cId="2632574300" sldId="266"/>
            <ac:spMk id="14" creationId="{A05A1B8E-65BC-4212-A942-698DBE401BDC}"/>
          </ac:spMkLst>
        </pc:spChg>
        <pc:spChg chg="add mod">
          <ac:chgData name="Surya Srinivasan" userId="eb4bdae2-ad26-4641-b016-0f3f7ae6c445" providerId="ADAL" clId="{184B8179-EE5F-42DB-98C4-CA537126907B}" dt="2021-03-26T12:40:31.516" v="2835" actId="1076"/>
          <ac:spMkLst>
            <pc:docMk/>
            <pc:sldMk cId="2632574300" sldId="266"/>
            <ac:spMk id="15" creationId="{92D70868-60F6-4FF0-B9A0-89E1C6C6BBFE}"/>
          </ac:spMkLst>
        </pc:spChg>
        <pc:spChg chg="add mod">
          <ac:chgData name="Surya Srinivasan" userId="eb4bdae2-ad26-4641-b016-0f3f7ae6c445" providerId="ADAL" clId="{184B8179-EE5F-42DB-98C4-CA537126907B}" dt="2021-03-26T12:41:10.854" v="2866" actId="20577"/>
          <ac:spMkLst>
            <pc:docMk/>
            <pc:sldMk cId="2632574300" sldId="266"/>
            <ac:spMk id="16" creationId="{1AC8B414-85EA-4C2E-9665-C4447142B8B7}"/>
          </ac:spMkLst>
        </pc:spChg>
        <pc:spChg chg="add mod">
          <ac:chgData name="Surya Srinivasan" userId="eb4bdae2-ad26-4641-b016-0f3f7ae6c445" providerId="ADAL" clId="{184B8179-EE5F-42DB-98C4-CA537126907B}" dt="2021-03-26T12:41:18.079" v="2882" actId="20577"/>
          <ac:spMkLst>
            <pc:docMk/>
            <pc:sldMk cId="2632574300" sldId="266"/>
            <ac:spMk id="17" creationId="{2A804E9F-5CA4-4892-813B-0D83AA642821}"/>
          </ac:spMkLst>
        </pc:spChg>
        <pc:spChg chg="add mod">
          <ac:chgData name="Surya Srinivasan" userId="eb4bdae2-ad26-4641-b016-0f3f7ae6c445" providerId="ADAL" clId="{184B8179-EE5F-42DB-98C4-CA537126907B}" dt="2021-03-26T12:41:33.930" v="2901" actId="20577"/>
          <ac:spMkLst>
            <pc:docMk/>
            <pc:sldMk cId="2632574300" sldId="266"/>
            <ac:spMk id="18" creationId="{0B1E3B19-619E-4FF3-9E98-43A7D6DB7F1A}"/>
          </ac:spMkLst>
        </pc:spChg>
        <pc:spChg chg="add del mod">
          <ac:chgData name="Surya Srinivasan" userId="eb4bdae2-ad26-4641-b016-0f3f7ae6c445" providerId="ADAL" clId="{184B8179-EE5F-42DB-98C4-CA537126907B}" dt="2021-03-26T12:40:47.678" v="2840"/>
          <ac:spMkLst>
            <pc:docMk/>
            <pc:sldMk cId="2632574300" sldId="266"/>
            <ac:spMk id="19" creationId="{07202F37-EEA8-4669-8F99-EB4A15C1630B}"/>
          </ac:spMkLst>
        </pc:spChg>
        <pc:graphicFrameChg chg="add del mod modGraphic">
          <ac:chgData name="Surya Srinivasan" userId="eb4bdae2-ad26-4641-b016-0f3f7ae6c445" providerId="ADAL" clId="{184B8179-EE5F-42DB-98C4-CA537126907B}" dt="2021-03-19T13:35:17.781" v="2079" actId="3680"/>
          <ac:graphicFrameMkLst>
            <pc:docMk/>
            <pc:sldMk cId="2632574300" sldId="266"/>
            <ac:graphicFrameMk id="3" creationId="{BB3E26CF-C76E-4770-9756-9F9097337176}"/>
          </ac:graphicFrameMkLst>
        </pc:graphicFrameChg>
        <pc:graphicFrameChg chg="add del mod modGraphic">
          <ac:chgData name="Surya Srinivasan" userId="eb4bdae2-ad26-4641-b016-0f3f7ae6c445" providerId="ADAL" clId="{184B8179-EE5F-42DB-98C4-CA537126907B}" dt="2021-03-26T12:34:46.698" v="2727" actId="21"/>
          <ac:graphicFrameMkLst>
            <pc:docMk/>
            <pc:sldMk cId="2632574300" sldId="266"/>
            <ac:graphicFrameMk id="4" creationId="{E3E39090-20B3-4799-97CC-274EA4324C84}"/>
          </ac:graphicFrameMkLst>
        </pc:graphicFrameChg>
      </pc:sldChg>
      <pc:sldChg chg="addSp modSp new mod">
        <pc:chgData name="Surya Srinivasan" userId="eb4bdae2-ad26-4641-b016-0f3f7ae6c445" providerId="ADAL" clId="{184B8179-EE5F-42DB-98C4-CA537126907B}" dt="2021-03-26T13:19:09.810" v="3720" actId="20577"/>
        <pc:sldMkLst>
          <pc:docMk/>
          <pc:sldMk cId="2681905276" sldId="267"/>
        </pc:sldMkLst>
        <pc:spChg chg="mod">
          <ac:chgData name="Surya Srinivasan" userId="eb4bdae2-ad26-4641-b016-0f3f7ae6c445" providerId="ADAL" clId="{184B8179-EE5F-42DB-98C4-CA537126907B}" dt="2021-03-26T13:19:09.810" v="3720" actId="20577"/>
          <ac:spMkLst>
            <pc:docMk/>
            <pc:sldMk cId="2681905276" sldId="267"/>
            <ac:spMk id="2" creationId="{5796FB04-DDD2-4FCC-9C19-D9C18C4C309D}"/>
          </ac:spMkLst>
        </pc:spChg>
        <pc:spChg chg="add mod">
          <ac:chgData name="Surya Srinivasan" userId="eb4bdae2-ad26-4641-b016-0f3f7ae6c445" providerId="ADAL" clId="{184B8179-EE5F-42DB-98C4-CA537126907B}" dt="2021-03-19T14:06:47.856" v="2246" actId="1036"/>
          <ac:spMkLst>
            <pc:docMk/>
            <pc:sldMk cId="2681905276" sldId="267"/>
            <ac:spMk id="4" creationId="{A7902330-07D2-409F-8E4D-8E6A99974BD8}"/>
          </ac:spMkLst>
        </pc:spChg>
        <pc:spChg chg="add mod">
          <ac:chgData name="Surya Srinivasan" userId="eb4bdae2-ad26-4641-b016-0f3f7ae6c445" providerId="ADAL" clId="{184B8179-EE5F-42DB-98C4-CA537126907B}" dt="2021-03-26T12:27:53.418" v="2667" actId="20577"/>
          <ac:spMkLst>
            <pc:docMk/>
            <pc:sldMk cId="2681905276" sldId="267"/>
            <ac:spMk id="6" creationId="{B76F05EB-174E-46D7-81A4-903BEC7D67C0}"/>
          </ac:spMkLst>
        </pc:spChg>
        <pc:spChg chg="add mod">
          <ac:chgData name="Surya Srinivasan" userId="eb4bdae2-ad26-4641-b016-0f3f7ae6c445" providerId="ADAL" clId="{184B8179-EE5F-42DB-98C4-CA537126907B}" dt="2021-03-26T12:27:58.121" v="2668" actId="6549"/>
          <ac:spMkLst>
            <pc:docMk/>
            <pc:sldMk cId="2681905276" sldId="267"/>
            <ac:spMk id="8" creationId="{140C58A9-F0C3-4C3B-87B8-4E9DD35161E5}"/>
          </ac:spMkLst>
        </pc:spChg>
        <pc:spChg chg="add mod">
          <ac:chgData name="Surya Srinivasan" userId="eb4bdae2-ad26-4641-b016-0f3f7ae6c445" providerId="ADAL" clId="{184B8179-EE5F-42DB-98C4-CA537126907B}" dt="2021-03-19T14:06:47.856" v="2246" actId="1036"/>
          <ac:spMkLst>
            <pc:docMk/>
            <pc:sldMk cId="2681905276" sldId="267"/>
            <ac:spMk id="10" creationId="{67936183-5F57-4E29-AF38-CFD14D0D246A}"/>
          </ac:spMkLst>
        </pc:spChg>
        <pc:spChg chg="add mod">
          <ac:chgData name="Surya Srinivasan" userId="eb4bdae2-ad26-4641-b016-0f3f7ae6c445" providerId="ADAL" clId="{184B8179-EE5F-42DB-98C4-CA537126907B}" dt="2021-03-19T14:06:47.856" v="2246" actId="1036"/>
          <ac:spMkLst>
            <pc:docMk/>
            <pc:sldMk cId="2681905276" sldId="267"/>
            <ac:spMk id="12" creationId="{4389D7E1-E297-44E7-A933-0F6A4A5DB252}"/>
          </ac:spMkLst>
        </pc:spChg>
        <pc:spChg chg="add mod">
          <ac:chgData name="Surya Srinivasan" userId="eb4bdae2-ad26-4641-b016-0f3f7ae6c445" providerId="ADAL" clId="{184B8179-EE5F-42DB-98C4-CA537126907B}" dt="2021-03-19T14:06:47.856" v="2246" actId="1036"/>
          <ac:spMkLst>
            <pc:docMk/>
            <pc:sldMk cId="2681905276" sldId="267"/>
            <ac:spMk id="14" creationId="{59DC1BED-7812-4E67-BB53-9CC634BE2A39}"/>
          </ac:spMkLst>
        </pc:spChg>
        <pc:spChg chg="add mod">
          <ac:chgData name="Surya Srinivasan" userId="eb4bdae2-ad26-4641-b016-0f3f7ae6c445" providerId="ADAL" clId="{184B8179-EE5F-42DB-98C4-CA537126907B}" dt="2021-03-26T12:29:59.338" v="2685" actId="1076"/>
          <ac:spMkLst>
            <pc:docMk/>
            <pc:sldMk cId="2681905276" sldId="267"/>
            <ac:spMk id="15" creationId="{64A8EFA6-22E9-4DAE-AA70-3A10669BC84E}"/>
          </ac:spMkLst>
        </pc:spChg>
        <pc:spChg chg="add mod">
          <ac:chgData name="Surya Srinivasan" userId="eb4bdae2-ad26-4641-b016-0f3f7ae6c445" providerId="ADAL" clId="{184B8179-EE5F-42DB-98C4-CA537126907B}" dt="2021-03-19T14:06:47.856" v="2246" actId="1036"/>
          <ac:spMkLst>
            <pc:docMk/>
            <pc:sldMk cId="2681905276" sldId="267"/>
            <ac:spMk id="16" creationId="{109268F8-4AF3-4A7B-BAD3-9F6B4DB60070}"/>
          </ac:spMkLst>
        </pc:spChg>
        <pc:spChg chg="add mod">
          <ac:chgData name="Surya Srinivasan" userId="eb4bdae2-ad26-4641-b016-0f3f7ae6c445" providerId="ADAL" clId="{184B8179-EE5F-42DB-98C4-CA537126907B}" dt="2021-03-19T14:06:59.860" v="2248" actId="1076"/>
          <ac:spMkLst>
            <pc:docMk/>
            <pc:sldMk cId="2681905276" sldId="267"/>
            <ac:spMk id="18" creationId="{C7CF2D0B-B016-45C4-8B84-77CF907E1BC7}"/>
          </ac:spMkLst>
        </pc:spChg>
        <pc:graphicFrameChg chg="add mod">
          <ac:chgData name="Surya Srinivasan" userId="eb4bdae2-ad26-4641-b016-0f3f7ae6c445" providerId="ADAL" clId="{184B8179-EE5F-42DB-98C4-CA537126907B}" dt="2021-03-26T12:27:23.716" v="2666" actId="14100"/>
          <ac:graphicFrameMkLst>
            <pc:docMk/>
            <pc:sldMk cId="2681905276" sldId="267"/>
            <ac:graphicFrameMk id="11" creationId="{4A960554-27DA-4681-B832-048F76F4A55D}"/>
          </ac:graphicFrameMkLst>
        </pc:graphicFrameChg>
        <pc:cxnChg chg="add mod">
          <ac:chgData name="Surya Srinivasan" userId="eb4bdae2-ad26-4641-b016-0f3f7ae6c445" providerId="ADAL" clId="{184B8179-EE5F-42DB-98C4-CA537126907B}" dt="2021-03-26T12:29:43.334" v="2674" actId="14100"/>
          <ac:cxnSpMkLst>
            <pc:docMk/>
            <pc:sldMk cId="2681905276" sldId="267"/>
            <ac:cxnSpMk id="5" creationId="{9DA833D4-D710-4453-956C-055294B8DA41}"/>
          </ac:cxnSpMkLst>
        </pc:cxnChg>
      </pc:sldChg>
      <pc:sldChg chg="addSp modSp new mod">
        <pc:chgData name="Surya Srinivasan" userId="eb4bdae2-ad26-4641-b016-0f3f7ae6c445" providerId="ADAL" clId="{184B8179-EE5F-42DB-98C4-CA537126907B}" dt="2021-03-26T13:21:35.807" v="3823" actId="14100"/>
        <pc:sldMkLst>
          <pc:docMk/>
          <pc:sldMk cId="693375781" sldId="268"/>
        </pc:sldMkLst>
        <pc:spChg chg="mod">
          <ac:chgData name="Surya Srinivasan" userId="eb4bdae2-ad26-4641-b016-0f3f7ae6c445" providerId="ADAL" clId="{184B8179-EE5F-42DB-98C4-CA537126907B}" dt="2021-03-26T13:19:43.212" v="3721" actId="1076"/>
          <ac:spMkLst>
            <pc:docMk/>
            <pc:sldMk cId="693375781" sldId="268"/>
            <ac:spMk id="2" creationId="{B2ECC8F4-8264-438D-B40D-512BCBE77C8D}"/>
          </ac:spMkLst>
        </pc:spChg>
        <pc:spChg chg="add mod">
          <ac:chgData name="Surya Srinivasan" userId="eb4bdae2-ad26-4641-b016-0f3f7ae6c445" providerId="ADAL" clId="{184B8179-EE5F-42DB-98C4-CA537126907B}" dt="2021-03-26T12:58:07.165" v="3067" actId="20577"/>
          <ac:spMkLst>
            <pc:docMk/>
            <pc:sldMk cId="693375781" sldId="268"/>
            <ac:spMk id="3" creationId="{C2670DBE-3ED7-4DF9-BA32-52B64E7D6382}"/>
          </ac:spMkLst>
        </pc:spChg>
        <pc:spChg chg="add mod">
          <ac:chgData name="Surya Srinivasan" userId="eb4bdae2-ad26-4641-b016-0f3f7ae6c445" providerId="ADAL" clId="{184B8179-EE5F-42DB-98C4-CA537126907B}" dt="2021-03-26T13:01:43.332" v="3334" actId="20577"/>
          <ac:spMkLst>
            <pc:docMk/>
            <pc:sldMk cId="693375781" sldId="268"/>
            <ac:spMk id="6" creationId="{6F587B77-E389-4B48-A224-532627CFF47D}"/>
          </ac:spMkLst>
        </pc:spChg>
        <pc:spChg chg="add mod">
          <ac:chgData name="Surya Srinivasan" userId="eb4bdae2-ad26-4641-b016-0f3f7ae6c445" providerId="ADAL" clId="{184B8179-EE5F-42DB-98C4-CA537126907B}" dt="2021-03-26T13:01:03.962" v="3296" actId="20577"/>
          <ac:spMkLst>
            <pc:docMk/>
            <pc:sldMk cId="693375781" sldId="268"/>
            <ac:spMk id="7" creationId="{B94470B5-6111-43BD-9035-3A0929AD4826}"/>
          </ac:spMkLst>
        </pc:spChg>
        <pc:spChg chg="add mod">
          <ac:chgData name="Surya Srinivasan" userId="eb4bdae2-ad26-4641-b016-0f3f7ae6c445" providerId="ADAL" clId="{184B8179-EE5F-42DB-98C4-CA537126907B}" dt="2021-03-26T13:21:09.310" v="3790" actId="1076"/>
          <ac:spMkLst>
            <pc:docMk/>
            <pc:sldMk cId="693375781" sldId="268"/>
            <ac:spMk id="8" creationId="{09269A69-AF9B-4D02-9596-E295EE4220F3}"/>
          </ac:spMkLst>
        </pc:spChg>
        <pc:spChg chg="add mod">
          <ac:chgData name="Surya Srinivasan" userId="eb4bdae2-ad26-4641-b016-0f3f7ae6c445" providerId="ADAL" clId="{184B8179-EE5F-42DB-98C4-CA537126907B}" dt="2021-03-26T13:21:06.231" v="3789" actId="1076"/>
          <ac:spMkLst>
            <pc:docMk/>
            <pc:sldMk cId="693375781" sldId="268"/>
            <ac:spMk id="9" creationId="{3B7BC932-4E27-4298-9398-28763FE669FF}"/>
          </ac:spMkLst>
        </pc:spChg>
        <pc:spChg chg="add mod">
          <ac:chgData name="Surya Srinivasan" userId="eb4bdae2-ad26-4641-b016-0f3f7ae6c445" providerId="ADAL" clId="{184B8179-EE5F-42DB-98C4-CA537126907B}" dt="2021-03-26T12:58:03.251" v="3061" actId="20577"/>
          <ac:spMkLst>
            <pc:docMk/>
            <pc:sldMk cId="693375781" sldId="268"/>
            <ac:spMk id="10" creationId="{508A56BE-BF62-48D5-A721-54EC86E3148F}"/>
          </ac:spMkLst>
        </pc:spChg>
        <pc:spChg chg="add mod">
          <ac:chgData name="Surya Srinivasan" userId="eb4bdae2-ad26-4641-b016-0f3f7ae6c445" providerId="ADAL" clId="{184B8179-EE5F-42DB-98C4-CA537126907B}" dt="2021-03-26T12:59:19.487" v="3135" actId="20577"/>
          <ac:spMkLst>
            <pc:docMk/>
            <pc:sldMk cId="693375781" sldId="268"/>
            <ac:spMk id="11" creationId="{FFB7B5DD-AAC4-404D-A449-C6A4AB54F617}"/>
          </ac:spMkLst>
        </pc:spChg>
        <pc:spChg chg="add mod">
          <ac:chgData name="Surya Srinivasan" userId="eb4bdae2-ad26-4641-b016-0f3f7ae6c445" providerId="ADAL" clId="{184B8179-EE5F-42DB-98C4-CA537126907B}" dt="2021-03-26T12:59:31.524" v="3158" actId="20577"/>
          <ac:spMkLst>
            <pc:docMk/>
            <pc:sldMk cId="693375781" sldId="268"/>
            <ac:spMk id="12" creationId="{42386E6E-4074-4E9B-97AB-111C97116EF9}"/>
          </ac:spMkLst>
        </pc:spChg>
        <pc:spChg chg="add mod">
          <ac:chgData name="Surya Srinivasan" userId="eb4bdae2-ad26-4641-b016-0f3f7ae6c445" providerId="ADAL" clId="{184B8179-EE5F-42DB-98C4-CA537126907B}" dt="2021-03-26T13:19:49.505" v="3722" actId="571"/>
          <ac:spMkLst>
            <pc:docMk/>
            <pc:sldMk cId="693375781" sldId="268"/>
            <ac:spMk id="30" creationId="{32E0D542-2840-42E7-AE35-FC442833474C}"/>
          </ac:spMkLst>
        </pc:spChg>
        <pc:spChg chg="add mod">
          <ac:chgData name="Surya Srinivasan" userId="eb4bdae2-ad26-4641-b016-0f3f7ae6c445" providerId="ADAL" clId="{184B8179-EE5F-42DB-98C4-CA537126907B}" dt="2021-03-26T13:19:49.505" v="3722" actId="571"/>
          <ac:spMkLst>
            <pc:docMk/>
            <pc:sldMk cId="693375781" sldId="268"/>
            <ac:spMk id="31" creationId="{B459549B-752C-4C82-99D6-AC192FDC6484}"/>
          </ac:spMkLst>
        </pc:spChg>
        <pc:spChg chg="add mod">
          <ac:chgData name="Surya Srinivasan" userId="eb4bdae2-ad26-4641-b016-0f3f7ae6c445" providerId="ADAL" clId="{184B8179-EE5F-42DB-98C4-CA537126907B}" dt="2021-03-26T13:19:49.505" v="3722" actId="571"/>
          <ac:spMkLst>
            <pc:docMk/>
            <pc:sldMk cId="693375781" sldId="268"/>
            <ac:spMk id="32" creationId="{CDE5CE49-D184-4EF2-878A-686D3E6A2474}"/>
          </ac:spMkLst>
        </pc:spChg>
        <pc:spChg chg="add mod">
          <ac:chgData name="Surya Srinivasan" userId="eb4bdae2-ad26-4641-b016-0f3f7ae6c445" providerId="ADAL" clId="{184B8179-EE5F-42DB-98C4-CA537126907B}" dt="2021-03-26T13:19:49.505" v="3722" actId="571"/>
          <ac:spMkLst>
            <pc:docMk/>
            <pc:sldMk cId="693375781" sldId="268"/>
            <ac:spMk id="33" creationId="{DD519048-14D6-4637-A6E8-7DA418D738DC}"/>
          </ac:spMkLst>
        </pc:spChg>
        <pc:spChg chg="add mod">
          <ac:chgData name="Surya Srinivasan" userId="eb4bdae2-ad26-4641-b016-0f3f7ae6c445" providerId="ADAL" clId="{184B8179-EE5F-42DB-98C4-CA537126907B}" dt="2021-03-26T13:19:49.505" v="3722" actId="571"/>
          <ac:spMkLst>
            <pc:docMk/>
            <pc:sldMk cId="693375781" sldId="268"/>
            <ac:spMk id="34" creationId="{923CEFAB-4163-48C4-B648-502FE9F41E02}"/>
          </ac:spMkLst>
        </pc:spChg>
        <pc:spChg chg="add mod">
          <ac:chgData name="Surya Srinivasan" userId="eb4bdae2-ad26-4641-b016-0f3f7ae6c445" providerId="ADAL" clId="{184B8179-EE5F-42DB-98C4-CA537126907B}" dt="2021-03-26T13:21:35.807" v="3823" actId="14100"/>
          <ac:spMkLst>
            <pc:docMk/>
            <pc:sldMk cId="693375781" sldId="268"/>
            <ac:spMk id="35" creationId="{C81357DA-5CF4-4567-8976-2D1F8327051A}"/>
          </ac:spMkLst>
        </pc:spChg>
        <pc:cxnChg chg="add mod">
          <ac:chgData name="Surya Srinivasan" userId="eb4bdae2-ad26-4641-b016-0f3f7ae6c445" providerId="ADAL" clId="{184B8179-EE5F-42DB-98C4-CA537126907B}" dt="2021-03-26T12:57:28.582" v="2998" actId="14100"/>
          <ac:cxnSpMkLst>
            <pc:docMk/>
            <pc:sldMk cId="693375781" sldId="268"/>
            <ac:cxnSpMk id="5" creationId="{2651BBAF-DAA5-4843-9870-448E95A0DB6A}"/>
          </ac:cxnSpMkLst>
        </pc:cxnChg>
        <pc:cxnChg chg="add">
          <ac:chgData name="Surya Srinivasan" userId="eb4bdae2-ad26-4641-b016-0f3f7ae6c445" providerId="ADAL" clId="{184B8179-EE5F-42DB-98C4-CA537126907B}" dt="2021-03-26T13:01:57.040" v="3335" actId="11529"/>
          <ac:cxnSpMkLst>
            <pc:docMk/>
            <pc:sldMk cId="693375781" sldId="268"/>
            <ac:cxnSpMk id="15" creationId="{379365C7-E635-4059-9502-7ED07B7F072D}"/>
          </ac:cxnSpMkLst>
        </pc:cxnChg>
        <pc:cxnChg chg="add">
          <ac:chgData name="Surya Srinivasan" userId="eb4bdae2-ad26-4641-b016-0f3f7ae6c445" providerId="ADAL" clId="{184B8179-EE5F-42DB-98C4-CA537126907B}" dt="2021-03-26T13:02:07.614" v="3336" actId="11529"/>
          <ac:cxnSpMkLst>
            <pc:docMk/>
            <pc:sldMk cId="693375781" sldId="268"/>
            <ac:cxnSpMk id="17" creationId="{137EAC04-C962-41A4-BD4D-B9328570DAF4}"/>
          </ac:cxnSpMkLst>
        </pc:cxnChg>
        <pc:cxnChg chg="add">
          <ac:chgData name="Surya Srinivasan" userId="eb4bdae2-ad26-4641-b016-0f3f7ae6c445" providerId="ADAL" clId="{184B8179-EE5F-42DB-98C4-CA537126907B}" dt="2021-03-26T13:02:14.896" v="3337" actId="11529"/>
          <ac:cxnSpMkLst>
            <pc:docMk/>
            <pc:sldMk cId="693375781" sldId="268"/>
            <ac:cxnSpMk id="19" creationId="{2DD79500-5D69-4DEF-8D59-4B7107AFBDB4}"/>
          </ac:cxnSpMkLst>
        </pc:cxnChg>
        <pc:cxnChg chg="add">
          <ac:chgData name="Surya Srinivasan" userId="eb4bdae2-ad26-4641-b016-0f3f7ae6c445" providerId="ADAL" clId="{184B8179-EE5F-42DB-98C4-CA537126907B}" dt="2021-03-26T13:02:23.198" v="3338" actId="11529"/>
          <ac:cxnSpMkLst>
            <pc:docMk/>
            <pc:sldMk cId="693375781" sldId="268"/>
            <ac:cxnSpMk id="21" creationId="{ADBF34FE-CC95-4671-A9FD-BB0E2FF7ABE6}"/>
          </ac:cxnSpMkLst>
        </pc:cxnChg>
        <pc:cxnChg chg="add">
          <ac:chgData name="Surya Srinivasan" userId="eb4bdae2-ad26-4641-b016-0f3f7ae6c445" providerId="ADAL" clId="{184B8179-EE5F-42DB-98C4-CA537126907B}" dt="2021-03-26T13:02:35.583" v="3339" actId="11529"/>
          <ac:cxnSpMkLst>
            <pc:docMk/>
            <pc:sldMk cId="693375781" sldId="268"/>
            <ac:cxnSpMk id="23" creationId="{B439F0BB-C7AA-4C9A-8ADE-3F1E6740B5A8}"/>
          </ac:cxnSpMkLst>
        </pc:cxnChg>
        <pc:cxnChg chg="add">
          <ac:chgData name="Surya Srinivasan" userId="eb4bdae2-ad26-4641-b016-0f3f7ae6c445" providerId="ADAL" clId="{184B8179-EE5F-42DB-98C4-CA537126907B}" dt="2021-03-26T13:02:46.957" v="3340" actId="11529"/>
          <ac:cxnSpMkLst>
            <pc:docMk/>
            <pc:sldMk cId="693375781" sldId="268"/>
            <ac:cxnSpMk id="25" creationId="{72C52EBA-C2D6-4E63-8497-ADA1427621C9}"/>
          </ac:cxnSpMkLst>
        </pc:cxnChg>
        <pc:cxnChg chg="add">
          <ac:chgData name="Surya Srinivasan" userId="eb4bdae2-ad26-4641-b016-0f3f7ae6c445" providerId="ADAL" clId="{184B8179-EE5F-42DB-98C4-CA537126907B}" dt="2021-03-26T13:02:53.478" v="3341" actId="11529"/>
          <ac:cxnSpMkLst>
            <pc:docMk/>
            <pc:sldMk cId="693375781" sldId="268"/>
            <ac:cxnSpMk id="27" creationId="{C03109FB-6E5B-41C1-B8B0-4629B3C985C8}"/>
          </ac:cxnSpMkLst>
        </pc:cxnChg>
        <pc:cxnChg chg="add">
          <ac:chgData name="Surya Srinivasan" userId="eb4bdae2-ad26-4641-b016-0f3f7ae6c445" providerId="ADAL" clId="{184B8179-EE5F-42DB-98C4-CA537126907B}" dt="2021-03-26T13:03:00.299" v="3342" actId="11529"/>
          <ac:cxnSpMkLst>
            <pc:docMk/>
            <pc:sldMk cId="693375781" sldId="268"/>
            <ac:cxnSpMk id="29" creationId="{A2701030-A492-4A44-A96F-B84458C8BAF2}"/>
          </ac:cxnSpMkLst>
        </pc:cxnChg>
      </pc:sldChg>
      <pc:sldChg chg="addSp modSp new del">
        <pc:chgData name="Surya Srinivasan" userId="eb4bdae2-ad26-4641-b016-0f3f7ae6c445" providerId="ADAL" clId="{184B8179-EE5F-42DB-98C4-CA537126907B}" dt="2021-03-26T12:41:43.414" v="2902" actId="47"/>
        <pc:sldMkLst>
          <pc:docMk/>
          <pc:sldMk cId="3557229503" sldId="268"/>
        </pc:sldMkLst>
        <pc:graphicFrameChg chg="add mod">
          <ac:chgData name="Surya Srinivasan" userId="eb4bdae2-ad26-4641-b016-0f3f7ae6c445" providerId="ADAL" clId="{184B8179-EE5F-42DB-98C4-CA537126907B}" dt="2021-03-26T12:34:50.800" v="2728"/>
          <ac:graphicFrameMkLst>
            <pc:docMk/>
            <pc:sldMk cId="3557229503" sldId="268"/>
            <ac:graphicFrameMk id="3" creationId="{23F12AC3-B909-4649-8FEB-5328C1EA5255}"/>
          </ac:graphicFrameMkLst>
        </pc:graphicFrameChg>
      </pc:sldChg>
      <pc:sldChg chg="addSp delSp modSp new del mod setBg">
        <pc:chgData name="Surya Srinivasan" userId="eb4bdae2-ad26-4641-b016-0f3f7ae6c445" providerId="ADAL" clId="{184B8179-EE5F-42DB-98C4-CA537126907B}" dt="2021-03-26T13:13:37.872" v="3603" actId="47"/>
        <pc:sldMkLst>
          <pc:docMk/>
          <pc:sldMk cId="720402955" sldId="269"/>
        </pc:sldMkLst>
        <pc:spChg chg="mod">
          <ac:chgData name="Surya Srinivasan" userId="eb4bdae2-ad26-4641-b016-0f3f7ae6c445" providerId="ADAL" clId="{184B8179-EE5F-42DB-98C4-CA537126907B}" dt="2021-03-26T13:03:43.890" v="3347" actId="26606"/>
          <ac:spMkLst>
            <pc:docMk/>
            <pc:sldMk cId="720402955" sldId="269"/>
            <ac:spMk id="2" creationId="{57124A43-A668-4107-B53B-B98F1CA6C160}"/>
          </ac:spMkLst>
        </pc:spChg>
        <pc:spChg chg="add del">
          <ac:chgData name="Surya Srinivasan" userId="eb4bdae2-ad26-4641-b016-0f3f7ae6c445" providerId="ADAL" clId="{184B8179-EE5F-42DB-98C4-CA537126907B}" dt="2021-03-26T13:03:43.890" v="3347" actId="26606"/>
          <ac:spMkLst>
            <pc:docMk/>
            <pc:sldMk cId="720402955" sldId="269"/>
            <ac:spMk id="8" creationId="{D4771268-CB57-404A-9271-370EB28F6090}"/>
          </ac:spMkLst>
        </pc:spChg>
        <pc:picChg chg="add mod">
          <ac:chgData name="Surya Srinivasan" userId="eb4bdae2-ad26-4641-b016-0f3f7ae6c445" providerId="ADAL" clId="{184B8179-EE5F-42DB-98C4-CA537126907B}" dt="2021-03-26T13:03:43.890" v="3347" actId="26606"/>
          <ac:picMkLst>
            <pc:docMk/>
            <pc:sldMk cId="720402955" sldId="269"/>
            <ac:picMk id="3" creationId="{5DCC9851-C814-4CAD-9CD4-56736F77BE27}"/>
          </ac:picMkLst>
        </pc:picChg>
      </pc:sldChg>
      <pc:sldChg chg="new del">
        <pc:chgData name="Surya Srinivasan" userId="eb4bdae2-ad26-4641-b016-0f3f7ae6c445" providerId="ADAL" clId="{184B8179-EE5F-42DB-98C4-CA537126907B}" dt="2021-03-26T13:03:49.823" v="3349" actId="47"/>
        <pc:sldMkLst>
          <pc:docMk/>
          <pc:sldMk cId="2276674980" sldId="270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26T14:08:00.305" idx="1">
    <p:pos x="6400" y="453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B0680F-86D4-4401-A4D5-566E94726B5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2014902-370E-449C-83A7-AB30E0FF447B}">
      <dgm:prSet phldrT="[Text]"/>
      <dgm:spPr/>
      <dgm:t>
        <a:bodyPr/>
        <a:lstStyle/>
        <a:p>
          <a:r>
            <a:rPr lang="en-IN" dirty="0"/>
            <a:t>Target market</a:t>
          </a:r>
        </a:p>
      </dgm:t>
    </dgm:pt>
    <dgm:pt modelId="{D6372A95-B9F1-4590-B00B-1FB1F7B13899}" type="parTrans" cxnId="{93F2CBF6-B8F2-42E3-90CF-248C2B3FCA9D}">
      <dgm:prSet/>
      <dgm:spPr/>
      <dgm:t>
        <a:bodyPr/>
        <a:lstStyle/>
        <a:p>
          <a:endParaRPr lang="en-IN"/>
        </a:p>
      </dgm:t>
    </dgm:pt>
    <dgm:pt modelId="{216CF027-92BF-4111-8BAA-7C8A0E8DB4CB}" type="sibTrans" cxnId="{93F2CBF6-B8F2-42E3-90CF-248C2B3FCA9D}">
      <dgm:prSet/>
      <dgm:spPr/>
      <dgm:t>
        <a:bodyPr/>
        <a:lstStyle/>
        <a:p>
          <a:endParaRPr lang="en-IN"/>
        </a:p>
      </dgm:t>
    </dgm:pt>
    <dgm:pt modelId="{DA8CAEAE-29F6-4FF7-8CB8-D215405EA28C}" type="asst">
      <dgm:prSet phldrT="[Text]"/>
      <dgm:spPr/>
      <dgm:t>
        <a:bodyPr/>
        <a:lstStyle/>
        <a:p>
          <a:r>
            <a:rPr lang="en-IN" dirty="0"/>
            <a:t>Unaware</a:t>
          </a:r>
        </a:p>
        <a:p>
          <a:r>
            <a:rPr lang="en-IN" dirty="0"/>
            <a:t>70%</a:t>
          </a:r>
        </a:p>
      </dgm:t>
    </dgm:pt>
    <dgm:pt modelId="{7AB1849E-4C14-42A5-80C4-83010CE5E18A}" type="parTrans" cxnId="{712DADF1-D667-4DF7-BF96-E09F8C376F3C}">
      <dgm:prSet/>
      <dgm:spPr/>
      <dgm:t>
        <a:bodyPr/>
        <a:lstStyle/>
        <a:p>
          <a:endParaRPr lang="en-IN"/>
        </a:p>
      </dgm:t>
    </dgm:pt>
    <dgm:pt modelId="{66AEA056-C197-4631-B007-A5E445102987}" type="sibTrans" cxnId="{712DADF1-D667-4DF7-BF96-E09F8C376F3C}">
      <dgm:prSet/>
      <dgm:spPr/>
      <dgm:t>
        <a:bodyPr/>
        <a:lstStyle/>
        <a:p>
          <a:endParaRPr lang="en-IN"/>
        </a:p>
      </dgm:t>
    </dgm:pt>
    <dgm:pt modelId="{AC71B93A-4AF0-4928-8D92-BA772D95CC62}">
      <dgm:prSet phldrT="[Text]"/>
      <dgm:spPr/>
      <dgm:t>
        <a:bodyPr/>
        <a:lstStyle/>
        <a:p>
          <a:r>
            <a:rPr lang="en-IN" dirty="0"/>
            <a:t>Aware</a:t>
          </a:r>
        </a:p>
        <a:p>
          <a:r>
            <a:rPr lang="en-IN" dirty="0"/>
            <a:t>30%</a:t>
          </a:r>
        </a:p>
      </dgm:t>
    </dgm:pt>
    <dgm:pt modelId="{7E719EB7-583D-4BC0-8E20-7A79B56536BB}" type="parTrans" cxnId="{71BEDF4B-8188-497E-8B00-469B6A644866}">
      <dgm:prSet/>
      <dgm:spPr/>
      <dgm:t>
        <a:bodyPr/>
        <a:lstStyle/>
        <a:p>
          <a:endParaRPr lang="en-IN"/>
        </a:p>
      </dgm:t>
    </dgm:pt>
    <dgm:pt modelId="{C30D7989-CD79-4B9A-A665-FEE23B9C23FA}" type="sibTrans" cxnId="{71BEDF4B-8188-497E-8B00-469B6A644866}">
      <dgm:prSet/>
      <dgm:spPr/>
      <dgm:t>
        <a:bodyPr/>
        <a:lstStyle/>
        <a:p>
          <a:endParaRPr lang="en-IN"/>
        </a:p>
      </dgm:t>
    </dgm:pt>
    <dgm:pt modelId="{B32DFD25-E9B6-47B4-B110-D00B1033551A}">
      <dgm:prSet phldrT="[Text]"/>
      <dgm:spPr/>
      <dgm:t>
        <a:bodyPr/>
        <a:lstStyle/>
        <a:p>
          <a:r>
            <a:rPr lang="en-IN" dirty="0"/>
            <a:t>Tried</a:t>
          </a:r>
        </a:p>
        <a:p>
          <a:r>
            <a:rPr lang="en-IN" dirty="0"/>
            <a:t>9%</a:t>
          </a:r>
        </a:p>
      </dgm:t>
    </dgm:pt>
    <dgm:pt modelId="{3ADBE541-24E0-4D9F-84CF-4323B3C2146A}" type="parTrans" cxnId="{6F90BD72-E8AA-4965-A138-DF8C9A85C6D7}">
      <dgm:prSet/>
      <dgm:spPr/>
      <dgm:t>
        <a:bodyPr/>
        <a:lstStyle/>
        <a:p>
          <a:endParaRPr lang="en-IN"/>
        </a:p>
      </dgm:t>
    </dgm:pt>
    <dgm:pt modelId="{33A1E392-8D7A-4DAF-BBB5-B9CFCB872B84}" type="sibTrans" cxnId="{6F90BD72-E8AA-4965-A138-DF8C9A85C6D7}">
      <dgm:prSet/>
      <dgm:spPr/>
      <dgm:t>
        <a:bodyPr/>
        <a:lstStyle/>
        <a:p>
          <a:endParaRPr lang="en-IN"/>
        </a:p>
      </dgm:t>
    </dgm:pt>
    <dgm:pt modelId="{1FAE9C1A-C4FA-413E-9894-A34FC28CE4F7}">
      <dgm:prSet phldrT="[Text]"/>
      <dgm:spPr/>
      <dgm:t>
        <a:bodyPr/>
        <a:lstStyle/>
        <a:p>
          <a:r>
            <a:rPr lang="en-IN" dirty="0"/>
            <a:t>Not Tried</a:t>
          </a:r>
        </a:p>
        <a:p>
          <a:r>
            <a:rPr lang="en-IN" dirty="0"/>
            <a:t>21%</a:t>
          </a:r>
        </a:p>
      </dgm:t>
    </dgm:pt>
    <dgm:pt modelId="{B0BBEE4F-657B-4A15-947C-0EE6E4297C82}" type="parTrans" cxnId="{A3748DF4-355E-48EA-9794-EBD7AADBEAE8}">
      <dgm:prSet/>
      <dgm:spPr/>
      <dgm:t>
        <a:bodyPr/>
        <a:lstStyle/>
        <a:p>
          <a:endParaRPr lang="en-IN"/>
        </a:p>
      </dgm:t>
    </dgm:pt>
    <dgm:pt modelId="{DACE6C91-CA2B-45BA-8780-FF960ACE78BA}" type="sibTrans" cxnId="{A3748DF4-355E-48EA-9794-EBD7AADBEAE8}">
      <dgm:prSet/>
      <dgm:spPr/>
      <dgm:t>
        <a:bodyPr/>
        <a:lstStyle/>
        <a:p>
          <a:endParaRPr lang="en-IN"/>
        </a:p>
      </dgm:t>
    </dgm:pt>
    <dgm:pt modelId="{8F702F56-F6AF-4EC3-9318-7444726B4866}">
      <dgm:prSet/>
      <dgm:spPr/>
      <dgm:t>
        <a:bodyPr/>
        <a:lstStyle/>
        <a:p>
          <a:r>
            <a:rPr lang="en-IN" dirty="0"/>
            <a:t>Rejector</a:t>
          </a:r>
        </a:p>
      </dgm:t>
    </dgm:pt>
    <dgm:pt modelId="{C1C411F4-85A8-4A2B-8867-7AC07B0C39D9}" type="parTrans" cxnId="{C8CC5B3D-0EA7-4D50-B45B-C228FE1352F8}">
      <dgm:prSet/>
      <dgm:spPr/>
      <dgm:t>
        <a:bodyPr/>
        <a:lstStyle/>
        <a:p>
          <a:endParaRPr lang="en-IN"/>
        </a:p>
      </dgm:t>
    </dgm:pt>
    <dgm:pt modelId="{BBF889B0-C834-42B8-999A-6D943F8F4859}" type="sibTrans" cxnId="{C8CC5B3D-0EA7-4D50-B45B-C228FE1352F8}">
      <dgm:prSet/>
      <dgm:spPr/>
      <dgm:t>
        <a:bodyPr/>
        <a:lstStyle/>
        <a:p>
          <a:endParaRPr lang="en-IN"/>
        </a:p>
      </dgm:t>
    </dgm:pt>
    <dgm:pt modelId="{BC5B8202-BB8A-47BF-B499-13E39038AC90}">
      <dgm:prSet/>
      <dgm:spPr/>
      <dgm:t>
        <a:bodyPr/>
        <a:lstStyle/>
        <a:p>
          <a:r>
            <a:rPr lang="en-IN" dirty="0"/>
            <a:t>Not yet tried</a:t>
          </a:r>
        </a:p>
      </dgm:t>
    </dgm:pt>
    <dgm:pt modelId="{119032A3-811A-4560-A17D-E920D30A33A5}" type="parTrans" cxnId="{83CFEED1-659A-4BD8-8FF6-AD29C3403CFD}">
      <dgm:prSet/>
      <dgm:spPr/>
      <dgm:t>
        <a:bodyPr/>
        <a:lstStyle/>
        <a:p>
          <a:endParaRPr lang="en-IN"/>
        </a:p>
      </dgm:t>
    </dgm:pt>
    <dgm:pt modelId="{3708E8CB-AF2E-466A-B5EB-DDA8908BB906}" type="sibTrans" cxnId="{83CFEED1-659A-4BD8-8FF6-AD29C3403CFD}">
      <dgm:prSet/>
      <dgm:spPr/>
      <dgm:t>
        <a:bodyPr/>
        <a:lstStyle/>
        <a:p>
          <a:endParaRPr lang="en-IN"/>
        </a:p>
      </dgm:t>
    </dgm:pt>
    <dgm:pt modelId="{39DD0A1D-C006-4CD7-82F4-EBE461822EFD}">
      <dgm:prSet/>
      <dgm:spPr/>
      <dgm:t>
        <a:bodyPr/>
        <a:lstStyle/>
        <a:p>
          <a:r>
            <a:rPr lang="en-IN" dirty="0"/>
            <a:t>Repeated</a:t>
          </a:r>
        </a:p>
      </dgm:t>
    </dgm:pt>
    <dgm:pt modelId="{0AA9B8CD-C338-4EEA-9980-51BC2C3B95EA}" type="parTrans" cxnId="{FB2E71B8-DD79-41DA-B53B-9E237824F7B0}">
      <dgm:prSet/>
      <dgm:spPr/>
      <dgm:t>
        <a:bodyPr/>
        <a:lstStyle/>
        <a:p>
          <a:endParaRPr lang="en-IN"/>
        </a:p>
      </dgm:t>
    </dgm:pt>
    <dgm:pt modelId="{80E19CE2-1CD3-43D6-849C-FB1DAEDFEC28}" type="sibTrans" cxnId="{FB2E71B8-DD79-41DA-B53B-9E237824F7B0}">
      <dgm:prSet/>
      <dgm:spPr/>
      <dgm:t>
        <a:bodyPr/>
        <a:lstStyle/>
        <a:p>
          <a:endParaRPr lang="en-IN"/>
        </a:p>
      </dgm:t>
    </dgm:pt>
    <dgm:pt modelId="{12B827A0-5328-4EE1-AB3E-AB524E1ED59B}">
      <dgm:prSet/>
      <dgm:spPr/>
      <dgm:t>
        <a:bodyPr/>
        <a:lstStyle/>
        <a:p>
          <a:r>
            <a:rPr lang="en-IN" dirty="0"/>
            <a:t>Negative opinion 46%</a:t>
          </a:r>
        </a:p>
      </dgm:t>
    </dgm:pt>
    <dgm:pt modelId="{12F5548B-28FE-43DA-9D19-8E247CD8D6CF}" type="parTrans" cxnId="{DB4B8F57-4AFE-4810-83B7-1572803C972D}">
      <dgm:prSet/>
      <dgm:spPr/>
      <dgm:t>
        <a:bodyPr/>
        <a:lstStyle/>
        <a:p>
          <a:endParaRPr lang="en-IN"/>
        </a:p>
      </dgm:t>
    </dgm:pt>
    <dgm:pt modelId="{9AA431DB-F53F-464B-9CE3-81EA3515BAFD}" type="sibTrans" cxnId="{DB4B8F57-4AFE-4810-83B7-1572803C972D}">
      <dgm:prSet/>
      <dgm:spPr/>
      <dgm:t>
        <a:bodyPr/>
        <a:lstStyle/>
        <a:p>
          <a:endParaRPr lang="en-IN"/>
        </a:p>
      </dgm:t>
    </dgm:pt>
    <dgm:pt modelId="{77034CAB-B790-4C03-933E-3DECCCEE7903}">
      <dgm:prSet/>
      <dgm:spPr/>
      <dgm:t>
        <a:bodyPr/>
        <a:lstStyle/>
        <a:p>
          <a:r>
            <a:rPr lang="en-IN" dirty="0"/>
            <a:t>Neutral 14%</a:t>
          </a:r>
        </a:p>
      </dgm:t>
    </dgm:pt>
    <dgm:pt modelId="{1C5AE341-086B-49D8-A061-B33012F79965}" type="parTrans" cxnId="{628B6686-3DE2-448D-A8C9-1F54138FE7F8}">
      <dgm:prSet/>
      <dgm:spPr/>
      <dgm:t>
        <a:bodyPr/>
        <a:lstStyle/>
        <a:p>
          <a:endParaRPr lang="en-IN"/>
        </a:p>
      </dgm:t>
    </dgm:pt>
    <dgm:pt modelId="{64A0A9CF-1700-49AE-8380-49B65A1CF73F}" type="sibTrans" cxnId="{628B6686-3DE2-448D-A8C9-1F54138FE7F8}">
      <dgm:prSet/>
      <dgm:spPr/>
      <dgm:t>
        <a:bodyPr/>
        <a:lstStyle/>
        <a:p>
          <a:endParaRPr lang="en-IN"/>
        </a:p>
      </dgm:t>
    </dgm:pt>
    <dgm:pt modelId="{16F29612-274C-4BA9-A4A9-84B70B802ED4}">
      <dgm:prSet/>
      <dgm:spPr/>
      <dgm:t>
        <a:bodyPr/>
        <a:lstStyle/>
        <a:p>
          <a:r>
            <a:rPr lang="en-IN" dirty="0"/>
            <a:t>Positive opinion 40%</a:t>
          </a:r>
        </a:p>
      </dgm:t>
    </dgm:pt>
    <dgm:pt modelId="{8B8F83B3-9D5E-4726-84AE-F18A4E69D712}" type="parTrans" cxnId="{C48A9C8D-DCED-41A5-A539-3CA7F0A90AB1}">
      <dgm:prSet/>
      <dgm:spPr/>
      <dgm:t>
        <a:bodyPr/>
        <a:lstStyle/>
        <a:p>
          <a:endParaRPr lang="en-IN"/>
        </a:p>
      </dgm:t>
    </dgm:pt>
    <dgm:pt modelId="{70994266-F54C-4FBA-B50E-D83B65728817}" type="sibTrans" cxnId="{C48A9C8D-DCED-41A5-A539-3CA7F0A90AB1}">
      <dgm:prSet/>
      <dgm:spPr/>
      <dgm:t>
        <a:bodyPr/>
        <a:lstStyle/>
        <a:p>
          <a:endParaRPr lang="en-IN"/>
        </a:p>
      </dgm:t>
    </dgm:pt>
    <dgm:pt modelId="{763773F9-5563-432B-9210-986EAAAA4B1F}">
      <dgm:prSet/>
      <dgm:spPr/>
      <dgm:t>
        <a:bodyPr/>
        <a:lstStyle/>
        <a:p>
          <a:r>
            <a:rPr lang="en-IN" dirty="0"/>
            <a:t>Loyal to other brand</a:t>
          </a:r>
        </a:p>
      </dgm:t>
    </dgm:pt>
    <dgm:pt modelId="{CAA42FA3-46AA-4EDD-A64D-15BAB61CDA4D}" type="parTrans" cxnId="{57B0BD57-1021-46FD-930B-BFC36CC79C34}">
      <dgm:prSet/>
      <dgm:spPr/>
      <dgm:t>
        <a:bodyPr/>
        <a:lstStyle/>
        <a:p>
          <a:endParaRPr lang="en-IN"/>
        </a:p>
      </dgm:t>
    </dgm:pt>
    <dgm:pt modelId="{65DC5B28-650C-4244-985C-84A9F650EE90}" type="sibTrans" cxnId="{57B0BD57-1021-46FD-930B-BFC36CC79C34}">
      <dgm:prSet/>
      <dgm:spPr/>
      <dgm:t>
        <a:bodyPr/>
        <a:lstStyle/>
        <a:p>
          <a:endParaRPr lang="en-IN"/>
        </a:p>
      </dgm:t>
    </dgm:pt>
    <dgm:pt modelId="{D72EE872-B326-4617-909C-5C4D362DE539}">
      <dgm:prSet/>
      <dgm:spPr/>
      <dgm:t>
        <a:bodyPr/>
        <a:lstStyle/>
        <a:p>
          <a:r>
            <a:rPr lang="en-IN" dirty="0"/>
            <a:t>Switcher</a:t>
          </a:r>
        </a:p>
      </dgm:t>
    </dgm:pt>
    <dgm:pt modelId="{B4D35A2E-E8E9-498C-9604-59AA0B405E36}" type="parTrans" cxnId="{B7A3B588-CA2D-44E6-B0AC-D43B1288CDCD}">
      <dgm:prSet/>
      <dgm:spPr/>
      <dgm:t>
        <a:bodyPr/>
        <a:lstStyle/>
        <a:p>
          <a:endParaRPr lang="en-IN"/>
        </a:p>
      </dgm:t>
    </dgm:pt>
    <dgm:pt modelId="{A268F0F1-D323-49C5-A177-7A94389DE2B1}" type="sibTrans" cxnId="{B7A3B588-CA2D-44E6-B0AC-D43B1288CDCD}">
      <dgm:prSet/>
      <dgm:spPr/>
      <dgm:t>
        <a:bodyPr/>
        <a:lstStyle/>
        <a:p>
          <a:endParaRPr lang="en-IN"/>
        </a:p>
      </dgm:t>
    </dgm:pt>
    <dgm:pt modelId="{BCC4A5F8-0A5F-44BB-9FEB-42AB7B11A9BA}">
      <dgm:prSet/>
      <dgm:spPr/>
      <dgm:t>
        <a:bodyPr/>
        <a:lstStyle/>
        <a:p>
          <a:r>
            <a:rPr lang="en-IN" dirty="0"/>
            <a:t>Loyal to brand</a:t>
          </a:r>
        </a:p>
      </dgm:t>
    </dgm:pt>
    <dgm:pt modelId="{571DE86C-7E60-4714-89EE-B4FF426DA1F8}" type="parTrans" cxnId="{78887EBA-459B-4816-A159-A372C6943CAD}">
      <dgm:prSet/>
      <dgm:spPr/>
      <dgm:t>
        <a:bodyPr/>
        <a:lstStyle/>
        <a:p>
          <a:endParaRPr lang="en-IN"/>
        </a:p>
      </dgm:t>
    </dgm:pt>
    <dgm:pt modelId="{4ACDEE04-AA97-4336-BAC2-917DC3717663}" type="sibTrans" cxnId="{78887EBA-459B-4816-A159-A372C6943CAD}">
      <dgm:prSet/>
      <dgm:spPr/>
      <dgm:t>
        <a:bodyPr/>
        <a:lstStyle/>
        <a:p>
          <a:endParaRPr lang="en-IN"/>
        </a:p>
      </dgm:t>
    </dgm:pt>
    <dgm:pt modelId="{550195DE-DB0E-4DBB-BB51-3F409BD0EC07}">
      <dgm:prSet/>
      <dgm:spPr/>
      <dgm:t>
        <a:bodyPr/>
        <a:lstStyle/>
        <a:p>
          <a:r>
            <a:rPr lang="en-IN" dirty="0"/>
            <a:t>Light user 23%</a:t>
          </a:r>
        </a:p>
      </dgm:t>
    </dgm:pt>
    <dgm:pt modelId="{F5283D8B-1036-457C-9D99-7751246FAA57}" type="parTrans" cxnId="{BB45F1DE-440C-48FD-BDAB-EF839281D754}">
      <dgm:prSet/>
      <dgm:spPr/>
      <dgm:t>
        <a:bodyPr/>
        <a:lstStyle/>
        <a:p>
          <a:endParaRPr lang="en-IN"/>
        </a:p>
      </dgm:t>
    </dgm:pt>
    <dgm:pt modelId="{8C2A362A-E2CE-4704-9992-A04DD1997C03}" type="sibTrans" cxnId="{BB45F1DE-440C-48FD-BDAB-EF839281D754}">
      <dgm:prSet/>
      <dgm:spPr/>
      <dgm:t>
        <a:bodyPr/>
        <a:lstStyle/>
        <a:p>
          <a:endParaRPr lang="en-IN"/>
        </a:p>
      </dgm:t>
    </dgm:pt>
    <dgm:pt modelId="{173B79AF-B901-47B5-8CF0-DAF55C993CD0}">
      <dgm:prSet/>
      <dgm:spPr/>
      <dgm:t>
        <a:bodyPr/>
        <a:lstStyle/>
        <a:p>
          <a:r>
            <a:rPr lang="en-IN" dirty="0"/>
            <a:t>Heavy user 17%</a:t>
          </a:r>
        </a:p>
      </dgm:t>
    </dgm:pt>
    <dgm:pt modelId="{DD8C973D-4ECB-4F6A-B58C-BC308A7574CD}" type="parTrans" cxnId="{992F04FD-2870-4489-8245-1DC3DA8CF366}">
      <dgm:prSet/>
      <dgm:spPr/>
      <dgm:t>
        <a:bodyPr/>
        <a:lstStyle/>
        <a:p>
          <a:endParaRPr lang="en-IN"/>
        </a:p>
      </dgm:t>
    </dgm:pt>
    <dgm:pt modelId="{F3E4D610-3310-4705-9B18-0E858F403FCA}" type="sibTrans" cxnId="{992F04FD-2870-4489-8245-1DC3DA8CF366}">
      <dgm:prSet/>
      <dgm:spPr/>
      <dgm:t>
        <a:bodyPr/>
        <a:lstStyle/>
        <a:p>
          <a:endParaRPr lang="en-IN"/>
        </a:p>
      </dgm:t>
    </dgm:pt>
    <dgm:pt modelId="{C70EF61F-428E-4F76-934C-6BA0FB9B4ABF}">
      <dgm:prSet/>
      <dgm:spPr/>
      <dgm:t>
        <a:bodyPr/>
        <a:lstStyle/>
        <a:p>
          <a:r>
            <a:rPr lang="en-IN" dirty="0"/>
            <a:t>Regular user 60%</a:t>
          </a:r>
        </a:p>
      </dgm:t>
    </dgm:pt>
    <dgm:pt modelId="{226C7E8A-B7F1-4F97-A832-C641436AFA49}" type="parTrans" cxnId="{D1E734A3-2A41-424B-AD92-81B31A71D94C}">
      <dgm:prSet/>
      <dgm:spPr/>
      <dgm:t>
        <a:bodyPr/>
        <a:lstStyle/>
        <a:p>
          <a:endParaRPr lang="en-IN"/>
        </a:p>
      </dgm:t>
    </dgm:pt>
    <dgm:pt modelId="{F9DA2F14-0433-4367-95C0-D5AAC2E3A2B8}" type="sibTrans" cxnId="{D1E734A3-2A41-424B-AD92-81B31A71D94C}">
      <dgm:prSet/>
      <dgm:spPr/>
      <dgm:t>
        <a:bodyPr/>
        <a:lstStyle/>
        <a:p>
          <a:endParaRPr lang="en-IN"/>
        </a:p>
      </dgm:t>
    </dgm:pt>
    <dgm:pt modelId="{4AB5F424-8F1A-4CCE-A850-65765C720F1D}" type="pres">
      <dgm:prSet presAssocID="{B7B0680F-86D4-4401-A4D5-566E94726B5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2E32799-CC7C-48D3-9FFC-0430895F5A23}" type="pres">
      <dgm:prSet presAssocID="{52014902-370E-449C-83A7-AB30E0FF447B}" presName="hierRoot1" presStyleCnt="0">
        <dgm:presLayoutVars>
          <dgm:hierBranch val="init"/>
        </dgm:presLayoutVars>
      </dgm:prSet>
      <dgm:spPr/>
    </dgm:pt>
    <dgm:pt modelId="{AC025D2A-5E12-47CA-A9F2-3DAC31A9E73D}" type="pres">
      <dgm:prSet presAssocID="{52014902-370E-449C-83A7-AB30E0FF447B}" presName="rootComposite1" presStyleCnt="0"/>
      <dgm:spPr/>
    </dgm:pt>
    <dgm:pt modelId="{9A402B83-2A00-48D9-9E53-D7974FD3AB5D}" type="pres">
      <dgm:prSet presAssocID="{52014902-370E-449C-83A7-AB30E0FF447B}" presName="rootText1" presStyleLbl="node0" presStyleIdx="0" presStyleCnt="1">
        <dgm:presLayoutVars>
          <dgm:chPref val="3"/>
        </dgm:presLayoutVars>
      </dgm:prSet>
      <dgm:spPr/>
    </dgm:pt>
    <dgm:pt modelId="{AC3C19B2-0719-4717-9B7B-6670BABAEB66}" type="pres">
      <dgm:prSet presAssocID="{52014902-370E-449C-83A7-AB30E0FF447B}" presName="rootConnector1" presStyleLbl="node1" presStyleIdx="0" presStyleCnt="0"/>
      <dgm:spPr/>
    </dgm:pt>
    <dgm:pt modelId="{C748854F-A4B4-4196-9AA6-3E7696AAC744}" type="pres">
      <dgm:prSet presAssocID="{52014902-370E-449C-83A7-AB30E0FF447B}" presName="hierChild2" presStyleCnt="0"/>
      <dgm:spPr/>
    </dgm:pt>
    <dgm:pt modelId="{6D83DF79-A19D-4EF0-9864-F60A7E140FC2}" type="pres">
      <dgm:prSet presAssocID="{7E719EB7-583D-4BC0-8E20-7A79B56536BB}" presName="Name37" presStyleLbl="parChTrans1D2" presStyleIdx="0" presStyleCnt="4"/>
      <dgm:spPr/>
    </dgm:pt>
    <dgm:pt modelId="{CCEC581B-2F47-4ECF-943C-34D77FFFC3FA}" type="pres">
      <dgm:prSet presAssocID="{AC71B93A-4AF0-4928-8D92-BA772D95CC62}" presName="hierRoot2" presStyleCnt="0">
        <dgm:presLayoutVars>
          <dgm:hierBranch val="init"/>
        </dgm:presLayoutVars>
      </dgm:prSet>
      <dgm:spPr/>
    </dgm:pt>
    <dgm:pt modelId="{0FE07D12-5DE6-4C63-ADE9-CFF03F914A65}" type="pres">
      <dgm:prSet presAssocID="{AC71B93A-4AF0-4928-8D92-BA772D95CC62}" presName="rootComposite" presStyleCnt="0"/>
      <dgm:spPr/>
    </dgm:pt>
    <dgm:pt modelId="{FA1E79CD-B98B-46DF-9978-EBDA9781D83F}" type="pres">
      <dgm:prSet presAssocID="{AC71B93A-4AF0-4928-8D92-BA772D95CC62}" presName="rootText" presStyleLbl="node2" presStyleIdx="0" presStyleCnt="3" custLinFactX="85462" custLinFactY="-42000" custLinFactNeighborX="100000" custLinFactNeighborY="-100000">
        <dgm:presLayoutVars>
          <dgm:chPref val="3"/>
        </dgm:presLayoutVars>
      </dgm:prSet>
      <dgm:spPr/>
    </dgm:pt>
    <dgm:pt modelId="{CD9D49F0-17E2-4DC6-9623-B019F357243F}" type="pres">
      <dgm:prSet presAssocID="{AC71B93A-4AF0-4928-8D92-BA772D95CC62}" presName="rootConnector" presStyleLbl="node2" presStyleIdx="0" presStyleCnt="3"/>
      <dgm:spPr/>
    </dgm:pt>
    <dgm:pt modelId="{899CAA97-EC6A-4425-BBBC-0FC11F7CA28C}" type="pres">
      <dgm:prSet presAssocID="{AC71B93A-4AF0-4928-8D92-BA772D95CC62}" presName="hierChild4" presStyleCnt="0"/>
      <dgm:spPr/>
    </dgm:pt>
    <dgm:pt modelId="{785168B7-D78B-45BD-A0C1-871FBE6B36C7}" type="pres">
      <dgm:prSet presAssocID="{AC71B93A-4AF0-4928-8D92-BA772D95CC62}" presName="hierChild5" presStyleCnt="0"/>
      <dgm:spPr/>
    </dgm:pt>
    <dgm:pt modelId="{B6531B56-46E9-4C8C-82D2-BE6642C897F3}" type="pres">
      <dgm:prSet presAssocID="{3ADBE541-24E0-4D9F-84CF-4323B3C2146A}" presName="Name37" presStyleLbl="parChTrans1D2" presStyleIdx="1" presStyleCnt="4"/>
      <dgm:spPr/>
    </dgm:pt>
    <dgm:pt modelId="{EF55AA28-15EA-459F-AFC4-2CF3CD04AE8B}" type="pres">
      <dgm:prSet presAssocID="{B32DFD25-E9B6-47B4-B110-D00B1033551A}" presName="hierRoot2" presStyleCnt="0">
        <dgm:presLayoutVars>
          <dgm:hierBranch val="init"/>
        </dgm:presLayoutVars>
      </dgm:prSet>
      <dgm:spPr/>
    </dgm:pt>
    <dgm:pt modelId="{B4C01A75-9066-4743-9E4C-8558C36C6A12}" type="pres">
      <dgm:prSet presAssocID="{B32DFD25-E9B6-47B4-B110-D00B1033551A}" presName="rootComposite" presStyleCnt="0"/>
      <dgm:spPr/>
    </dgm:pt>
    <dgm:pt modelId="{DA954EA4-00D9-49E9-8F34-55D38B994379}" type="pres">
      <dgm:prSet presAssocID="{B32DFD25-E9B6-47B4-B110-D00B1033551A}" presName="rootText" presStyleLbl="node2" presStyleIdx="1" presStyleCnt="3" custLinFactX="-100000" custLinFactNeighborX="-175312" custLinFactNeighborY="256">
        <dgm:presLayoutVars>
          <dgm:chPref val="3"/>
        </dgm:presLayoutVars>
      </dgm:prSet>
      <dgm:spPr/>
    </dgm:pt>
    <dgm:pt modelId="{D70ED15F-3F8B-4B71-81CE-8BB51D06050F}" type="pres">
      <dgm:prSet presAssocID="{B32DFD25-E9B6-47B4-B110-D00B1033551A}" presName="rootConnector" presStyleLbl="node2" presStyleIdx="1" presStyleCnt="3"/>
      <dgm:spPr/>
    </dgm:pt>
    <dgm:pt modelId="{FF64E656-C1C7-4EB9-A88F-F0C3FC6E70D3}" type="pres">
      <dgm:prSet presAssocID="{B32DFD25-E9B6-47B4-B110-D00B1033551A}" presName="hierChild4" presStyleCnt="0"/>
      <dgm:spPr/>
    </dgm:pt>
    <dgm:pt modelId="{61306959-6507-4005-BBA7-38E439381FA8}" type="pres">
      <dgm:prSet presAssocID="{C1C411F4-85A8-4A2B-8867-7AC07B0C39D9}" presName="Name37" presStyleLbl="parChTrans1D3" presStyleIdx="0" presStyleCnt="6"/>
      <dgm:spPr/>
    </dgm:pt>
    <dgm:pt modelId="{ED0EB311-E0A4-4576-8CA9-F1298A5EC04D}" type="pres">
      <dgm:prSet presAssocID="{8F702F56-F6AF-4EC3-9318-7444726B4866}" presName="hierRoot2" presStyleCnt="0">
        <dgm:presLayoutVars>
          <dgm:hierBranch val="init"/>
        </dgm:presLayoutVars>
      </dgm:prSet>
      <dgm:spPr/>
    </dgm:pt>
    <dgm:pt modelId="{E204B20A-7E27-439C-9D29-D207B6229B7C}" type="pres">
      <dgm:prSet presAssocID="{8F702F56-F6AF-4EC3-9318-7444726B4866}" presName="rootComposite" presStyleCnt="0"/>
      <dgm:spPr/>
    </dgm:pt>
    <dgm:pt modelId="{0C472077-5AB4-4AFD-A3F1-07F13FA2C062}" type="pres">
      <dgm:prSet presAssocID="{8F702F56-F6AF-4EC3-9318-7444726B4866}" presName="rootText" presStyleLbl="node3" presStyleIdx="0" presStyleCnt="6" custLinFactX="-69587" custLinFactY="60502" custLinFactNeighborX="-100000" custLinFactNeighborY="100000">
        <dgm:presLayoutVars>
          <dgm:chPref val="3"/>
        </dgm:presLayoutVars>
      </dgm:prSet>
      <dgm:spPr/>
    </dgm:pt>
    <dgm:pt modelId="{92D0AF46-02A3-4E9D-9E0C-F2C51A8B77F2}" type="pres">
      <dgm:prSet presAssocID="{8F702F56-F6AF-4EC3-9318-7444726B4866}" presName="rootConnector" presStyleLbl="node3" presStyleIdx="0" presStyleCnt="6"/>
      <dgm:spPr/>
    </dgm:pt>
    <dgm:pt modelId="{35848051-471B-4C31-ADEC-50776D85545A}" type="pres">
      <dgm:prSet presAssocID="{8F702F56-F6AF-4EC3-9318-7444726B4866}" presName="hierChild4" presStyleCnt="0"/>
      <dgm:spPr/>
    </dgm:pt>
    <dgm:pt modelId="{3062134B-A7E3-43D8-BA2F-BBB19EA017B4}" type="pres">
      <dgm:prSet presAssocID="{8F702F56-F6AF-4EC3-9318-7444726B4866}" presName="hierChild5" presStyleCnt="0"/>
      <dgm:spPr/>
    </dgm:pt>
    <dgm:pt modelId="{744C6947-35C3-419F-9CF2-56813B8DDA17}" type="pres">
      <dgm:prSet presAssocID="{119032A3-811A-4560-A17D-E920D30A33A5}" presName="Name37" presStyleLbl="parChTrans1D3" presStyleIdx="1" presStyleCnt="6"/>
      <dgm:spPr/>
    </dgm:pt>
    <dgm:pt modelId="{BD138DC2-08EA-44CA-8E5E-15B6AAC2391A}" type="pres">
      <dgm:prSet presAssocID="{BC5B8202-BB8A-47BF-B499-13E39038AC90}" presName="hierRoot2" presStyleCnt="0">
        <dgm:presLayoutVars>
          <dgm:hierBranch val="init"/>
        </dgm:presLayoutVars>
      </dgm:prSet>
      <dgm:spPr/>
    </dgm:pt>
    <dgm:pt modelId="{0F277EBE-3021-4611-B2BF-924CD51ACF16}" type="pres">
      <dgm:prSet presAssocID="{BC5B8202-BB8A-47BF-B499-13E39038AC90}" presName="rootComposite" presStyleCnt="0"/>
      <dgm:spPr/>
    </dgm:pt>
    <dgm:pt modelId="{E905692A-FD21-43B2-855C-ED936F29B6E1}" type="pres">
      <dgm:prSet presAssocID="{BC5B8202-BB8A-47BF-B499-13E39038AC90}" presName="rootText" presStyleLbl="node3" presStyleIdx="1" presStyleCnt="6" custLinFactX="-98357" custLinFactNeighborX="-100000" custLinFactNeighborY="-14275">
        <dgm:presLayoutVars>
          <dgm:chPref val="3"/>
        </dgm:presLayoutVars>
      </dgm:prSet>
      <dgm:spPr/>
    </dgm:pt>
    <dgm:pt modelId="{15A2E2AB-6A38-47A7-B474-2D5462958173}" type="pres">
      <dgm:prSet presAssocID="{BC5B8202-BB8A-47BF-B499-13E39038AC90}" presName="rootConnector" presStyleLbl="node3" presStyleIdx="1" presStyleCnt="6"/>
      <dgm:spPr/>
    </dgm:pt>
    <dgm:pt modelId="{E6FF008E-6035-452A-8535-AAB1716BB155}" type="pres">
      <dgm:prSet presAssocID="{BC5B8202-BB8A-47BF-B499-13E39038AC90}" presName="hierChild4" presStyleCnt="0"/>
      <dgm:spPr/>
    </dgm:pt>
    <dgm:pt modelId="{568FC9F4-8AFC-434B-8A5D-E460CD42334F}" type="pres">
      <dgm:prSet presAssocID="{BC5B8202-BB8A-47BF-B499-13E39038AC90}" presName="hierChild5" presStyleCnt="0"/>
      <dgm:spPr/>
    </dgm:pt>
    <dgm:pt modelId="{20C39D7E-E490-4CC9-BEA1-1D86A56C8CDC}" type="pres">
      <dgm:prSet presAssocID="{0AA9B8CD-C338-4EEA-9980-51BC2C3B95EA}" presName="Name37" presStyleLbl="parChTrans1D3" presStyleIdx="2" presStyleCnt="6"/>
      <dgm:spPr/>
    </dgm:pt>
    <dgm:pt modelId="{C5BBA82E-A8F8-4C90-A123-26646261E928}" type="pres">
      <dgm:prSet presAssocID="{39DD0A1D-C006-4CD7-82F4-EBE461822EFD}" presName="hierRoot2" presStyleCnt="0">
        <dgm:presLayoutVars>
          <dgm:hierBranch val="init"/>
        </dgm:presLayoutVars>
      </dgm:prSet>
      <dgm:spPr/>
    </dgm:pt>
    <dgm:pt modelId="{E3F3838E-717F-430A-B6E3-53DE12A4FBCF}" type="pres">
      <dgm:prSet presAssocID="{39DD0A1D-C006-4CD7-82F4-EBE461822EFD}" presName="rootComposite" presStyleCnt="0"/>
      <dgm:spPr/>
    </dgm:pt>
    <dgm:pt modelId="{30F3C85C-D850-4AFE-8BE2-AB4A7569C363}" type="pres">
      <dgm:prSet presAssocID="{39DD0A1D-C006-4CD7-82F4-EBE461822EFD}" presName="rootText" presStyleLbl="node3" presStyleIdx="2" presStyleCnt="6" custLinFactX="-100000" custLinFactY="127061" custLinFactNeighborX="-171037" custLinFactNeighborY="200000">
        <dgm:presLayoutVars>
          <dgm:chPref val="3"/>
        </dgm:presLayoutVars>
      </dgm:prSet>
      <dgm:spPr/>
    </dgm:pt>
    <dgm:pt modelId="{C3A6A1E2-4ED4-42D3-8620-7F224F9E5046}" type="pres">
      <dgm:prSet presAssocID="{39DD0A1D-C006-4CD7-82F4-EBE461822EFD}" presName="rootConnector" presStyleLbl="node3" presStyleIdx="2" presStyleCnt="6"/>
      <dgm:spPr/>
    </dgm:pt>
    <dgm:pt modelId="{E24931EC-4690-486E-8BC7-85A5504A95F9}" type="pres">
      <dgm:prSet presAssocID="{39DD0A1D-C006-4CD7-82F4-EBE461822EFD}" presName="hierChild4" presStyleCnt="0"/>
      <dgm:spPr/>
    </dgm:pt>
    <dgm:pt modelId="{10429348-227A-4F5A-83D9-C868B5B79198}" type="pres">
      <dgm:prSet presAssocID="{CAA42FA3-46AA-4EDD-A64D-15BAB61CDA4D}" presName="Name37" presStyleLbl="parChTrans1D4" presStyleIdx="0" presStyleCnt="6"/>
      <dgm:spPr/>
    </dgm:pt>
    <dgm:pt modelId="{11C516A3-7120-4CD8-9E9B-4F6CBC1523B7}" type="pres">
      <dgm:prSet presAssocID="{763773F9-5563-432B-9210-986EAAAA4B1F}" presName="hierRoot2" presStyleCnt="0">
        <dgm:presLayoutVars>
          <dgm:hierBranch val="init"/>
        </dgm:presLayoutVars>
      </dgm:prSet>
      <dgm:spPr/>
    </dgm:pt>
    <dgm:pt modelId="{40CF096F-B7F4-4BD9-8051-7490E2E26946}" type="pres">
      <dgm:prSet presAssocID="{763773F9-5563-432B-9210-986EAAAA4B1F}" presName="rootComposite" presStyleCnt="0"/>
      <dgm:spPr/>
    </dgm:pt>
    <dgm:pt modelId="{6833ECE1-0ED7-4A5D-B461-9A01825ADCF1}" type="pres">
      <dgm:prSet presAssocID="{763773F9-5563-432B-9210-986EAAAA4B1F}" presName="rootText" presStyleLbl="node4" presStyleIdx="0" presStyleCnt="6" custLinFactX="-4478" custLinFactY="154317" custLinFactNeighborX="-100000" custLinFactNeighborY="200000">
        <dgm:presLayoutVars>
          <dgm:chPref val="3"/>
        </dgm:presLayoutVars>
      </dgm:prSet>
      <dgm:spPr/>
    </dgm:pt>
    <dgm:pt modelId="{F805D859-FBD3-46CD-83CA-585E333074F1}" type="pres">
      <dgm:prSet presAssocID="{763773F9-5563-432B-9210-986EAAAA4B1F}" presName="rootConnector" presStyleLbl="node4" presStyleIdx="0" presStyleCnt="6"/>
      <dgm:spPr/>
    </dgm:pt>
    <dgm:pt modelId="{7AFD0D8E-ACA2-45C8-B473-29FF1AD75747}" type="pres">
      <dgm:prSet presAssocID="{763773F9-5563-432B-9210-986EAAAA4B1F}" presName="hierChild4" presStyleCnt="0"/>
      <dgm:spPr/>
    </dgm:pt>
    <dgm:pt modelId="{B31C7C1E-D294-4CDA-BE11-89DDB0EACBCB}" type="pres">
      <dgm:prSet presAssocID="{763773F9-5563-432B-9210-986EAAAA4B1F}" presName="hierChild5" presStyleCnt="0"/>
      <dgm:spPr/>
    </dgm:pt>
    <dgm:pt modelId="{654B840C-0329-460F-82B8-19E5566CC082}" type="pres">
      <dgm:prSet presAssocID="{B4D35A2E-E8E9-498C-9604-59AA0B405E36}" presName="Name37" presStyleLbl="parChTrans1D4" presStyleIdx="1" presStyleCnt="6"/>
      <dgm:spPr/>
    </dgm:pt>
    <dgm:pt modelId="{8FDCFC04-B0B3-412F-9774-2D374F04C51F}" type="pres">
      <dgm:prSet presAssocID="{D72EE872-B326-4617-909C-5C4D362DE539}" presName="hierRoot2" presStyleCnt="0">
        <dgm:presLayoutVars>
          <dgm:hierBranch val="init"/>
        </dgm:presLayoutVars>
      </dgm:prSet>
      <dgm:spPr/>
    </dgm:pt>
    <dgm:pt modelId="{6654F6BA-ADC5-436E-B8EB-8AC628F14873}" type="pres">
      <dgm:prSet presAssocID="{D72EE872-B326-4617-909C-5C4D362DE539}" presName="rootComposite" presStyleCnt="0"/>
      <dgm:spPr/>
    </dgm:pt>
    <dgm:pt modelId="{F230B56C-C4F1-4B32-A751-19C9B028F8B4}" type="pres">
      <dgm:prSet presAssocID="{D72EE872-B326-4617-909C-5C4D362DE539}" presName="rootText" presStyleLbl="node4" presStyleIdx="1" presStyleCnt="6" custLinFactY="51417" custLinFactNeighborX="-89336" custLinFactNeighborY="100000">
        <dgm:presLayoutVars>
          <dgm:chPref val="3"/>
        </dgm:presLayoutVars>
      </dgm:prSet>
      <dgm:spPr/>
    </dgm:pt>
    <dgm:pt modelId="{4033EC1B-8331-48AD-A3AC-544E20B71631}" type="pres">
      <dgm:prSet presAssocID="{D72EE872-B326-4617-909C-5C4D362DE539}" presName="rootConnector" presStyleLbl="node4" presStyleIdx="1" presStyleCnt="6"/>
      <dgm:spPr/>
    </dgm:pt>
    <dgm:pt modelId="{D28FC3E3-85C9-44A8-AE85-18253102C3BA}" type="pres">
      <dgm:prSet presAssocID="{D72EE872-B326-4617-909C-5C4D362DE539}" presName="hierChild4" presStyleCnt="0"/>
      <dgm:spPr/>
    </dgm:pt>
    <dgm:pt modelId="{E01212D2-3D7B-40B7-AFD2-1890C5099F1C}" type="pres">
      <dgm:prSet presAssocID="{D72EE872-B326-4617-909C-5C4D362DE539}" presName="hierChild5" presStyleCnt="0"/>
      <dgm:spPr/>
    </dgm:pt>
    <dgm:pt modelId="{AD053818-79D8-4DD6-9D7A-7E571D4345B5}" type="pres">
      <dgm:prSet presAssocID="{571DE86C-7E60-4714-89EE-B4FF426DA1F8}" presName="Name37" presStyleLbl="parChTrans1D4" presStyleIdx="2" presStyleCnt="6"/>
      <dgm:spPr/>
    </dgm:pt>
    <dgm:pt modelId="{0B76A201-A4A4-4B75-92C2-21412D60E7EC}" type="pres">
      <dgm:prSet presAssocID="{BCC4A5F8-0A5F-44BB-9FEB-42AB7B11A9BA}" presName="hierRoot2" presStyleCnt="0">
        <dgm:presLayoutVars>
          <dgm:hierBranch val="init"/>
        </dgm:presLayoutVars>
      </dgm:prSet>
      <dgm:spPr/>
    </dgm:pt>
    <dgm:pt modelId="{49366057-68A0-42D1-95DA-BCA11395B84B}" type="pres">
      <dgm:prSet presAssocID="{BCC4A5F8-0A5F-44BB-9FEB-42AB7B11A9BA}" presName="rootComposite" presStyleCnt="0"/>
      <dgm:spPr/>
    </dgm:pt>
    <dgm:pt modelId="{BFF0EEC4-F033-4BD8-ADF7-509F61E8B4DE}" type="pres">
      <dgm:prSet presAssocID="{BCC4A5F8-0A5F-44BB-9FEB-42AB7B11A9BA}" presName="rootText" presStyleLbl="node4" presStyleIdx="2" presStyleCnt="6" custLinFactX="-57474" custLinFactY="121005" custLinFactNeighborX="-100000" custLinFactNeighborY="200000">
        <dgm:presLayoutVars>
          <dgm:chPref val="3"/>
        </dgm:presLayoutVars>
      </dgm:prSet>
      <dgm:spPr/>
    </dgm:pt>
    <dgm:pt modelId="{42C578CE-F5AD-4256-BAFE-CE742B65AFD0}" type="pres">
      <dgm:prSet presAssocID="{BCC4A5F8-0A5F-44BB-9FEB-42AB7B11A9BA}" presName="rootConnector" presStyleLbl="node4" presStyleIdx="2" presStyleCnt="6"/>
      <dgm:spPr/>
    </dgm:pt>
    <dgm:pt modelId="{169E9646-0376-4975-92C1-BF5AD744D395}" type="pres">
      <dgm:prSet presAssocID="{BCC4A5F8-0A5F-44BB-9FEB-42AB7B11A9BA}" presName="hierChild4" presStyleCnt="0"/>
      <dgm:spPr/>
    </dgm:pt>
    <dgm:pt modelId="{528AAA4A-EB3D-4218-8C36-A80C6E7E34EC}" type="pres">
      <dgm:prSet presAssocID="{F5283D8B-1036-457C-9D99-7751246FAA57}" presName="Name37" presStyleLbl="parChTrans1D4" presStyleIdx="3" presStyleCnt="6"/>
      <dgm:spPr/>
    </dgm:pt>
    <dgm:pt modelId="{24A44C1D-87EF-470D-944E-A7B6B84A2CD0}" type="pres">
      <dgm:prSet presAssocID="{550195DE-DB0E-4DBB-BB51-3F409BD0EC07}" presName="hierRoot2" presStyleCnt="0">
        <dgm:presLayoutVars>
          <dgm:hierBranch val="init"/>
        </dgm:presLayoutVars>
      </dgm:prSet>
      <dgm:spPr/>
    </dgm:pt>
    <dgm:pt modelId="{4B1E644F-BBAA-493F-850B-0E877FF8BDAC}" type="pres">
      <dgm:prSet presAssocID="{550195DE-DB0E-4DBB-BB51-3F409BD0EC07}" presName="rootComposite" presStyleCnt="0"/>
      <dgm:spPr/>
    </dgm:pt>
    <dgm:pt modelId="{713C9AD4-FF4A-488C-AF93-C875A6692324}" type="pres">
      <dgm:prSet presAssocID="{550195DE-DB0E-4DBB-BB51-3F409BD0EC07}" presName="rootText" presStyleLbl="node4" presStyleIdx="3" presStyleCnt="6">
        <dgm:presLayoutVars>
          <dgm:chPref val="3"/>
        </dgm:presLayoutVars>
      </dgm:prSet>
      <dgm:spPr/>
    </dgm:pt>
    <dgm:pt modelId="{6CC82315-F8AF-423B-869E-F06D03C3E1A8}" type="pres">
      <dgm:prSet presAssocID="{550195DE-DB0E-4DBB-BB51-3F409BD0EC07}" presName="rootConnector" presStyleLbl="node4" presStyleIdx="3" presStyleCnt="6"/>
      <dgm:spPr/>
    </dgm:pt>
    <dgm:pt modelId="{F39C5DB6-B2F4-4D3B-8208-9E9EC235B0AD}" type="pres">
      <dgm:prSet presAssocID="{550195DE-DB0E-4DBB-BB51-3F409BD0EC07}" presName="hierChild4" presStyleCnt="0"/>
      <dgm:spPr/>
    </dgm:pt>
    <dgm:pt modelId="{FEC265FD-2140-4C9E-9FD6-98752E2C32F0}" type="pres">
      <dgm:prSet presAssocID="{550195DE-DB0E-4DBB-BB51-3F409BD0EC07}" presName="hierChild5" presStyleCnt="0"/>
      <dgm:spPr/>
    </dgm:pt>
    <dgm:pt modelId="{3A4BDEDB-9C37-4AE3-A802-78B731ADB911}" type="pres">
      <dgm:prSet presAssocID="{DD8C973D-4ECB-4F6A-B58C-BC308A7574CD}" presName="Name37" presStyleLbl="parChTrans1D4" presStyleIdx="4" presStyleCnt="6"/>
      <dgm:spPr/>
    </dgm:pt>
    <dgm:pt modelId="{1AC8AC49-6407-4516-875D-59D5BF66BC23}" type="pres">
      <dgm:prSet presAssocID="{173B79AF-B901-47B5-8CF0-DAF55C993CD0}" presName="hierRoot2" presStyleCnt="0">
        <dgm:presLayoutVars>
          <dgm:hierBranch val="init"/>
        </dgm:presLayoutVars>
      </dgm:prSet>
      <dgm:spPr/>
    </dgm:pt>
    <dgm:pt modelId="{7A553D59-BE3A-4A6D-90EA-7B93545B4F3A}" type="pres">
      <dgm:prSet presAssocID="{173B79AF-B901-47B5-8CF0-DAF55C993CD0}" presName="rootComposite" presStyleCnt="0"/>
      <dgm:spPr/>
    </dgm:pt>
    <dgm:pt modelId="{3C57D91F-83DC-4E2A-94BD-B086C4BAD676}" type="pres">
      <dgm:prSet presAssocID="{173B79AF-B901-47B5-8CF0-DAF55C993CD0}" presName="rootText" presStyleLbl="node4" presStyleIdx="4" presStyleCnt="6">
        <dgm:presLayoutVars>
          <dgm:chPref val="3"/>
        </dgm:presLayoutVars>
      </dgm:prSet>
      <dgm:spPr/>
    </dgm:pt>
    <dgm:pt modelId="{D445758E-AFA4-49DA-8881-D3DE05885035}" type="pres">
      <dgm:prSet presAssocID="{173B79AF-B901-47B5-8CF0-DAF55C993CD0}" presName="rootConnector" presStyleLbl="node4" presStyleIdx="4" presStyleCnt="6"/>
      <dgm:spPr/>
    </dgm:pt>
    <dgm:pt modelId="{8BCC3E96-0F83-40AD-86C4-D8682672744E}" type="pres">
      <dgm:prSet presAssocID="{173B79AF-B901-47B5-8CF0-DAF55C993CD0}" presName="hierChild4" presStyleCnt="0"/>
      <dgm:spPr/>
    </dgm:pt>
    <dgm:pt modelId="{9B9562B6-0A6B-45E0-9FF5-12F919B3E5F9}" type="pres">
      <dgm:prSet presAssocID="{173B79AF-B901-47B5-8CF0-DAF55C993CD0}" presName="hierChild5" presStyleCnt="0"/>
      <dgm:spPr/>
    </dgm:pt>
    <dgm:pt modelId="{E166CEC3-6D81-48D8-B440-3AB99E0CFC51}" type="pres">
      <dgm:prSet presAssocID="{226C7E8A-B7F1-4F97-A832-C641436AFA49}" presName="Name37" presStyleLbl="parChTrans1D4" presStyleIdx="5" presStyleCnt="6"/>
      <dgm:spPr/>
    </dgm:pt>
    <dgm:pt modelId="{525FFE63-F5A2-4946-9ADA-37B238865EDE}" type="pres">
      <dgm:prSet presAssocID="{C70EF61F-428E-4F76-934C-6BA0FB9B4ABF}" presName="hierRoot2" presStyleCnt="0">
        <dgm:presLayoutVars>
          <dgm:hierBranch val="init"/>
        </dgm:presLayoutVars>
      </dgm:prSet>
      <dgm:spPr/>
    </dgm:pt>
    <dgm:pt modelId="{89503CFE-C84D-4E85-ABE5-3241E84D62DA}" type="pres">
      <dgm:prSet presAssocID="{C70EF61F-428E-4F76-934C-6BA0FB9B4ABF}" presName="rootComposite" presStyleCnt="0"/>
      <dgm:spPr/>
    </dgm:pt>
    <dgm:pt modelId="{CD855028-94E5-44F0-8FEB-5E0A7A424102}" type="pres">
      <dgm:prSet presAssocID="{C70EF61F-428E-4F76-934C-6BA0FB9B4ABF}" presName="rootText" presStyleLbl="node4" presStyleIdx="5" presStyleCnt="6">
        <dgm:presLayoutVars>
          <dgm:chPref val="3"/>
        </dgm:presLayoutVars>
      </dgm:prSet>
      <dgm:spPr/>
    </dgm:pt>
    <dgm:pt modelId="{89C2373E-7C49-4373-B71F-BA3CEBB121D4}" type="pres">
      <dgm:prSet presAssocID="{C70EF61F-428E-4F76-934C-6BA0FB9B4ABF}" presName="rootConnector" presStyleLbl="node4" presStyleIdx="5" presStyleCnt="6"/>
      <dgm:spPr/>
    </dgm:pt>
    <dgm:pt modelId="{31FA29BD-9522-4D9F-90BE-8D37D28E5D46}" type="pres">
      <dgm:prSet presAssocID="{C70EF61F-428E-4F76-934C-6BA0FB9B4ABF}" presName="hierChild4" presStyleCnt="0"/>
      <dgm:spPr/>
    </dgm:pt>
    <dgm:pt modelId="{F54F5926-1823-4118-B07F-067C0C7C904E}" type="pres">
      <dgm:prSet presAssocID="{C70EF61F-428E-4F76-934C-6BA0FB9B4ABF}" presName="hierChild5" presStyleCnt="0"/>
      <dgm:spPr/>
    </dgm:pt>
    <dgm:pt modelId="{145EA98E-553E-470F-A1ED-D29EBAA87BDF}" type="pres">
      <dgm:prSet presAssocID="{BCC4A5F8-0A5F-44BB-9FEB-42AB7B11A9BA}" presName="hierChild5" presStyleCnt="0"/>
      <dgm:spPr/>
    </dgm:pt>
    <dgm:pt modelId="{29862888-B9CB-4290-8F9A-E639A3C30EB5}" type="pres">
      <dgm:prSet presAssocID="{39DD0A1D-C006-4CD7-82F4-EBE461822EFD}" presName="hierChild5" presStyleCnt="0"/>
      <dgm:spPr/>
    </dgm:pt>
    <dgm:pt modelId="{D3E0D77D-CF3B-46FE-B472-75D682723BD0}" type="pres">
      <dgm:prSet presAssocID="{B32DFD25-E9B6-47B4-B110-D00B1033551A}" presName="hierChild5" presStyleCnt="0"/>
      <dgm:spPr/>
    </dgm:pt>
    <dgm:pt modelId="{F080C810-45E8-4235-8EAA-9CDF77D74DCB}" type="pres">
      <dgm:prSet presAssocID="{B0BBEE4F-657B-4A15-947C-0EE6E4297C82}" presName="Name37" presStyleLbl="parChTrans1D2" presStyleIdx="2" presStyleCnt="4"/>
      <dgm:spPr/>
    </dgm:pt>
    <dgm:pt modelId="{9F167AB2-FB4E-4368-B6E6-E3AB40ED5EF0}" type="pres">
      <dgm:prSet presAssocID="{1FAE9C1A-C4FA-413E-9894-A34FC28CE4F7}" presName="hierRoot2" presStyleCnt="0">
        <dgm:presLayoutVars>
          <dgm:hierBranch val="init"/>
        </dgm:presLayoutVars>
      </dgm:prSet>
      <dgm:spPr/>
    </dgm:pt>
    <dgm:pt modelId="{D18C14E2-0917-4DFB-8B89-9078567B02CC}" type="pres">
      <dgm:prSet presAssocID="{1FAE9C1A-C4FA-413E-9894-A34FC28CE4F7}" presName="rootComposite" presStyleCnt="0"/>
      <dgm:spPr/>
    </dgm:pt>
    <dgm:pt modelId="{122189CF-475A-481A-8731-ECA8187A5894}" type="pres">
      <dgm:prSet presAssocID="{1FAE9C1A-C4FA-413E-9894-A34FC28CE4F7}" presName="rootText" presStyleLbl="node2" presStyleIdx="2" presStyleCnt="3">
        <dgm:presLayoutVars>
          <dgm:chPref val="3"/>
        </dgm:presLayoutVars>
      </dgm:prSet>
      <dgm:spPr/>
    </dgm:pt>
    <dgm:pt modelId="{C323290C-8AEB-4B7E-A1E8-83E2BE2AA919}" type="pres">
      <dgm:prSet presAssocID="{1FAE9C1A-C4FA-413E-9894-A34FC28CE4F7}" presName="rootConnector" presStyleLbl="node2" presStyleIdx="2" presStyleCnt="3"/>
      <dgm:spPr/>
    </dgm:pt>
    <dgm:pt modelId="{DC080A82-2DEE-4C3C-B5B8-4F54B7BFE6FA}" type="pres">
      <dgm:prSet presAssocID="{1FAE9C1A-C4FA-413E-9894-A34FC28CE4F7}" presName="hierChild4" presStyleCnt="0"/>
      <dgm:spPr/>
    </dgm:pt>
    <dgm:pt modelId="{A90DC1EC-06D6-4500-BE3B-1BD158A581B5}" type="pres">
      <dgm:prSet presAssocID="{12F5548B-28FE-43DA-9D19-8E247CD8D6CF}" presName="Name37" presStyleLbl="parChTrans1D3" presStyleIdx="3" presStyleCnt="6"/>
      <dgm:spPr/>
    </dgm:pt>
    <dgm:pt modelId="{0812EA48-C2E4-466A-AE1D-BC72A15F9606}" type="pres">
      <dgm:prSet presAssocID="{12B827A0-5328-4EE1-AB3E-AB524E1ED59B}" presName="hierRoot2" presStyleCnt="0">
        <dgm:presLayoutVars>
          <dgm:hierBranch val="init"/>
        </dgm:presLayoutVars>
      </dgm:prSet>
      <dgm:spPr/>
    </dgm:pt>
    <dgm:pt modelId="{33E08B9D-677A-4F8E-9D98-0F392F6F0A86}" type="pres">
      <dgm:prSet presAssocID="{12B827A0-5328-4EE1-AB3E-AB524E1ED59B}" presName="rootComposite" presStyleCnt="0"/>
      <dgm:spPr/>
    </dgm:pt>
    <dgm:pt modelId="{14868CB9-8C5A-48AF-BBE0-82D709EE8010}" type="pres">
      <dgm:prSet presAssocID="{12B827A0-5328-4EE1-AB3E-AB524E1ED59B}" presName="rootText" presStyleLbl="node3" presStyleIdx="3" presStyleCnt="6" custLinFactX="68616" custLinFactY="-100000" custLinFactNeighborX="100000" custLinFactNeighborY="-122473">
        <dgm:presLayoutVars>
          <dgm:chPref val="3"/>
        </dgm:presLayoutVars>
      </dgm:prSet>
      <dgm:spPr/>
    </dgm:pt>
    <dgm:pt modelId="{F46BB633-EFFE-4712-8667-3ED0F4777B47}" type="pres">
      <dgm:prSet presAssocID="{12B827A0-5328-4EE1-AB3E-AB524E1ED59B}" presName="rootConnector" presStyleLbl="node3" presStyleIdx="3" presStyleCnt="6"/>
      <dgm:spPr/>
    </dgm:pt>
    <dgm:pt modelId="{0DA3A4F9-46D5-463E-8639-74D87209ED65}" type="pres">
      <dgm:prSet presAssocID="{12B827A0-5328-4EE1-AB3E-AB524E1ED59B}" presName="hierChild4" presStyleCnt="0"/>
      <dgm:spPr/>
    </dgm:pt>
    <dgm:pt modelId="{3896C993-2565-4F5A-AFAD-9B54920DA5C2}" type="pres">
      <dgm:prSet presAssocID="{12B827A0-5328-4EE1-AB3E-AB524E1ED59B}" presName="hierChild5" presStyleCnt="0"/>
      <dgm:spPr/>
    </dgm:pt>
    <dgm:pt modelId="{CFBFB060-2653-4506-8519-D8543661EDFD}" type="pres">
      <dgm:prSet presAssocID="{1C5AE341-086B-49D8-A061-B33012F79965}" presName="Name37" presStyleLbl="parChTrans1D3" presStyleIdx="4" presStyleCnt="6"/>
      <dgm:spPr/>
    </dgm:pt>
    <dgm:pt modelId="{C3026C1D-D736-46D3-A981-E3F0B82AFCC8}" type="pres">
      <dgm:prSet presAssocID="{77034CAB-B790-4C03-933E-3DECCCEE7903}" presName="hierRoot2" presStyleCnt="0">
        <dgm:presLayoutVars>
          <dgm:hierBranch val="init"/>
        </dgm:presLayoutVars>
      </dgm:prSet>
      <dgm:spPr/>
    </dgm:pt>
    <dgm:pt modelId="{28B782FB-DFE5-4A8C-8624-BCA97ABA08E7}" type="pres">
      <dgm:prSet presAssocID="{77034CAB-B790-4C03-933E-3DECCCEE7903}" presName="rootComposite" presStyleCnt="0"/>
      <dgm:spPr/>
    </dgm:pt>
    <dgm:pt modelId="{DEA34C31-965F-46EC-B58D-0C4C063F1B97}" type="pres">
      <dgm:prSet presAssocID="{77034CAB-B790-4C03-933E-3DECCCEE7903}" presName="rootText" presStyleLbl="node3" presStyleIdx="4" presStyleCnt="6" custLinFactX="30219" custLinFactY="-223904" custLinFactNeighborX="100000" custLinFactNeighborY="-300000">
        <dgm:presLayoutVars>
          <dgm:chPref val="3"/>
        </dgm:presLayoutVars>
      </dgm:prSet>
      <dgm:spPr/>
    </dgm:pt>
    <dgm:pt modelId="{C74395D1-A06F-4878-B25A-A1457D046329}" type="pres">
      <dgm:prSet presAssocID="{77034CAB-B790-4C03-933E-3DECCCEE7903}" presName="rootConnector" presStyleLbl="node3" presStyleIdx="4" presStyleCnt="6"/>
      <dgm:spPr/>
    </dgm:pt>
    <dgm:pt modelId="{FAD4CA07-DBF0-4C60-9B30-41B5276C935D}" type="pres">
      <dgm:prSet presAssocID="{77034CAB-B790-4C03-933E-3DECCCEE7903}" presName="hierChild4" presStyleCnt="0"/>
      <dgm:spPr/>
    </dgm:pt>
    <dgm:pt modelId="{770AF0CF-4B7E-42F7-AD03-924C9AA06FFB}" type="pres">
      <dgm:prSet presAssocID="{77034CAB-B790-4C03-933E-3DECCCEE7903}" presName="hierChild5" presStyleCnt="0"/>
      <dgm:spPr/>
    </dgm:pt>
    <dgm:pt modelId="{87AA751A-C94E-4905-A238-806987A825E7}" type="pres">
      <dgm:prSet presAssocID="{8B8F83B3-9D5E-4726-84AE-F18A4E69D712}" presName="Name37" presStyleLbl="parChTrans1D3" presStyleIdx="5" presStyleCnt="6"/>
      <dgm:spPr/>
    </dgm:pt>
    <dgm:pt modelId="{E28EDDAF-AF8E-438E-BD3A-890CF5439549}" type="pres">
      <dgm:prSet presAssocID="{16F29612-274C-4BA9-A4A9-84B70B802ED4}" presName="hierRoot2" presStyleCnt="0">
        <dgm:presLayoutVars>
          <dgm:hierBranch val="init"/>
        </dgm:presLayoutVars>
      </dgm:prSet>
      <dgm:spPr/>
    </dgm:pt>
    <dgm:pt modelId="{283C673F-B5A9-4A4F-A6E6-411DD9D355C5}" type="pres">
      <dgm:prSet presAssocID="{16F29612-274C-4BA9-A4A9-84B70B802ED4}" presName="rootComposite" presStyleCnt="0"/>
      <dgm:spPr/>
    </dgm:pt>
    <dgm:pt modelId="{312E64A7-B8DD-414D-A99F-AFD3AFE5D96A}" type="pres">
      <dgm:prSet presAssocID="{16F29612-274C-4BA9-A4A9-84B70B802ED4}" presName="rootText" presStyleLbl="node3" presStyleIdx="5" presStyleCnt="6" custLinFactX="4478" custLinFactY="-108891" custLinFactNeighborX="100000" custLinFactNeighborY="-200000">
        <dgm:presLayoutVars>
          <dgm:chPref val="3"/>
        </dgm:presLayoutVars>
      </dgm:prSet>
      <dgm:spPr/>
    </dgm:pt>
    <dgm:pt modelId="{BB896172-7A27-47E7-90DD-F81F8F40D115}" type="pres">
      <dgm:prSet presAssocID="{16F29612-274C-4BA9-A4A9-84B70B802ED4}" presName="rootConnector" presStyleLbl="node3" presStyleIdx="5" presStyleCnt="6"/>
      <dgm:spPr/>
    </dgm:pt>
    <dgm:pt modelId="{A8751DAD-DF02-4D0F-B814-8BC6CC3D242D}" type="pres">
      <dgm:prSet presAssocID="{16F29612-274C-4BA9-A4A9-84B70B802ED4}" presName="hierChild4" presStyleCnt="0"/>
      <dgm:spPr/>
    </dgm:pt>
    <dgm:pt modelId="{87387003-07A7-422D-AD1A-A1435B9250B5}" type="pres">
      <dgm:prSet presAssocID="{16F29612-274C-4BA9-A4A9-84B70B802ED4}" presName="hierChild5" presStyleCnt="0"/>
      <dgm:spPr/>
    </dgm:pt>
    <dgm:pt modelId="{60987068-D4B2-4818-823B-AF3BA72790AD}" type="pres">
      <dgm:prSet presAssocID="{1FAE9C1A-C4FA-413E-9894-A34FC28CE4F7}" presName="hierChild5" presStyleCnt="0"/>
      <dgm:spPr/>
    </dgm:pt>
    <dgm:pt modelId="{F30EEF39-274E-483A-AFD6-CE2D0786C645}" type="pres">
      <dgm:prSet presAssocID="{52014902-370E-449C-83A7-AB30E0FF447B}" presName="hierChild3" presStyleCnt="0"/>
      <dgm:spPr/>
    </dgm:pt>
    <dgm:pt modelId="{58C1E5CE-8083-4967-9FDD-2DB4FA2C9149}" type="pres">
      <dgm:prSet presAssocID="{7AB1849E-4C14-42A5-80C4-83010CE5E18A}" presName="Name111" presStyleLbl="parChTrans1D2" presStyleIdx="3" presStyleCnt="4"/>
      <dgm:spPr/>
    </dgm:pt>
    <dgm:pt modelId="{47CBA70B-0848-4067-B020-B9821948F6F0}" type="pres">
      <dgm:prSet presAssocID="{DA8CAEAE-29F6-4FF7-8CB8-D215405EA28C}" presName="hierRoot3" presStyleCnt="0">
        <dgm:presLayoutVars>
          <dgm:hierBranch val="init"/>
        </dgm:presLayoutVars>
      </dgm:prSet>
      <dgm:spPr/>
    </dgm:pt>
    <dgm:pt modelId="{4431EC08-B6C6-4519-8FE5-A115F89AE7A8}" type="pres">
      <dgm:prSet presAssocID="{DA8CAEAE-29F6-4FF7-8CB8-D215405EA28C}" presName="rootComposite3" presStyleCnt="0"/>
      <dgm:spPr/>
    </dgm:pt>
    <dgm:pt modelId="{80924FB8-28A1-4EC4-A378-6B16F3AEE8FD}" type="pres">
      <dgm:prSet presAssocID="{DA8CAEAE-29F6-4FF7-8CB8-D215405EA28C}" presName="rootText3" presStyleLbl="asst1" presStyleIdx="0" presStyleCnt="1" custLinFactX="87757" custLinFactNeighborX="100000" custLinFactNeighborY="-8391">
        <dgm:presLayoutVars>
          <dgm:chPref val="3"/>
        </dgm:presLayoutVars>
      </dgm:prSet>
      <dgm:spPr/>
    </dgm:pt>
    <dgm:pt modelId="{499892FF-9434-4708-8E23-96B39727CA45}" type="pres">
      <dgm:prSet presAssocID="{DA8CAEAE-29F6-4FF7-8CB8-D215405EA28C}" presName="rootConnector3" presStyleLbl="asst1" presStyleIdx="0" presStyleCnt="1"/>
      <dgm:spPr/>
    </dgm:pt>
    <dgm:pt modelId="{A9FCDCE4-FC9E-477C-96F0-0DFC60596477}" type="pres">
      <dgm:prSet presAssocID="{DA8CAEAE-29F6-4FF7-8CB8-D215405EA28C}" presName="hierChild6" presStyleCnt="0"/>
      <dgm:spPr/>
    </dgm:pt>
    <dgm:pt modelId="{937DA320-C34C-477D-A007-B3684A4F7627}" type="pres">
      <dgm:prSet presAssocID="{DA8CAEAE-29F6-4FF7-8CB8-D215405EA28C}" presName="hierChild7" presStyleCnt="0"/>
      <dgm:spPr/>
    </dgm:pt>
  </dgm:ptLst>
  <dgm:cxnLst>
    <dgm:cxn modelId="{0071E901-7494-43F3-8107-0761F5383190}" type="presOf" srcId="{DA8CAEAE-29F6-4FF7-8CB8-D215405EA28C}" destId="{80924FB8-28A1-4EC4-A378-6B16F3AEE8FD}" srcOrd="0" destOrd="0" presId="urn:microsoft.com/office/officeart/2005/8/layout/orgChart1"/>
    <dgm:cxn modelId="{188AD909-BB16-4642-B74F-49400FB73127}" type="presOf" srcId="{BCC4A5F8-0A5F-44BB-9FEB-42AB7B11A9BA}" destId="{BFF0EEC4-F033-4BD8-ADF7-509F61E8B4DE}" srcOrd="0" destOrd="0" presId="urn:microsoft.com/office/officeart/2005/8/layout/orgChart1"/>
    <dgm:cxn modelId="{F13A0713-713B-4704-89A5-944706302AD0}" type="presOf" srcId="{8F702F56-F6AF-4EC3-9318-7444726B4866}" destId="{0C472077-5AB4-4AFD-A3F1-07F13FA2C062}" srcOrd="0" destOrd="0" presId="urn:microsoft.com/office/officeart/2005/8/layout/orgChart1"/>
    <dgm:cxn modelId="{56359914-21E0-4045-BE43-B4FD8A98C474}" type="presOf" srcId="{3ADBE541-24E0-4D9F-84CF-4323B3C2146A}" destId="{B6531B56-46E9-4C8C-82D2-BE6642C897F3}" srcOrd="0" destOrd="0" presId="urn:microsoft.com/office/officeart/2005/8/layout/orgChart1"/>
    <dgm:cxn modelId="{C1F3DE1A-9921-4E5A-9504-251657B289D7}" type="presOf" srcId="{BC5B8202-BB8A-47BF-B499-13E39038AC90}" destId="{E905692A-FD21-43B2-855C-ED936F29B6E1}" srcOrd="0" destOrd="0" presId="urn:microsoft.com/office/officeart/2005/8/layout/orgChart1"/>
    <dgm:cxn modelId="{9755621D-4F1C-49FF-9D6A-5159BAFE4345}" type="presOf" srcId="{16F29612-274C-4BA9-A4A9-84B70B802ED4}" destId="{BB896172-7A27-47E7-90DD-F81F8F40D115}" srcOrd="1" destOrd="0" presId="urn:microsoft.com/office/officeart/2005/8/layout/orgChart1"/>
    <dgm:cxn modelId="{6B87E926-4AF6-4500-B6E2-E7AFA1CF5911}" type="presOf" srcId="{52014902-370E-449C-83A7-AB30E0FF447B}" destId="{9A402B83-2A00-48D9-9E53-D7974FD3AB5D}" srcOrd="0" destOrd="0" presId="urn:microsoft.com/office/officeart/2005/8/layout/orgChart1"/>
    <dgm:cxn modelId="{3D3D8228-55B5-483E-8DDC-28F42ACD26A0}" type="presOf" srcId="{550195DE-DB0E-4DBB-BB51-3F409BD0EC07}" destId="{713C9AD4-FF4A-488C-AF93-C875A6692324}" srcOrd="0" destOrd="0" presId="urn:microsoft.com/office/officeart/2005/8/layout/orgChart1"/>
    <dgm:cxn modelId="{1DDE352A-7BEE-4A02-8A28-361926DC48A3}" type="presOf" srcId="{173B79AF-B901-47B5-8CF0-DAF55C993CD0}" destId="{D445758E-AFA4-49DA-8881-D3DE05885035}" srcOrd="1" destOrd="0" presId="urn:microsoft.com/office/officeart/2005/8/layout/orgChart1"/>
    <dgm:cxn modelId="{16266E30-33EE-45AD-B4FC-75D48C6DBE1D}" type="presOf" srcId="{8B8F83B3-9D5E-4726-84AE-F18A4E69D712}" destId="{87AA751A-C94E-4905-A238-806987A825E7}" srcOrd="0" destOrd="0" presId="urn:microsoft.com/office/officeart/2005/8/layout/orgChart1"/>
    <dgm:cxn modelId="{8C07A731-54D8-40CD-99C6-2559CF5043A4}" type="presOf" srcId="{DA8CAEAE-29F6-4FF7-8CB8-D215405EA28C}" destId="{499892FF-9434-4708-8E23-96B39727CA45}" srcOrd="1" destOrd="0" presId="urn:microsoft.com/office/officeart/2005/8/layout/orgChart1"/>
    <dgm:cxn modelId="{F986AC33-72C5-44EC-9BA8-B7535458AB62}" type="presOf" srcId="{C1C411F4-85A8-4A2B-8867-7AC07B0C39D9}" destId="{61306959-6507-4005-BBA7-38E439381FA8}" srcOrd="0" destOrd="0" presId="urn:microsoft.com/office/officeart/2005/8/layout/orgChart1"/>
    <dgm:cxn modelId="{B93A6D39-2422-46EE-A038-591DF9077E99}" type="presOf" srcId="{BC5B8202-BB8A-47BF-B499-13E39038AC90}" destId="{15A2E2AB-6A38-47A7-B474-2D5462958173}" srcOrd="1" destOrd="0" presId="urn:microsoft.com/office/officeart/2005/8/layout/orgChart1"/>
    <dgm:cxn modelId="{D436FB3A-587A-489F-B726-F43AA3F3C323}" type="presOf" srcId="{B0BBEE4F-657B-4A15-947C-0EE6E4297C82}" destId="{F080C810-45E8-4235-8EAA-9CDF77D74DCB}" srcOrd="0" destOrd="0" presId="urn:microsoft.com/office/officeart/2005/8/layout/orgChart1"/>
    <dgm:cxn modelId="{C8CC5B3D-0EA7-4D50-B45B-C228FE1352F8}" srcId="{B32DFD25-E9B6-47B4-B110-D00B1033551A}" destId="{8F702F56-F6AF-4EC3-9318-7444726B4866}" srcOrd="0" destOrd="0" parTransId="{C1C411F4-85A8-4A2B-8867-7AC07B0C39D9}" sibTransId="{BBF889B0-C834-42B8-999A-6D943F8F4859}"/>
    <dgm:cxn modelId="{DFB47162-22D1-44E6-A55D-3CC9D7241CBE}" type="presOf" srcId="{B32DFD25-E9B6-47B4-B110-D00B1033551A}" destId="{D70ED15F-3F8B-4B71-81CE-8BB51D06050F}" srcOrd="1" destOrd="0" presId="urn:microsoft.com/office/officeart/2005/8/layout/orgChart1"/>
    <dgm:cxn modelId="{11DD1C64-3D13-4A74-9DB0-FFB4703A4A5D}" type="presOf" srcId="{B7B0680F-86D4-4401-A4D5-566E94726B50}" destId="{4AB5F424-8F1A-4CCE-A850-65765C720F1D}" srcOrd="0" destOrd="0" presId="urn:microsoft.com/office/officeart/2005/8/layout/orgChart1"/>
    <dgm:cxn modelId="{81B62648-F5AA-46A7-9C10-E23D899975ED}" type="presOf" srcId="{AC71B93A-4AF0-4928-8D92-BA772D95CC62}" destId="{CD9D49F0-17E2-4DC6-9623-B019F357243F}" srcOrd="1" destOrd="0" presId="urn:microsoft.com/office/officeart/2005/8/layout/orgChart1"/>
    <dgm:cxn modelId="{7BD4A749-3164-4364-9C45-314B77C1CAF6}" type="presOf" srcId="{BCC4A5F8-0A5F-44BB-9FEB-42AB7B11A9BA}" destId="{42C578CE-F5AD-4256-BAFE-CE742B65AFD0}" srcOrd="1" destOrd="0" presId="urn:microsoft.com/office/officeart/2005/8/layout/orgChart1"/>
    <dgm:cxn modelId="{71BEDF4B-8188-497E-8B00-469B6A644866}" srcId="{52014902-370E-449C-83A7-AB30E0FF447B}" destId="{AC71B93A-4AF0-4928-8D92-BA772D95CC62}" srcOrd="1" destOrd="0" parTransId="{7E719EB7-583D-4BC0-8E20-7A79B56536BB}" sibTransId="{C30D7989-CD79-4B9A-A665-FEE23B9C23FA}"/>
    <dgm:cxn modelId="{B96DA44C-3FF0-4721-855F-12423022CFA6}" type="presOf" srcId="{DD8C973D-4ECB-4F6A-B58C-BC308A7574CD}" destId="{3A4BDEDB-9C37-4AE3-A802-78B731ADB911}" srcOrd="0" destOrd="0" presId="urn:microsoft.com/office/officeart/2005/8/layout/orgChart1"/>
    <dgm:cxn modelId="{38077E4D-0124-4385-9EEF-68CD71036934}" type="presOf" srcId="{C70EF61F-428E-4F76-934C-6BA0FB9B4ABF}" destId="{CD855028-94E5-44F0-8FEB-5E0A7A424102}" srcOrd="0" destOrd="0" presId="urn:microsoft.com/office/officeart/2005/8/layout/orgChart1"/>
    <dgm:cxn modelId="{2E68B650-E1B8-410A-BD22-990A020C9B96}" type="presOf" srcId="{12B827A0-5328-4EE1-AB3E-AB524E1ED59B}" destId="{14868CB9-8C5A-48AF-BBE0-82D709EE8010}" srcOrd="0" destOrd="0" presId="urn:microsoft.com/office/officeart/2005/8/layout/orgChart1"/>
    <dgm:cxn modelId="{EDEC4172-7337-4E3C-BDB2-944D7BAF2615}" type="presOf" srcId="{C70EF61F-428E-4F76-934C-6BA0FB9B4ABF}" destId="{89C2373E-7C49-4373-B71F-BA3CEBB121D4}" srcOrd="1" destOrd="0" presId="urn:microsoft.com/office/officeart/2005/8/layout/orgChart1"/>
    <dgm:cxn modelId="{6F90BD72-E8AA-4965-A138-DF8C9A85C6D7}" srcId="{52014902-370E-449C-83A7-AB30E0FF447B}" destId="{B32DFD25-E9B6-47B4-B110-D00B1033551A}" srcOrd="2" destOrd="0" parTransId="{3ADBE541-24E0-4D9F-84CF-4323B3C2146A}" sibTransId="{33A1E392-8D7A-4DAF-BBB5-B9CFCB872B84}"/>
    <dgm:cxn modelId="{DB4B8F57-4AFE-4810-83B7-1572803C972D}" srcId="{1FAE9C1A-C4FA-413E-9894-A34FC28CE4F7}" destId="{12B827A0-5328-4EE1-AB3E-AB524E1ED59B}" srcOrd="0" destOrd="0" parTransId="{12F5548B-28FE-43DA-9D19-8E247CD8D6CF}" sibTransId="{9AA431DB-F53F-464B-9CE3-81EA3515BAFD}"/>
    <dgm:cxn modelId="{57B0BD57-1021-46FD-930B-BFC36CC79C34}" srcId="{39DD0A1D-C006-4CD7-82F4-EBE461822EFD}" destId="{763773F9-5563-432B-9210-986EAAAA4B1F}" srcOrd="0" destOrd="0" parTransId="{CAA42FA3-46AA-4EDD-A64D-15BAB61CDA4D}" sibTransId="{65DC5B28-650C-4244-985C-84A9F650EE90}"/>
    <dgm:cxn modelId="{79383778-BE69-4DAA-B452-CD2D6E269385}" type="presOf" srcId="{39DD0A1D-C006-4CD7-82F4-EBE461822EFD}" destId="{30F3C85C-D850-4AFE-8BE2-AB4A7569C363}" srcOrd="0" destOrd="0" presId="urn:microsoft.com/office/officeart/2005/8/layout/orgChart1"/>
    <dgm:cxn modelId="{628B6686-3DE2-448D-A8C9-1F54138FE7F8}" srcId="{1FAE9C1A-C4FA-413E-9894-A34FC28CE4F7}" destId="{77034CAB-B790-4C03-933E-3DECCCEE7903}" srcOrd="1" destOrd="0" parTransId="{1C5AE341-086B-49D8-A061-B33012F79965}" sibTransId="{64A0A9CF-1700-49AE-8380-49B65A1CF73F}"/>
    <dgm:cxn modelId="{B7A3B588-CA2D-44E6-B0AC-D43B1288CDCD}" srcId="{39DD0A1D-C006-4CD7-82F4-EBE461822EFD}" destId="{D72EE872-B326-4617-909C-5C4D362DE539}" srcOrd="1" destOrd="0" parTransId="{B4D35A2E-E8E9-498C-9604-59AA0B405E36}" sibTransId="{A268F0F1-D323-49C5-A177-7A94389DE2B1}"/>
    <dgm:cxn modelId="{C48A9C8D-DCED-41A5-A539-3CA7F0A90AB1}" srcId="{1FAE9C1A-C4FA-413E-9894-A34FC28CE4F7}" destId="{16F29612-274C-4BA9-A4A9-84B70B802ED4}" srcOrd="2" destOrd="0" parTransId="{8B8F83B3-9D5E-4726-84AE-F18A4E69D712}" sibTransId="{70994266-F54C-4FBA-B50E-D83B65728817}"/>
    <dgm:cxn modelId="{AE572890-50BA-435D-8C10-5CF5CFFB4F61}" type="presOf" srcId="{763773F9-5563-432B-9210-986EAAAA4B1F}" destId="{F805D859-FBD3-46CD-83CA-585E333074F1}" srcOrd="1" destOrd="0" presId="urn:microsoft.com/office/officeart/2005/8/layout/orgChart1"/>
    <dgm:cxn modelId="{F9E36193-D484-44F2-9EC7-BAECF2336B80}" type="presOf" srcId="{77034CAB-B790-4C03-933E-3DECCCEE7903}" destId="{C74395D1-A06F-4878-B25A-A1457D046329}" srcOrd="1" destOrd="0" presId="urn:microsoft.com/office/officeart/2005/8/layout/orgChart1"/>
    <dgm:cxn modelId="{CF9E8093-50C3-4D21-889F-F4AEED4E01CA}" type="presOf" srcId="{226C7E8A-B7F1-4F97-A832-C641436AFA49}" destId="{E166CEC3-6D81-48D8-B440-3AB99E0CFC51}" srcOrd="0" destOrd="0" presId="urn:microsoft.com/office/officeart/2005/8/layout/orgChart1"/>
    <dgm:cxn modelId="{BE3AA996-0963-4A85-937A-DC499FFA0600}" type="presOf" srcId="{12B827A0-5328-4EE1-AB3E-AB524E1ED59B}" destId="{F46BB633-EFFE-4712-8667-3ED0F4777B47}" srcOrd="1" destOrd="0" presId="urn:microsoft.com/office/officeart/2005/8/layout/orgChart1"/>
    <dgm:cxn modelId="{12FE0998-03BC-46FB-97F5-7D093F8E1CAA}" type="presOf" srcId="{1C5AE341-086B-49D8-A061-B33012F79965}" destId="{CFBFB060-2653-4506-8519-D8543661EDFD}" srcOrd="0" destOrd="0" presId="urn:microsoft.com/office/officeart/2005/8/layout/orgChart1"/>
    <dgm:cxn modelId="{A480AA98-0716-41CD-8889-1AD4E24646DC}" type="presOf" srcId="{119032A3-811A-4560-A17D-E920D30A33A5}" destId="{744C6947-35C3-419F-9CF2-56813B8DDA17}" srcOrd="0" destOrd="0" presId="urn:microsoft.com/office/officeart/2005/8/layout/orgChart1"/>
    <dgm:cxn modelId="{C4666499-56DA-4D13-8F31-4C249A88E102}" type="presOf" srcId="{550195DE-DB0E-4DBB-BB51-3F409BD0EC07}" destId="{6CC82315-F8AF-423B-869E-F06D03C3E1A8}" srcOrd="1" destOrd="0" presId="urn:microsoft.com/office/officeart/2005/8/layout/orgChart1"/>
    <dgm:cxn modelId="{ABD1009E-36F8-41A7-9511-0AE94787FA8B}" type="presOf" srcId="{571DE86C-7E60-4714-89EE-B4FF426DA1F8}" destId="{AD053818-79D8-4DD6-9D7A-7E571D4345B5}" srcOrd="0" destOrd="0" presId="urn:microsoft.com/office/officeart/2005/8/layout/orgChart1"/>
    <dgm:cxn modelId="{EEE23EA2-5468-4A24-B991-2EC4C01C5A10}" type="presOf" srcId="{77034CAB-B790-4C03-933E-3DECCCEE7903}" destId="{DEA34C31-965F-46EC-B58D-0C4C063F1B97}" srcOrd="0" destOrd="0" presId="urn:microsoft.com/office/officeart/2005/8/layout/orgChart1"/>
    <dgm:cxn modelId="{E26A58A2-D6C7-4353-8B3D-64ED7C7A6716}" type="presOf" srcId="{1FAE9C1A-C4FA-413E-9894-A34FC28CE4F7}" destId="{122189CF-475A-481A-8731-ECA8187A5894}" srcOrd="0" destOrd="0" presId="urn:microsoft.com/office/officeart/2005/8/layout/orgChart1"/>
    <dgm:cxn modelId="{D1E734A3-2A41-424B-AD92-81B31A71D94C}" srcId="{BCC4A5F8-0A5F-44BB-9FEB-42AB7B11A9BA}" destId="{C70EF61F-428E-4F76-934C-6BA0FB9B4ABF}" srcOrd="2" destOrd="0" parTransId="{226C7E8A-B7F1-4F97-A832-C641436AFA49}" sibTransId="{F9DA2F14-0433-4367-95C0-D5AAC2E3A2B8}"/>
    <dgm:cxn modelId="{A853D0A4-D41C-417E-BEE1-EE4765422621}" type="presOf" srcId="{F5283D8B-1036-457C-9D99-7751246FAA57}" destId="{528AAA4A-EB3D-4218-8C36-A80C6E7E34EC}" srcOrd="0" destOrd="0" presId="urn:microsoft.com/office/officeart/2005/8/layout/orgChart1"/>
    <dgm:cxn modelId="{573EBAAE-1DA0-4C9B-9742-3D9C27C837C4}" type="presOf" srcId="{D72EE872-B326-4617-909C-5C4D362DE539}" destId="{4033EC1B-8331-48AD-A3AC-544E20B71631}" srcOrd="1" destOrd="0" presId="urn:microsoft.com/office/officeart/2005/8/layout/orgChart1"/>
    <dgm:cxn modelId="{D5F4ABB4-5AA8-4E82-AD5C-8F0AD19817BC}" type="presOf" srcId="{B32DFD25-E9B6-47B4-B110-D00B1033551A}" destId="{DA954EA4-00D9-49E9-8F34-55D38B994379}" srcOrd="0" destOrd="0" presId="urn:microsoft.com/office/officeart/2005/8/layout/orgChart1"/>
    <dgm:cxn modelId="{AB0DE8B5-1EA1-455A-A56D-19C0C06B9B85}" type="presOf" srcId="{52014902-370E-449C-83A7-AB30E0FF447B}" destId="{AC3C19B2-0719-4717-9B7B-6670BABAEB66}" srcOrd="1" destOrd="0" presId="urn:microsoft.com/office/officeart/2005/8/layout/orgChart1"/>
    <dgm:cxn modelId="{FB2E71B8-DD79-41DA-B53B-9E237824F7B0}" srcId="{B32DFD25-E9B6-47B4-B110-D00B1033551A}" destId="{39DD0A1D-C006-4CD7-82F4-EBE461822EFD}" srcOrd="2" destOrd="0" parTransId="{0AA9B8CD-C338-4EEA-9980-51BC2C3B95EA}" sibTransId="{80E19CE2-1CD3-43D6-849C-FB1DAEDFEC28}"/>
    <dgm:cxn modelId="{78887EBA-459B-4816-A159-A372C6943CAD}" srcId="{39DD0A1D-C006-4CD7-82F4-EBE461822EFD}" destId="{BCC4A5F8-0A5F-44BB-9FEB-42AB7B11A9BA}" srcOrd="2" destOrd="0" parTransId="{571DE86C-7E60-4714-89EE-B4FF426DA1F8}" sibTransId="{4ACDEE04-AA97-4336-BAC2-917DC3717663}"/>
    <dgm:cxn modelId="{650422BD-170E-4C8F-8AAD-96C126FF06AD}" type="presOf" srcId="{173B79AF-B901-47B5-8CF0-DAF55C993CD0}" destId="{3C57D91F-83DC-4E2A-94BD-B086C4BAD676}" srcOrd="0" destOrd="0" presId="urn:microsoft.com/office/officeart/2005/8/layout/orgChart1"/>
    <dgm:cxn modelId="{B8CDC5C4-B027-498B-B040-518C01201F3A}" type="presOf" srcId="{B4D35A2E-E8E9-498C-9604-59AA0B405E36}" destId="{654B840C-0329-460F-82B8-19E5566CC082}" srcOrd="0" destOrd="0" presId="urn:microsoft.com/office/officeart/2005/8/layout/orgChart1"/>
    <dgm:cxn modelId="{83CFEED1-659A-4BD8-8FF6-AD29C3403CFD}" srcId="{B32DFD25-E9B6-47B4-B110-D00B1033551A}" destId="{BC5B8202-BB8A-47BF-B499-13E39038AC90}" srcOrd="1" destOrd="0" parTransId="{119032A3-811A-4560-A17D-E920D30A33A5}" sibTransId="{3708E8CB-AF2E-466A-B5EB-DDA8908BB906}"/>
    <dgm:cxn modelId="{B014F9DA-6329-46CC-A2D9-19B22F958F2D}" type="presOf" srcId="{12F5548B-28FE-43DA-9D19-8E247CD8D6CF}" destId="{A90DC1EC-06D6-4500-BE3B-1BD158A581B5}" srcOrd="0" destOrd="0" presId="urn:microsoft.com/office/officeart/2005/8/layout/orgChart1"/>
    <dgm:cxn modelId="{D03F05DD-2517-44A2-A01B-40FE08A7319D}" type="presOf" srcId="{D72EE872-B326-4617-909C-5C4D362DE539}" destId="{F230B56C-C4F1-4B32-A751-19C9B028F8B4}" srcOrd="0" destOrd="0" presId="urn:microsoft.com/office/officeart/2005/8/layout/orgChart1"/>
    <dgm:cxn modelId="{F820ACDE-CBA3-495C-A6DF-BD0D9ED97204}" type="presOf" srcId="{7E719EB7-583D-4BC0-8E20-7A79B56536BB}" destId="{6D83DF79-A19D-4EF0-9864-F60A7E140FC2}" srcOrd="0" destOrd="0" presId="urn:microsoft.com/office/officeart/2005/8/layout/orgChart1"/>
    <dgm:cxn modelId="{BB45F1DE-440C-48FD-BDAB-EF839281D754}" srcId="{BCC4A5F8-0A5F-44BB-9FEB-42AB7B11A9BA}" destId="{550195DE-DB0E-4DBB-BB51-3F409BD0EC07}" srcOrd="0" destOrd="0" parTransId="{F5283D8B-1036-457C-9D99-7751246FAA57}" sibTransId="{8C2A362A-E2CE-4704-9992-A04DD1997C03}"/>
    <dgm:cxn modelId="{F135A3E2-A66F-4015-9786-8CF018450D9A}" type="presOf" srcId="{1FAE9C1A-C4FA-413E-9894-A34FC28CE4F7}" destId="{C323290C-8AEB-4B7E-A1E8-83E2BE2AA919}" srcOrd="1" destOrd="0" presId="urn:microsoft.com/office/officeart/2005/8/layout/orgChart1"/>
    <dgm:cxn modelId="{C8A5D6E5-0D9E-45C1-A050-3D5D9A240A9F}" type="presOf" srcId="{763773F9-5563-432B-9210-986EAAAA4B1F}" destId="{6833ECE1-0ED7-4A5D-B461-9A01825ADCF1}" srcOrd="0" destOrd="0" presId="urn:microsoft.com/office/officeart/2005/8/layout/orgChart1"/>
    <dgm:cxn modelId="{C9EA17EA-066C-4E4E-AB52-32472FC6881F}" type="presOf" srcId="{8F702F56-F6AF-4EC3-9318-7444726B4866}" destId="{92D0AF46-02A3-4E9D-9E0C-F2C51A8B77F2}" srcOrd="1" destOrd="0" presId="urn:microsoft.com/office/officeart/2005/8/layout/orgChart1"/>
    <dgm:cxn modelId="{988DF3EA-9BA3-47A4-B41C-AC273E0AAFEE}" type="presOf" srcId="{16F29612-274C-4BA9-A4A9-84B70B802ED4}" destId="{312E64A7-B8DD-414D-A99F-AFD3AFE5D96A}" srcOrd="0" destOrd="0" presId="urn:microsoft.com/office/officeart/2005/8/layout/orgChart1"/>
    <dgm:cxn modelId="{6EFF31F0-9CB7-4F8D-8274-F5FB0AFD80EA}" type="presOf" srcId="{CAA42FA3-46AA-4EDD-A64D-15BAB61CDA4D}" destId="{10429348-227A-4F5A-83D9-C868B5B79198}" srcOrd="0" destOrd="0" presId="urn:microsoft.com/office/officeart/2005/8/layout/orgChart1"/>
    <dgm:cxn modelId="{712DADF1-D667-4DF7-BF96-E09F8C376F3C}" srcId="{52014902-370E-449C-83A7-AB30E0FF447B}" destId="{DA8CAEAE-29F6-4FF7-8CB8-D215405EA28C}" srcOrd="0" destOrd="0" parTransId="{7AB1849E-4C14-42A5-80C4-83010CE5E18A}" sibTransId="{66AEA056-C197-4631-B007-A5E445102987}"/>
    <dgm:cxn modelId="{A3748DF4-355E-48EA-9794-EBD7AADBEAE8}" srcId="{52014902-370E-449C-83A7-AB30E0FF447B}" destId="{1FAE9C1A-C4FA-413E-9894-A34FC28CE4F7}" srcOrd="3" destOrd="0" parTransId="{B0BBEE4F-657B-4A15-947C-0EE6E4297C82}" sibTransId="{DACE6C91-CA2B-45BA-8780-FF960ACE78BA}"/>
    <dgm:cxn modelId="{93F2CBF6-B8F2-42E3-90CF-248C2B3FCA9D}" srcId="{B7B0680F-86D4-4401-A4D5-566E94726B50}" destId="{52014902-370E-449C-83A7-AB30E0FF447B}" srcOrd="0" destOrd="0" parTransId="{D6372A95-B9F1-4590-B00B-1FB1F7B13899}" sibTransId="{216CF027-92BF-4111-8BAA-7C8A0E8DB4CB}"/>
    <dgm:cxn modelId="{9611F5F6-ACF9-4E6E-8B6F-F3EFF532FB82}" type="presOf" srcId="{7AB1849E-4C14-42A5-80C4-83010CE5E18A}" destId="{58C1E5CE-8083-4967-9FDD-2DB4FA2C9149}" srcOrd="0" destOrd="0" presId="urn:microsoft.com/office/officeart/2005/8/layout/orgChart1"/>
    <dgm:cxn modelId="{C74542F8-E673-4ECD-A906-4A49C75BA071}" type="presOf" srcId="{0AA9B8CD-C338-4EEA-9980-51BC2C3B95EA}" destId="{20C39D7E-E490-4CC9-BEA1-1D86A56C8CDC}" srcOrd="0" destOrd="0" presId="urn:microsoft.com/office/officeart/2005/8/layout/orgChart1"/>
    <dgm:cxn modelId="{C4ED1CFC-75F1-41AC-A7B1-1586507DA4A1}" type="presOf" srcId="{AC71B93A-4AF0-4928-8D92-BA772D95CC62}" destId="{FA1E79CD-B98B-46DF-9978-EBDA9781D83F}" srcOrd="0" destOrd="0" presId="urn:microsoft.com/office/officeart/2005/8/layout/orgChart1"/>
    <dgm:cxn modelId="{992F04FD-2870-4489-8245-1DC3DA8CF366}" srcId="{BCC4A5F8-0A5F-44BB-9FEB-42AB7B11A9BA}" destId="{173B79AF-B901-47B5-8CF0-DAF55C993CD0}" srcOrd="1" destOrd="0" parTransId="{DD8C973D-4ECB-4F6A-B58C-BC308A7574CD}" sibTransId="{F3E4D610-3310-4705-9B18-0E858F403FCA}"/>
    <dgm:cxn modelId="{492A46FE-D0DC-49CE-81B6-61BD41258B4C}" type="presOf" srcId="{39DD0A1D-C006-4CD7-82F4-EBE461822EFD}" destId="{C3A6A1E2-4ED4-42D3-8620-7F224F9E5046}" srcOrd="1" destOrd="0" presId="urn:microsoft.com/office/officeart/2005/8/layout/orgChart1"/>
    <dgm:cxn modelId="{ADBC3443-52AC-4C61-BE80-93C1DE46BB12}" type="presParOf" srcId="{4AB5F424-8F1A-4CCE-A850-65765C720F1D}" destId="{62E32799-CC7C-48D3-9FFC-0430895F5A23}" srcOrd="0" destOrd="0" presId="urn:microsoft.com/office/officeart/2005/8/layout/orgChart1"/>
    <dgm:cxn modelId="{1DF0203C-7FA5-41F2-8F5B-98EEFB43C6B5}" type="presParOf" srcId="{62E32799-CC7C-48D3-9FFC-0430895F5A23}" destId="{AC025D2A-5E12-47CA-A9F2-3DAC31A9E73D}" srcOrd="0" destOrd="0" presId="urn:microsoft.com/office/officeart/2005/8/layout/orgChart1"/>
    <dgm:cxn modelId="{FC666E6D-8BA0-4658-BEC9-7F99DC32C02B}" type="presParOf" srcId="{AC025D2A-5E12-47CA-A9F2-3DAC31A9E73D}" destId="{9A402B83-2A00-48D9-9E53-D7974FD3AB5D}" srcOrd="0" destOrd="0" presId="urn:microsoft.com/office/officeart/2005/8/layout/orgChart1"/>
    <dgm:cxn modelId="{5188F005-5BFC-4945-B025-EAC75A78A623}" type="presParOf" srcId="{AC025D2A-5E12-47CA-A9F2-3DAC31A9E73D}" destId="{AC3C19B2-0719-4717-9B7B-6670BABAEB66}" srcOrd="1" destOrd="0" presId="urn:microsoft.com/office/officeart/2005/8/layout/orgChart1"/>
    <dgm:cxn modelId="{DF320239-54C4-45E9-A018-1C856D7A6F90}" type="presParOf" srcId="{62E32799-CC7C-48D3-9FFC-0430895F5A23}" destId="{C748854F-A4B4-4196-9AA6-3E7696AAC744}" srcOrd="1" destOrd="0" presId="urn:microsoft.com/office/officeart/2005/8/layout/orgChart1"/>
    <dgm:cxn modelId="{CD1F1256-414F-4F73-8B3C-3094F4C408DB}" type="presParOf" srcId="{C748854F-A4B4-4196-9AA6-3E7696AAC744}" destId="{6D83DF79-A19D-4EF0-9864-F60A7E140FC2}" srcOrd="0" destOrd="0" presId="urn:microsoft.com/office/officeart/2005/8/layout/orgChart1"/>
    <dgm:cxn modelId="{E5604E5D-AA88-4027-B2D1-CA72BB494768}" type="presParOf" srcId="{C748854F-A4B4-4196-9AA6-3E7696AAC744}" destId="{CCEC581B-2F47-4ECF-943C-34D77FFFC3FA}" srcOrd="1" destOrd="0" presId="urn:microsoft.com/office/officeart/2005/8/layout/orgChart1"/>
    <dgm:cxn modelId="{5E02DF34-D018-4A89-BC28-B13C9DDBAAB2}" type="presParOf" srcId="{CCEC581B-2F47-4ECF-943C-34D77FFFC3FA}" destId="{0FE07D12-5DE6-4C63-ADE9-CFF03F914A65}" srcOrd="0" destOrd="0" presId="urn:microsoft.com/office/officeart/2005/8/layout/orgChart1"/>
    <dgm:cxn modelId="{1791AD08-6598-48EA-AD26-1FF2E674C927}" type="presParOf" srcId="{0FE07D12-5DE6-4C63-ADE9-CFF03F914A65}" destId="{FA1E79CD-B98B-46DF-9978-EBDA9781D83F}" srcOrd="0" destOrd="0" presId="urn:microsoft.com/office/officeart/2005/8/layout/orgChart1"/>
    <dgm:cxn modelId="{E78CA2EE-FCBD-440E-9640-E399921AE0FA}" type="presParOf" srcId="{0FE07D12-5DE6-4C63-ADE9-CFF03F914A65}" destId="{CD9D49F0-17E2-4DC6-9623-B019F357243F}" srcOrd="1" destOrd="0" presId="urn:microsoft.com/office/officeart/2005/8/layout/orgChart1"/>
    <dgm:cxn modelId="{9B3FC510-D024-4E5B-96B9-0D82537A469E}" type="presParOf" srcId="{CCEC581B-2F47-4ECF-943C-34D77FFFC3FA}" destId="{899CAA97-EC6A-4425-BBBC-0FC11F7CA28C}" srcOrd="1" destOrd="0" presId="urn:microsoft.com/office/officeart/2005/8/layout/orgChart1"/>
    <dgm:cxn modelId="{D2E4F299-92C0-4136-8F1C-E53A8015F341}" type="presParOf" srcId="{CCEC581B-2F47-4ECF-943C-34D77FFFC3FA}" destId="{785168B7-D78B-45BD-A0C1-871FBE6B36C7}" srcOrd="2" destOrd="0" presId="urn:microsoft.com/office/officeart/2005/8/layout/orgChart1"/>
    <dgm:cxn modelId="{A946F0DE-99EF-47C5-AE7E-41E13311BC68}" type="presParOf" srcId="{C748854F-A4B4-4196-9AA6-3E7696AAC744}" destId="{B6531B56-46E9-4C8C-82D2-BE6642C897F3}" srcOrd="2" destOrd="0" presId="urn:microsoft.com/office/officeart/2005/8/layout/orgChart1"/>
    <dgm:cxn modelId="{0E7AFD8B-9A5B-4661-A572-184B0F8CEF52}" type="presParOf" srcId="{C748854F-A4B4-4196-9AA6-3E7696AAC744}" destId="{EF55AA28-15EA-459F-AFC4-2CF3CD04AE8B}" srcOrd="3" destOrd="0" presId="urn:microsoft.com/office/officeart/2005/8/layout/orgChart1"/>
    <dgm:cxn modelId="{B9EF2D07-24C6-4D12-97A0-0088F72A3936}" type="presParOf" srcId="{EF55AA28-15EA-459F-AFC4-2CF3CD04AE8B}" destId="{B4C01A75-9066-4743-9E4C-8558C36C6A12}" srcOrd="0" destOrd="0" presId="urn:microsoft.com/office/officeart/2005/8/layout/orgChart1"/>
    <dgm:cxn modelId="{FCF9B144-2C65-49E1-A413-BB2FD1279E53}" type="presParOf" srcId="{B4C01A75-9066-4743-9E4C-8558C36C6A12}" destId="{DA954EA4-00D9-49E9-8F34-55D38B994379}" srcOrd="0" destOrd="0" presId="urn:microsoft.com/office/officeart/2005/8/layout/orgChart1"/>
    <dgm:cxn modelId="{7CEE3740-E57F-4A38-A643-D7E12ABA5F66}" type="presParOf" srcId="{B4C01A75-9066-4743-9E4C-8558C36C6A12}" destId="{D70ED15F-3F8B-4B71-81CE-8BB51D06050F}" srcOrd="1" destOrd="0" presId="urn:microsoft.com/office/officeart/2005/8/layout/orgChart1"/>
    <dgm:cxn modelId="{655CAA79-0084-40D7-83B0-423DB078CB09}" type="presParOf" srcId="{EF55AA28-15EA-459F-AFC4-2CF3CD04AE8B}" destId="{FF64E656-C1C7-4EB9-A88F-F0C3FC6E70D3}" srcOrd="1" destOrd="0" presId="urn:microsoft.com/office/officeart/2005/8/layout/orgChart1"/>
    <dgm:cxn modelId="{6E5F6783-1759-40FA-BE85-C3CC89114B09}" type="presParOf" srcId="{FF64E656-C1C7-4EB9-A88F-F0C3FC6E70D3}" destId="{61306959-6507-4005-BBA7-38E439381FA8}" srcOrd="0" destOrd="0" presId="urn:microsoft.com/office/officeart/2005/8/layout/orgChart1"/>
    <dgm:cxn modelId="{FECA6B73-E38F-403B-A5B3-ABE127C1D20B}" type="presParOf" srcId="{FF64E656-C1C7-4EB9-A88F-F0C3FC6E70D3}" destId="{ED0EB311-E0A4-4576-8CA9-F1298A5EC04D}" srcOrd="1" destOrd="0" presId="urn:microsoft.com/office/officeart/2005/8/layout/orgChart1"/>
    <dgm:cxn modelId="{1DB12FBE-D201-42DD-AD17-88BF924BE3A5}" type="presParOf" srcId="{ED0EB311-E0A4-4576-8CA9-F1298A5EC04D}" destId="{E204B20A-7E27-439C-9D29-D207B6229B7C}" srcOrd="0" destOrd="0" presId="urn:microsoft.com/office/officeart/2005/8/layout/orgChart1"/>
    <dgm:cxn modelId="{DD80108F-4828-4006-B2FB-AEB75FB88800}" type="presParOf" srcId="{E204B20A-7E27-439C-9D29-D207B6229B7C}" destId="{0C472077-5AB4-4AFD-A3F1-07F13FA2C062}" srcOrd="0" destOrd="0" presId="urn:microsoft.com/office/officeart/2005/8/layout/orgChart1"/>
    <dgm:cxn modelId="{EF567058-8B58-4D04-9C74-E84BEEBCC4AA}" type="presParOf" srcId="{E204B20A-7E27-439C-9D29-D207B6229B7C}" destId="{92D0AF46-02A3-4E9D-9E0C-F2C51A8B77F2}" srcOrd="1" destOrd="0" presId="urn:microsoft.com/office/officeart/2005/8/layout/orgChart1"/>
    <dgm:cxn modelId="{F33083DE-3C1D-4AA2-B27B-BDAB3CC89ABE}" type="presParOf" srcId="{ED0EB311-E0A4-4576-8CA9-F1298A5EC04D}" destId="{35848051-471B-4C31-ADEC-50776D85545A}" srcOrd="1" destOrd="0" presId="urn:microsoft.com/office/officeart/2005/8/layout/orgChart1"/>
    <dgm:cxn modelId="{7C00F145-7950-4FA3-A081-CA6E2C5740BA}" type="presParOf" srcId="{ED0EB311-E0A4-4576-8CA9-F1298A5EC04D}" destId="{3062134B-A7E3-43D8-BA2F-BBB19EA017B4}" srcOrd="2" destOrd="0" presId="urn:microsoft.com/office/officeart/2005/8/layout/orgChart1"/>
    <dgm:cxn modelId="{1F25FB9F-625A-46BE-9944-A8E4162A02CD}" type="presParOf" srcId="{FF64E656-C1C7-4EB9-A88F-F0C3FC6E70D3}" destId="{744C6947-35C3-419F-9CF2-56813B8DDA17}" srcOrd="2" destOrd="0" presId="urn:microsoft.com/office/officeart/2005/8/layout/orgChart1"/>
    <dgm:cxn modelId="{C2FC85FB-8A1D-452F-8E9F-946CEACA7BCF}" type="presParOf" srcId="{FF64E656-C1C7-4EB9-A88F-F0C3FC6E70D3}" destId="{BD138DC2-08EA-44CA-8E5E-15B6AAC2391A}" srcOrd="3" destOrd="0" presId="urn:microsoft.com/office/officeart/2005/8/layout/orgChart1"/>
    <dgm:cxn modelId="{99A43023-6D12-4AD0-BEB2-CBAC06BBFEEF}" type="presParOf" srcId="{BD138DC2-08EA-44CA-8E5E-15B6AAC2391A}" destId="{0F277EBE-3021-4611-B2BF-924CD51ACF16}" srcOrd="0" destOrd="0" presId="urn:microsoft.com/office/officeart/2005/8/layout/orgChart1"/>
    <dgm:cxn modelId="{867BFBDF-0ACC-40EA-B70D-B69DE5A97628}" type="presParOf" srcId="{0F277EBE-3021-4611-B2BF-924CD51ACF16}" destId="{E905692A-FD21-43B2-855C-ED936F29B6E1}" srcOrd="0" destOrd="0" presId="urn:microsoft.com/office/officeart/2005/8/layout/orgChart1"/>
    <dgm:cxn modelId="{2DCCEDB7-3C4B-4EEF-952F-5952431B8BCC}" type="presParOf" srcId="{0F277EBE-3021-4611-B2BF-924CD51ACF16}" destId="{15A2E2AB-6A38-47A7-B474-2D5462958173}" srcOrd="1" destOrd="0" presId="urn:microsoft.com/office/officeart/2005/8/layout/orgChart1"/>
    <dgm:cxn modelId="{94944F60-F2D3-4F9B-B9BE-4C0C9563A806}" type="presParOf" srcId="{BD138DC2-08EA-44CA-8E5E-15B6AAC2391A}" destId="{E6FF008E-6035-452A-8535-AAB1716BB155}" srcOrd="1" destOrd="0" presId="urn:microsoft.com/office/officeart/2005/8/layout/orgChart1"/>
    <dgm:cxn modelId="{26F68299-3FC7-4239-89A5-1D29A30BA993}" type="presParOf" srcId="{BD138DC2-08EA-44CA-8E5E-15B6AAC2391A}" destId="{568FC9F4-8AFC-434B-8A5D-E460CD42334F}" srcOrd="2" destOrd="0" presId="urn:microsoft.com/office/officeart/2005/8/layout/orgChart1"/>
    <dgm:cxn modelId="{914A6216-A5BF-4ECA-AC76-C9FA10373E1E}" type="presParOf" srcId="{FF64E656-C1C7-4EB9-A88F-F0C3FC6E70D3}" destId="{20C39D7E-E490-4CC9-BEA1-1D86A56C8CDC}" srcOrd="4" destOrd="0" presId="urn:microsoft.com/office/officeart/2005/8/layout/orgChart1"/>
    <dgm:cxn modelId="{2D23515B-A48A-4EC7-A71C-51FB458011C9}" type="presParOf" srcId="{FF64E656-C1C7-4EB9-A88F-F0C3FC6E70D3}" destId="{C5BBA82E-A8F8-4C90-A123-26646261E928}" srcOrd="5" destOrd="0" presId="urn:microsoft.com/office/officeart/2005/8/layout/orgChart1"/>
    <dgm:cxn modelId="{F16A1FD3-2C88-4DEB-9559-1A50BF861D10}" type="presParOf" srcId="{C5BBA82E-A8F8-4C90-A123-26646261E928}" destId="{E3F3838E-717F-430A-B6E3-53DE12A4FBCF}" srcOrd="0" destOrd="0" presId="urn:microsoft.com/office/officeart/2005/8/layout/orgChart1"/>
    <dgm:cxn modelId="{12888B3B-1D22-4EDB-89E6-EA7F7086C409}" type="presParOf" srcId="{E3F3838E-717F-430A-B6E3-53DE12A4FBCF}" destId="{30F3C85C-D850-4AFE-8BE2-AB4A7569C363}" srcOrd="0" destOrd="0" presId="urn:microsoft.com/office/officeart/2005/8/layout/orgChart1"/>
    <dgm:cxn modelId="{C071113B-D414-475F-AF3A-C418E1ADC7DA}" type="presParOf" srcId="{E3F3838E-717F-430A-B6E3-53DE12A4FBCF}" destId="{C3A6A1E2-4ED4-42D3-8620-7F224F9E5046}" srcOrd="1" destOrd="0" presId="urn:microsoft.com/office/officeart/2005/8/layout/orgChart1"/>
    <dgm:cxn modelId="{4B90D9F7-3A02-474C-93C8-A02AB5138ED6}" type="presParOf" srcId="{C5BBA82E-A8F8-4C90-A123-26646261E928}" destId="{E24931EC-4690-486E-8BC7-85A5504A95F9}" srcOrd="1" destOrd="0" presId="urn:microsoft.com/office/officeart/2005/8/layout/orgChart1"/>
    <dgm:cxn modelId="{60DA003A-0ACC-48A2-96F3-8F99740F6EA4}" type="presParOf" srcId="{E24931EC-4690-486E-8BC7-85A5504A95F9}" destId="{10429348-227A-4F5A-83D9-C868B5B79198}" srcOrd="0" destOrd="0" presId="urn:microsoft.com/office/officeart/2005/8/layout/orgChart1"/>
    <dgm:cxn modelId="{A808FDAC-F1FF-47E3-B9B5-3855A45F0CED}" type="presParOf" srcId="{E24931EC-4690-486E-8BC7-85A5504A95F9}" destId="{11C516A3-7120-4CD8-9E9B-4F6CBC1523B7}" srcOrd="1" destOrd="0" presId="urn:microsoft.com/office/officeart/2005/8/layout/orgChart1"/>
    <dgm:cxn modelId="{49527104-1CB0-4EBE-9404-6E681ABD3017}" type="presParOf" srcId="{11C516A3-7120-4CD8-9E9B-4F6CBC1523B7}" destId="{40CF096F-B7F4-4BD9-8051-7490E2E26946}" srcOrd="0" destOrd="0" presId="urn:microsoft.com/office/officeart/2005/8/layout/orgChart1"/>
    <dgm:cxn modelId="{A46593D8-21B0-44D2-A874-8F0D29C0C152}" type="presParOf" srcId="{40CF096F-B7F4-4BD9-8051-7490E2E26946}" destId="{6833ECE1-0ED7-4A5D-B461-9A01825ADCF1}" srcOrd="0" destOrd="0" presId="urn:microsoft.com/office/officeart/2005/8/layout/orgChart1"/>
    <dgm:cxn modelId="{4DA2D561-2C83-46CC-9D37-D57142AC9E2C}" type="presParOf" srcId="{40CF096F-B7F4-4BD9-8051-7490E2E26946}" destId="{F805D859-FBD3-46CD-83CA-585E333074F1}" srcOrd="1" destOrd="0" presId="urn:microsoft.com/office/officeart/2005/8/layout/orgChart1"/>
    <dgm:cxn modelId="{ED6C01EC-B0B1-4581-A7CF-76A2B9018BA9}" type="presParOf" srcId="{11C516A3-7120-4CD8-9E9B-4F6CBC1523B7}" destId="{7AFD0D8E-ACA2-45C8-B473-29FF1AD75747}" srcOrd="1" destOrd="0" presId="urn:microsoft.com/office/officeart/2005/8/layout/orgChart1"/>
    <dgm:cxn modelId="{FF126797-1ECD-4C31-8716-3E45F7936D22}" type="presParOf" srcId="{11C516A3-7120-4CD8-9E9B-4F6CBC1523B7}" destId="{B31C7C1E-D294-4CDA-BE11-89DDB0EACBCB}" srcOrd="2" destOrd="0" presId="urn:microsoft.com/office/officeart/2005/8/layout/orgChart1"/>
    <dgm:cxn modelId="{60BC7944-37F0-4DE2-9BFA-B8D1EE6261F4}" type="presParOf" srcId="{E24931EC-4690-486E-8BC7-85A5504A95F9}" destId="{654B840C-0329-460F-82B8-19E5566CC082}" srcOrd="2" destOrd="0" presId="urn:microsoft.com/office/officeart/2005/8/layout/orgChart1"/>
    <dgm:cxn modelId="{E448D783-C760-4E90-98F3-FB6A27A4439C}" type="presParOf" srcId="{E24931EC-4690-486E-8BC7-85A5504A95F9}" destId="{8FDCFC04-B0B3-412F-9774-2D374F04C51F}" srcOrd="3" destOrd="0" presId="urn:microsoft.com/office/officeart/2005/8/layout/orgChart1"/>
    <dgm:cxn modelId="{77BB176A-067F-4972-90F6-117608F13A16}" type="presParOf" srcId="{8FDCFC04-B0B3-412F-9774-2D374F04C51F}" destId="{6654F6BA-ADC5-436E-B8EB-8AC628F14873}" srcOrd="0" destOrd="0" presId="urn:microsoft.com/office/officeart/2005/8/layout/orgChart1"/>
    <dgm:cxn modelId="{3FBE787E-8C27-4469-ABD7-DA891801EA27}" type="presParOf" srcId="{6654F6BA-ADC5-436E-B8EB-8AC628F14873}" destId="{F230B56C-C4F1-4B32-A751-19C9B028F8B4}" srcOrd="0" destOrd="0" presId="urn:microsoft.com/office/officeart/2005/8/layout/orgChart1"/>
    <dgm:cxn modelId="{0E5D3A71-9787-4E42-B5A3-100484356B87}" type="presParOf" srcId="{6654F6BA-ADC5-436E-B8EB-8AC628F14873}" destId="{4033EC1B-8331-48AD-A3AC-544E20B71631}" srcOrd="1" destOrd="0" presId="urn:microsoft.com/office/officeart/2005/8/layout/orgChart1"/>
    <dgm:cxn modelId="{055212B5-BBC4-4AA4-AB2E-B79361DE5866}" type="presParOf" srcId="{8FDCFC04-B0B3-412F-9774-2D374F04C51F}" destId="{D28FC3E3-85C9-44A8-AE85-18253102C3BA}" srcOrd="1" destOrd="0" presId="urn:microsoft.com/office/officeart/2005/8/layout/orgChart1"/>
    <dgm:cxn modelId="{81F12FB4-BA48-4888-A89D-B668EAB31D83}" type="presParOf" srcId="{8FDCFC04-B0B3-412F-9774-2D374F04C51F}" destId="{E01212D2-3D7B-40B7-AFD2-1890C5099F1C}" srcOrd="2" destOrd="0" presId="urn:microsoft.com/office/officeart/2005/8/layout/orgChart1"/>
    <dgm:cxn modelId="{7CE931E0-4024-4B57-921E-637CA369F378}" type="presParOf" srcId="{E24931EC-4690-486E-8BC7-85A5504A95F9}" destId="{AD053818-79D8-4DD6-9D7A-7E571D4345B5}" srcOrd="4" destOrd="0" presId="urn:microsoft.com/office/officeart/2005/8/layout/orgChart1"/>
    <dgm:cxn modelId="{4C1BBF3C-8250-445B-879E-E12558200094}" type="presParOf" srcId="{E24931EC-4690-486E-8BC7-85A5504A95F9}" destId="{0B76A201-A4A4-4B75-92C2-21412D60E7EC}" srcOrd="5" destOrd="0" presId="urn:microsoft.com/office/officeart/2005/8/layout/orgChart1"/>
    <dgm:cxn modelId="{AE1F8EB7-18C6-4478-9062-BE7D86D8A697}" type="presParOf" srcId="{0B76A201-A4A4-4B75-92C2-21412D60E7EC}" destId="{49366057-68A0-42D1-95DA-BCA11395B84B}" srcOrd="0" destOrd="0" presId="urn:microsoft.com/office/officeart/2005/8/layout/orgChart1"/>
    <dgm:cxn modelId="{A2C8EF45-20B3-43CD-96F1-412A0FA1ABC7}" type="presParOf" srcId="{49366057-68A0-42D1-95DA-BCA11395B84B}" destId="{BFF0EEC4-F033-4BD8-ADF7-509F61E8B4DE}" srcOrd="0" destOrd="0" presId="urn:microsoft.com/office/officeart/2005/8/layout/orgChart1"/>
    <dgm:cxn modelId="{9097F89C-F79A-46B1-9301-182CE5E961FD}" type="presParOf" srcId="{49366057-68A0-42D1-95DA-BCA11395B84B}" destId="{42C578CE-F5AD-4256-BAFE-CE742B65AFD0}" srcOrd="1" destOrd="0" presId="urn:microsoft.com/office/officeart/2005/8/layout/orgChart1"/>
    <dgm:cxn modelId="{BC8D518B-1FAE-4624-807F-CA1B0F40F989}" type="presParOf" srcId="{0B76A201-A4A4-4B75-92C2-21412D60E7EC}" destId="{169E9646-0376-4975-92C1-BF5AD744D395}" srcOrd="1" destOrd="0" presId="urn:microsoft.com/office/officeart/2005/8/layout/orgChart1"/>
    <dgm:cxn modelId="{17564988-4C82-4819-A78A-1CE6120680C8}" type="presParOf" srcId="{169E9646-0376-4975-92C1-BF5AD744D395}" destId="{528AAA4A-EB3D-4218-8C36-A80C6E7E34EC}" srcOrd="0" destOrd="0" presId="urn:microsoft.com/office/officeart/2005/8/layout/orgChart1"/>
    <dgm:cxn modelId="{64FEAE5B-07A5-4AD1-8737-38BAB184E297}" type="presParOf" srcId="{169E9646-0376-4975-92C1-BF5AD744D395}" destId="{24A44C1D-87EF-470D-944E-A7B6B84A2CD0}" srcOrd="1" destOrd="0" presId="urn:microsoft.com/office/officeart/2005/8/layout/orgChart1"/>
    <dgm:cxn modelId="{188F8F9A-F5CD-4958-BB23-403F3D4AF9E9}" type="presParOf" srcId="{24A44C1D-87EF-470D-944E-A7B6B84A2CD0}" destId="{4B1E644F-BBAA-493F-850B-0E877FF8BDAC}" srcOrd="0" destOrd="0" presId="urn:microsoft.com/office/officeart/2005/8/layout/orgChart1"/>
    <dgm:cxn modelId="{5CF7EFC7-3EFA-4349-8607-1B435D875692}" type="presParOf" srcId="{4B1E644F-BBAA-493F-850B-0E877FF8BDAC}" destId="{713C9AD4-FF4A-488C-AF93-C875A6692324}" srcOrd="0" destOrd="0" presId="urn:microsoft.com/office/officeart/2005/8/layout/orgChart1"/>
    <dgm:cxn modelId="{C665AC50-CC86-4E24-B94E-753E9E65D7F0}" type="presParOf" srcId="{4B1E644F-BBAA-493F-850B-0E877FF8BDAC}" destId="{6CC82315-F8AF-423B-869E-F06D03C3E1A8}" srcOrd="1" destOrd="0" presId="urn:microsoft.com/office/officeart/2005/8/layout/orgChart1"/>
    <dgm:cxn modelId="{9BB50FE6-95C5-43C7-8F97-7F84FDC75C1A}" type="presParOf" srcId="{24A44C1D-87EF-470D-944E-A7B6B84A2CD0}" destId="{F39C5DB6-B2F4-4D3B-8208-9E9EC235B0AD}" srcOrd="1" destOrd="0" presId="urn:microsoft.com/office/officeart/2005/8/layout/orgChart1"/>
    <dgm:cxn modelId="{9C405116-912A-4B5E-8A83-A6B461752EEF}" type="presParOf" srcId="{24A44C1D-87EF-470D-944E-A7B6B84A2CD0}" destId="{FEC265FD-2140-4C9E-9FD6-98752E2C32F0}" srcOrd="2" destOrd="0" presId="urn:microsoft.com/office/officeart/2005/8/layout/orgChart1"/>
    <dgm:cxn modelId="{A3903E74-08DF-4CBD-AB8B-5F79FD647890}" type="presParOf" srcId="{169E9646-0376-4975-92C1-BF5AD744D395}" destId="{3A4BDEDB-9C37-4AE3-A802-78B731ADB911}" srcOrd="2" destOrd="0" presId="urn:microsoft.com/office/officeart/2005/8/layout/orgChart1"/>
    <dgm:cxn modelId="{1666F8C6-6CB0-4C41-BF6E-E3A24ADBD5E2}" type="presParOf" srcId="{169E9646-0376-4975-92C1-BF5AD744D395}" destId="{1AC8AC49-6407-4516-875D-59D5BF66BC23}" srcOrd="3" destOrd="0" presId="urn:microsoft.com/office/officeart/2005/8/layout/orgChart1"/>
    <dgm:cxn modelId="{6BA6B6D0-07A0-4F27-BCFD-5BBF90FC7A59}" type="presParOf" srcId="{1AC8AC49-6407-4516-875D-59D5BF66BC23}" destId="{7A553D59-BE3A-4A6D-90EA-7B93545B4F3A}" srcOrd="0" destOrd="0" presId="urn:microsoft.com/office/officeart/2005/8/layout/orgChart1"/>
    <dgm:cxn modelId="{C5FE1F4C-B0B2-4AFF-800C-8E7899E30650}" type="presParOf" srcId="{7A553D59-BE3A-4A6D-90EA-7B93545B4F3A}" destId="{3C57D91F-83DC-4E2A-94BD-B086C4BAD676}" srcOrd="0" destOrd="0" presId="urn:microsoft.com/office/officeart/2005/8/layout/orgChart1"/>
    <dgm:cxn modelId="{4BDDFD8F-0953-407A-A9CD-7035507B9A2D}" type="presParOf" srcId="{7A553D59-BE3A-4A6D-90EA-7B93545B4F3A}" destId="{D445758E-AFA4-49DA-8881-D3DE05885035}" srcOrd="1" destOrd="0" presId="urn:microsoft.com/office/officeart/2005/8/layout/orgChart1"/>
    <dgm:cxn modelId="{E59E2384-CC9F-49AD-9813-D950A02EE0EB}" type="presParOf" srcId="{1AC8AC49-6407-4516-875D-59D5BF66BC23}" destId="{8BCC3E96-0F83-40AD-86C4-D8682672744E}" srcOrd="1" destOrd="0" presId="urn:microsoft.com/office/officeart/2005/8/layout/orgChart1"/>
    <dgm:cxn modelId="{0FD156DD-4885-4D04-AAC0-D73231E7B298}" type="presParOf" srcId="{1AC8AC49-6407-4516-875D-59D5BF66BC23}" destId="{9B9562B6-0A6B-45E0-9FF5-12F919B3E5F9}" srcOrd="2" destOrd="0" presId="urn:microsoft.com/office/officeart/2005/8/layout/orgChart1"/>
    <dgm:cxn modelId="{7EA71F4A-09AD-40A9-95C5-39908BF271C7}" type="presParOf" srcId="{169E9646-0376-4975-92C1-BF5AD744D395}" destId="{E166CEC3-6D81-48D8-B440-3AB99E0CFC51}" srcOrd="4" destOrd="0" presId="urn:microsoft.com/office/officeart/2005/8/layout/orgChart1"/>
    <dgm:cxn modelId="{5865BE01-9E44-4BD9-AFF9-FD95A4BBA3E8}" type="presParOf" srcId="{169E9646-0376-4975-92C1-BF5AD744D395}" destId="{525FFE63-F5A2-4946-9ADA-37B238865EDE}" srcOrd="5" destOrd="0" presId="urn:microsoft.com/office/officeart/2005/8/layout/orgChart1"/>
    <dgm:cxn modelId="{724BB147-B893-4DC3-AD4D-181DEB1C5E19}" type="presParOf" srcId="{525FFE63-F5A2-4946-9ADA-37B238865EDE}" destId="{89503CFE-C84D-4E85-ABE5-3241E84D62DA}" srcOrd="0" destOrd="0" presId="urn:microsoft.com/office/officeart/2005/8/layout/orgChart1"/>
    <dgm:cxn modelId="{9AF478EC-2324-4BE7-901E-FFF64273B3A5}" type="presParOf" srcId="{89503CFE-C84D-4E85-ABE5-3241E84D62DA}" destId="{CD855028-94E5-44F0-8FEB-5E0A7A424102}" srcOrd="0" destOrd="0" presId="urn:microsoft.com/office/officeart/2005/8/layout/orgChart1"/>
    <dgm:cxn modelId="{CF92D95D-CA90-423B-B06B-2C27B2B6FA5A}" type="presParOf" srcId="{89503CFE-C84D-4E85-ABE5-3241E84D62DA}" destId="{89C2373E-7C49-4373-B71F-BA3CEBB121D4}" srcOrd="1" destOrd="0" presId="urn:microsoft.com/office/officeart/2005/8/layout/orgChart1"/>
    <dgm:cxn modelId="{664E5050-B57C-4F74-8C08-800B6EABEC74}" type="presParOf" srcId="{525FFE63-F5A2-4946-9ADA-37B238865EDE}" destId="{31FA29BD-9522-4D9F-90BE-8D37D28E5D46}" srcOrd="1" destOrd="0" presId="urn:microsoft.com/office/officeart/2005/8/layout/orgChart1"/>
    <dgm:cxn modelId="{437C2321-5EBF-4019-99F9-21A594EEA8CC}" type="presParOf" srcId="{525FFE63-F5A2-4946-9ADA-37B238865EDE}" destId="{F54F5926-1823-4118-B07F-067C0C7C904E}" srcOrd="2" destOrd="0" presId="urn:microsoft.com/office/officeart/2005/8/layout/orgChart1"/>
    <dgm:cxn modelId="{23920B8E-817D-49F6-9A64-FB07A1C715F1}" type="presParOf" srcId="{0B76A201-A4A4-4B75-92C2-21412D60E7EC}" destId="{145EA98E-553E-470F-A1ED-D29EBAA87BDF}" srcOrd="2" destOrd="0" presId="urn:microsoft.com/office/officeart/2005/8/layout/orgChart1"/>
    <dgm:cxn modelId="{830F5FF1-D37C-482F-9DFC-E251E7AFFBCD}" type="presParOf" srcId="{C5BBA82E-A8F8-4C90-A123-26646261E928}" destId="{29862888-B9CB-4290-8F9A-E639A3C30EB5}" srcOrd="2" destOrd="0" presId="urn:microsoft.com/office/officeart/2005/8/layout/orgChart1"/>
    <dgm:cxn modelId="{E270BDD4-D2E6-459F-BFE6-EDF2193BE2A5}" type="presParOf" srcId="{EF55AA28-15EA-459F-AFC4-2CF3CD04AE8B}" destId="{D3E0D77D-CF3B-46FE-B472-75D682723BD0}" srcOrd="2" destOrd="0" presId="urn:microsoft.com/office/officeart/2005/8/layout/orgChart1"/>
    <dgm:cxn modelId="{7890D038-94F5-4633-B707-60B93FB8961B}" type="presParOf" srcId="{C748854F-A4B4-4196-9AA6-3E7696AAC744}" destId="{F080C810-45E8-4235-8EAA-9CDF77D74DCB}" srcOrd="4" destOrd="0" presId="urn:microsoft.com/office/officeart/2005/8/layout/orgChart1"/>
    <dgm:cxn modelId="{3C159BE4-1D98-4712-A578-091AA51664B0}" type="presParOf" srcId="{C748854F-A4B4-4196-9AA6-3E7696AAC744}" destId="{9F167AB2-FB4E-4368-B6E6-E3AB40ED5EF0}" srcOrd="5" destOrd="0" presId="urn:microsoft.com/office/officeart/2005/8/layout/orgChart1"/>
    <dgm:cxn modelId="{A86ECC53-3067-4261-9212-56AFBF583FA2}" type="presParOf" srcId="{9F167AB2-FB4E-4368-B6E6-E3AB40ED5EF0}" destId="{D18C14E2-0917-4DFB-8B89-9078567B02CC}" srcOrd="0" destOrd="0" presId="urn:microsoft.com/office/officeart/2005/8/layout/orgChart1"/>
    <dgm:cxn modelId="{C37BD2CA-5B58-457B-8C61-F22EF40446BC}" type="presParOf" srcId="{D18C14E2-0917-4DFB-8B89-9078567B02CC}" destId="{122189CF-475A-481A-8731-ECA8187A5894}" srcOrd="0" destOrd="0" presId="urn:microsoft.com/office/officeart/2005/8/layout/orgChart1"/>
    <dgm:cxn modelId="{DA1E4D7F-44D8-493C-AE64-A08E2EC1FF0B}" type="presParOf" srcId="{D18C14E2-0917-4DFB-8B89-9078567B02CC}" destId="{C323290C-8AEB-4B7E-A1E8-83E2BE2AA919}" srcOrd="1" destOrd="0" presId="urn:microsoft.com/office/officeart/2005/8/layout/orgChart1"/>
    <dgm:cxn modelId="{534D8344-EF3A-4B14-80CB-64BCA888C2EA}" type="presParOf" srcId="{9F167AB2-FB4E-4368-B6E6-E3AB40ED5EF0}" destId="{DC080A82-2DEE-4C3C-B5B8-4F54B7BFE6FA}" srcOrd="1" destOrd="0" presId="urn:microsoft.com/office/officeart/2005/8/layout/orgChart1"/>
    <dgm:cxn modelId="{F6EEA38E-FE74-4EF8-A00F-60F1C59C3437}" type="presParOf" srcId="{DC080A82-2DEE-4C3C-B5B8-4F54B7BFE6FA}" destId="{A90DC1EC-06D6-4500-BE3B-1BD158A581B5}" srcOrd="0" destOrd="0" presId="urn:microsoft.com/office/officeart/2005/8/layout/orgChart1"/>
    <dgm:cxn modelId="{DAAB745B-190C-4F56-8276-9306DC95CA20}" type="presParOf" srcId="{DC080A82-2DEE-4C3C-B5B8-4F54B7BFE6FA}" destId="{0812EA48-C2E4-466A-AE1D-BC72A15F9606}" srcOrd="1" destOrd="0" presId="urn:microsoft.com/office/officeart/2005/8/layout/orgChart1"/>
    <dgm:cxn modelId="{AA59E3CB-0C44-47D2-AD25-45F33DAB7E4D}" type="presParOf" srcId="{0812EA48-C2E4-466A-AE1D-BC72A15F9606}" destId="{33E08B9D-677A-4F8E-9D98-0F392F6F0A86}" srcOrd="0" destOrd="0" presId="urn:microsoft.com/office/officeart/2005/8/layout/orgChart1"/>
    <dgm:cxn modelId="{FB65DD22-4F0E-4E9C-8558-182ADDB0D277}" type="presParOf" srcId="{33E08B9D-677A-4F8E-9D98-0F392F6F0A86}" destId="{14868CB9-8C5A-48AF-BBE0-82D709EE8010}" srcOrd="0" destOrd="0" presId="urn:microsoft.com/office/officeart/2005/8/layout/orgChart1"/>
    <dgm:cxn modelId="{D265083D-0427-4413-8756-612BF0CB7157}" type="presParOf" srcId="{33E08B9D-677A-4F8E-9D98-0F392F6F0A86}" destId="{F46BB633-EFFE-4712-8667-3ED0F4777B47}" srcOrd="1" destOrd="0" presId="urn:microsoft.com/office/officeart/2005/8/layout/orgChart1"/>
    <dgm:cxn modelId="{279977CF-77EC-49DB-A8B8-71ED2A5CC56D}" type="presParOf" srcId="{0812EA48-C2E4-466A-AE1D-BC72A15F9606}" destId="{0DA3A4F9-46D5-463E-8639-74D87209ED65}" srcOrd="1" destOrd="0" presId="urn:microsoft.com/office/officeart/2005/8/layout/orgChart1"/>
    <dgm:cxn modelId="{DCB3C86A-D8F2-47C0-A230-EBDDF7FA80AC}" type="presParOf" srcId="{0812EA48-C2E4-466A-AE1D-BC72A15F9606}" destId="{3896C993-2565-4F5A-AFAD-9B54920DA5C2}" srcOrd="2" destOrd="0" presId="urn:microsoft.com/office/officeart/2005/8/layout/orgChart1"/>
    <dgm:cxn modelId="{13D897CF-AE8B-4A26-9D81-FB7D125A51A0}" type="presParOf" srcId="{DC080A82-2DEE-4C3C-B5B8-4F54B7BFE6FA}" destId="{CFBFB060-2653-4506-8519-D8543661EDFD}" srcOrd="2" destOrd="0" presId="urn:microsoft.com/office/officeart/2005/8/layout/orgChart1"/>
    <dgm:cxn modelId="{D6DF261D-18DB-46CB-BD7B-0A27DF647C92}" type="presParOf" srcId="{DC080A82-2DEE-4C3C-B5B8-4F54B7BFE6FA}" destId="{C3026C1D-D736-46D3-A981-E3F0B82AFCC8}" srcOrd="3" destOrd="0" presId="urn:microsoft.com/office/officeart/2005/8/layout/orgChart1"/>
    <dgm:cxn modelId="{88F15BDF-DA6F-433C-92CE-F7EA103D2700}" type="presParOf" srcId="{C3026C1D-D736-46D3-A981-E3F0B82AFCC8}" destId="{28B782FB-DFE5-4A8C-8624-BCA97ABA08E7}" srcOrd="0" destOrd="0" presId="urn:microsoft.com/office/officeart/2005/8/layout/orgChart1"/>
    <dgm:cxn modelId="{673891AE-DD92-466F-BE16-17F1E8CAA40B}" type="presParOf" srcId="{28B782FB-DFE5-4A8C-8624-BCA97ABA08E7}" destId="{DEA34C31-965F-46EC-B58D-0C4C063F1B97}" srcOrd="0" destOrd="0" presId="urn:microsoft.com/office/officeart/2005/8/layout/orgChart1"/>
    <dgm:cxn modelId="{9F4EC443-A44F-407A-8F28-CE8BF0937B69}" type="presParOf" srcId="{28B782FB-DFE5-4A8C-8624-BCA97ABA08E7}" destId="{C74395D1-A06F-4878-B25A-A1457D046329}" srcOrd="1" destOrd="0" presId="urn:microsoft.com/office/officeart/2005/8/layout/orgChart1"/>
    <dgm:cxn modelId="{E2D4D427-076B-4A78-8439-53F2288ED4C9}" type="presParOf" srcId="{C3026C1D-D736-46D3-A981-E3F0B82AFCC8}" destId="{FAD4CA07-DBF0-4C60-9B30-41B5276C935D}" srcOrd="1" destOrd="0" presId="urn:microsoft.com/office/officeart/2005/8/layout/orgChart1"/>
    <dgm:cxn modelId="{9B206A84-893B-4F7D-9B02-1DC34AB66884}" type="presParOf" srcId="{C3026C1D-D736-46D3-A981-E3F0B82AFCC8}" destId="{770AF0CF-4B7E-42F7-AD03-924C9AA06FFB}" srcOrd="2" destOrd="0" presId="urn:microsoft.com/office/officeart/2005/8/layout/orgChart1"/>
    <dgm:cxn modelId="{2C3F0062-6A08-42BE-A853-AEA3FE514F21}" type="presParOf" srcId="{DC080A82-2DEE-4C3C-B5B8-4F54B7BFE6FA}" destId="{87AA751A-C94E-4905-A238-806987A825E7}" srcOrd="4" destOrd="0" presId="urn:microsoft.com/office/officeart/2005/8/layout/orgChart1"/>
    <dgm:cxn modelId="{58BA5EE0-DE3F-4556-AFAD-98EAA28E7359}" type="presParOf" srcId="{DC080A82-2DEE-4C3C-B5B8-4F54B7BFE6FA}" destId="{E28EDDAF-AF8E-438E-BD3A-890CF5439549}" srcOrd="5" destOrd="0" presId="urn:microsoft.com/office/officeart/2005/8/layout/orgChart1"/>
    <dgm:cxn modelId="{F3AC176A-33AA-4269-A05D-4E5C8F641B36}" type="presParOf" srcId="{E28EDDAF-AF8E-438E-BD3A-890CF5439549}" destId="{283C673F-B5A9-4A4F-A6E6-411DD9D355C5}" srcOrd="0" destOrd="0" presId="urn:microsoft.com/office/officeart/2005/8/layout/orgChart1"/>
    <dgm:cxn modelId="{F1A0FF62-607E-4054-A965-D30D7A3F78F2}" type="presParOf" srcId="{283C673F-B5A9-4A4F-A6E6-411DD9D355C5}" destId="{312E64A7-B8DD-414D-A99F-AFD3AFE5D96A}" srcOrd="0" destOrd="0" presId="urn:microsoft.com/office/officeart/2005/8/layout/orgChart1"/>
    <dgm:cxn modelId="{5BB56EA2-2547-47DB-9733-AAF8A679894A}" type="presParOf" srcId="{283C673F-B5A9-4A4F-A6E6-411DD9D355C5}" destId="{BB896172-7A27-47E7-90DD-F81F8F40D115}" srcOrd="1" destOrd="0" presId="urn:microsoft.com/office/officeart/2005/8/layout/orgChart1"/>
    <dgm:cxn modelId="{EF57416A-9F25-4FF2-B39D-1763A8C952C3}" type="presParOf" srcId="{E28EDDAF-AF8E-438E-BD3A-890CF5439549}" destId="{A8751DAD-DF02-4D0F-B814-8BC6CC3D242D}" srcOrd="1" destOrd="0" presId="urn:microsoft.com/office/officeart/2005/8/layout/orgChart1"/>
    <dgm:cxn modelId="{8849EB4F-BD37-4585-BB74-CF6A0E1DA194}" type="presParOf" srcId="{E28EDDAF-AF8E-438E-BD3A-890CF5439549}" destId="{87387003-07A7-422D-AD1A-A1435B9250B5}" srcOrd="2" destOrd="0" presId="urn:microsoft.com/office/officeart/2005/8/layout/orgChart1"/>
    <dgm:cxn modelId="{6E40D837-E949-4E40-AFB7-312E27E35116}" type="presParOf" srcId="{9F167AB2-FB4E-4368-B6E6-E3AB40ED5EF0}" destId="{60987068-D4B2-4818-823B-AF3BA72790AD}" srcOrd="2" destOrd="0" presId="urn:microsoft.com/office/officeart/2005/8/layout/orgChart1"/>
    <dgm:cxn modelId="{77965B5C-3750-40C9-91A4-71E64B8BCE31}" type="presParOf" srcId="{62E32799-CC7C-48D3-9FFC-0430895F5A23}" destId="{F30EEF39-274E-483A-AFD6-CE2D0786C645}" srcOrd="2" destOrd="0" presId="urn:microsoft.com/office/officeart/2005/8/layout/orgChart1"/>
    <dgm:cxn modelId="{4F4D58A1-5C14-47CF-A8C9-697DC93A3B09}" type="presParOf" srcId="{F30EEF39-274E-483A-AFD6-CE2D0786C645}" destId="{58C1E5CE-8083-4967-9FDD-2DB4FA2C9149}" srcOrd="0" destOrd="0" presId="urn:microsoft.com/office/officeart/2005/8/layout/orgChart1"/>
    <dgm:cxn modelId="{1ECC1360-F3AE-4A95-911A-C0428BB42E70}" type="presParOf" srcId="{F30EEF39-274E-483A-AFD6-CE2D0786C645}" destId="{47CBA70B-0848-4067-B020-B9821948F6F0}" srcOrd="1" destOrd="0" presId="urn:microsoft.com/office/officeart/2005/8/layout/orgChart1"/>
    <dgm:cxn modelId="{2B7810A8-959F-4EF0-BF89-81896142CCA2}" type="presParOf" srcId="{47CBA70B-0848-4067-B020-B9821948F6F0}" destId="{4431EC08-B6C6-4519-8FE5-A115F89AE7A8}" srcOrd="0" destOrd="0" presId="urn:microsoft.com/office/officeart/2005/8/layout/orgChart1"/>
    <dgm:cxn modelId="{4F42405C-5426-4838-A2C6-7585D12766E0}" type="presParOf" srcId="{4431EC08-B6C6-4519-8FE5-A115F89AE7A8}" destId="{80924FB8-28A1-4EC4-A378-6B16F3AEE8FD}" srcOrd="0" destOrd="0" presId="urn:microsoft.com/office/officeart/2005/8/layout/orgChart1"/>
    <dgm:cxn modelId="{F8BFA2EE-92EA-4082-A681-9C00E1E33FD9}" type="presParOf" srcId="{4431EC08-B6C6-4519-8FE5-A115F89AE7A8}" destId="{499892FF-9434-4708-8E23-96B39727CA45}" srcOrd="1" destOrd="0" presId="urn:microsoft.com/office/officeart/2005/8/layout/orgChart1"/>
    <dgm:cxn modelId="{95CE0D7F-BCDB-470D-9FFE-4537A8A050F1}" type="presParOf" srcId="{47CBA70B-0848-4067-B020-B9821948F6F0}" destId="{A9FCDCE4-FC9E-477C-96F0-0DFC60596477}" srcOrd="1" destOrd="0" presId="urn:microsoft.com/office/officeart/2005/8/layout/orgChart1"/>
    <dgm:cxn modelId="{4DC581D7-589C-4948-BB7C-D769B3FC9CBB}" type="presParOf" srcId="{47CBA70B-0848-4067-B020-B9821948F6F0}" destId="{937DA320-C34C-477D-A007-B3684A4F762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C1E5CE-8083-4967-9FDD-2DB4FA2C9149}">
      <dsp:nvSpPr>
        <dsp:cNvPr id="0" name=""/>
        <dsp:cNvSpPr/>
      </dsp:nvSpPr>
      <dsp:spPr>
        <a:xfrm>
          <a:off x="5393256" y="496706"/>
          <a:ext cx="764836" cy="4138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3860"/>
              </a:lnTo>
              <a:lnTo>
                <a:pt x="764836" y="41386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AA751A-C94E-4905-A238-806987A825E7}">
      <dsp:nvSpPr>
        <dsp:cNvPr id="0" name=""/>
        <dsp:cNvSpPr/>
      </dsp:nvSpPr>
      <dsp:spPr>
        <a:xfrm>
          <a:off x="7393035" y="1902491"/>
          <a:ext cx="1182820" cy="3321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2186"/>
              </a:lnTo>
              <a:lnTo>
                <a:pt x="1182820" y="3321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BFB060-2653-4506-8519-D8543661EDFD}">
      <dsp:nvSpPr>
        <dsp:cNvPr id="0" name=""/>
        <dsp:cNvSpPr/>
      </dsp:nvSpPr>
      <dsp:spPr>
        <a:xfrm>
          <a:off x="7393035" y="467481"/>
          <a:ext cx="1437653" cy="1435010"/>
        </a:xfrm>
        <a:custGeom>
          <a:avLst/>
          <a:gdLst/>
          <a:ahLst/>
          <a:cxnLst/>
          <a:rect l="0" t="0" r="0" b="0"/>
          <a:pathLst>
            <a:path>
              <a:moveTo>
                <a:pt x="0" y="1435010"/>
              </a:moveTo>
              <a:lnTo>
                <a:pt x="1437653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0DC1EC-06D6-4500-BE3B-1BD158A581B5}">
      <dsp:nvSpPr>
        <dsp:cNvPr id="0" name=""/>
        <dsp:cNvSpPr/>
      </dsp:nvSpPr>
      <dsp:spPr>
        <a:xfrm>
          <a:off x="7393035" y="1256656"/>
          <a:ext cx="1817779" cy="645834"/>
        </a:xfrm>
        <a:custGeom>
          <a:avLst/>
          <a:gdLst/>
          <a:ahLst/>
          <a:cxnLst/>
          <a:rect l="0" t="0" r="0" b="0"/>
          <a:pathLst>
            <a:path>
              <a:moveTo>
                <a:pt x="0" y="645834"/>
              </a:moveTo>
              <a:lnTo>
                <a:pt x="1817779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80C810-45E8-4235-8EAA-9CDF77D74DCB}">
      <dsp:nvSpPr>
        <dsp:cNvPr id="0" name=""/>
        <dsp:cNvSpPr/>
      </dsp:nvSpPr>
      <dsp:spPr>
        <a:xfrm>
          <a:off x="5393256" y="496706"/>
          <a:ext cx="2395775" cy="910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6841"/>
              </a:lnTo>
              <a:lnTo>
                <a:pt x="2395775" y="806841"/>
              </a:lnTo>
              <a:lnTo>
                <a:pt x="2395775" y="9107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66CEC3-6D81-48D8-B440-3AB99E0CFC51}">
      <dsp:nvSpPr>
        <dsp:cNvPr id="0" name=""/>
        <dsp:cNvSpPr/>
      </dsp:nvSpPr>
      <dsp:spPr>
        <a:xfrm>
          <a:off x="4636171" y="4897235"/>
          <a:ext cx="1707475" cy="2722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2222"/>
              </a:lnTo>
              <a:lnTo>
                <a:pt x="1707475" y="2722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4BDEDB-9C37-4AE3-A802-78B731ADB911}">
      <dsp:nvSpPr>
        <dsp:cNvPr id="0" name=""/>
        <dsp:cNvSpPr/>
      </dsp:nvSpPr>
      <dsp:spPr>
        <a:xfrm>
          <a:off x="4636171" y="4466565"/>
          <a:ext cx="1707475" cy="430670"/>
        </a:xfrm>
        <a:custGeom>
          <a:avLst/>
          <a:gdLst/>
          <a:ahLst/>
          <a:cxnLst/>
          <a:rect l="0" t="0" r="0" b="0"/>
          <a:pathLst>
            <a:path>
              <a:moveTo>
                <a:pt x="0" y="430670"/>
              </a:moveTo>
              <a:lnTo>
                <a:pt x="1707475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8AAA4A-EB3D-4218-8C36-A80C6E7E34EC}">
      <dsp:nvSpPr>
        <dsp:cNvPr id="0" name=""/>
        <dsp:cNvSpPr/>
      </dsp:nvSpPr>
      <dsp:spPr>
        <a:xfrm>
          <a:off x="4636171" y="3763672"/>
          <a:ext cx="1707475" cy="1133563"/>
        </a:xfrm>
        <a:custGeom>
          <a:avLst/>
          <a:gdLst/>
          <a:ahLst/>
          <a:cxnLst/>
          <a:rect l="0" t="0" r="0" b="0"/>
          <a:pathLst>
            <a:path>
              <a:moveTo>
                <a:pt x="0" y="1133563"/>
              </a:moveTo>
              <a:lnTo>
                <a:pt x="1707475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053818-79D8-4DD6-9D7A-7E571D4345B5}">
      <dsp:nvSpPr>
        <dsp:cNvPr id="0" name=""/>
        <dsp:cNvSpPr/>
      </dsp:nvSpPr>
      <dsp:spPr>
        <a:xfrm>
          <a:off x="2710017" y="4224320"/>
          <a:ext cx="2322150" cy="1779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972"/>
              </a:lnTo>
              <a:lnTo>
                <a:pt x="2322150" y="73972"/>
              </a:lnTo>
              <a:lnTo>
                <a:pt x="2322150" y="1779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4B840C-0329-460F-82B8-19E5566CC082}">
      <dsp:nvSpPr>
        <dsp:cNvPr id="0" name=""/>
        <dsp:cNvSpPr/>
      </dsp:nvSpPr>
      <dsp:spPr>
        <a:xfrm>
          <a:off x="2710017" y="3562788"/>
          <a:ext cx="1798821" cy="661531"/>
        </a:xfrm>
        <a:custGeom>
          <a:avLst/>
          <a:gdLst/>
          <a:ahLst/>
          <a:cxnLst/>
          <a:rect l="0" t="0" r="0" b="0"/>
          <a:pathLst>
            <a:path>
              <a:moveTo>
                <a:pt x="0" y="661531"/>
              </a:moveTo>
              <a:lnTo>
                <a:pt x="1798821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429348-227A-4F5A-83D9-C868B5B79198}">
      <dsp:nvSpPr>
        <dsp:cNvPr id="0" name=""/>
        <dsp:cNvSpPr/>
      </dsp:nvSpPr>
      <dsp:spPr>
        <a:xfrm>
          <a:off x="2710017" y="4224320"/>
          <a:ext cx="451029" cy="3428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864"/>
              </a:lnTo>
              <a:lnTo>
                <a:pt x="451029" y="238864"/>
              </a:lnTo>
              <a:lnTo>
                <a:pt x="451029" y="3428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C39D7E-E490-4CC9-BEA1-1D86A56C8CDC}">
      <dsp:nvSpPr>
        <dsp:cNvPr id="0" name=""/>
        <dsp:cNvSpPr/>
      </dsp:nvSpPr>
      <dsp:spPr>
        <a:xfrm>
          <a:off x="1469807" y="1903758"/>
          <a:ext cx="1240209" cy="18255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1617"/>
              </a:lnTo>
              <a:lnTo>
                <a:pt x="1240209" y="1721617"/>
              </a:lnTo>
              <a:lnTo>
                <a:pt x="1240209" y="18255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4C6947-35C3-419F-9CF2-56813B8DDA17}">
      <dsp:nvSpPr>
        <dsp:cNvPr id="0" name=""/>
        <dsp:cNvSpPr/>
      </dsp:nvSpPr>
      <dsp:spPr>
        <a:xfrm>
          <a:off x="1469807" y="1903758"/>
          <a:ext cx="761846" cy="1359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021"/>
              </a:lnTo>
              <a:lnTo>
                <a:pt x="761846" y="32021"/>
              </a:lnTo>
              <a:lnTo>
                <a:pt x="761846" y="1359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306959-6507-4005-BBA7-38E439381FA8}">
      <dsp:nvSpPr>
        <dsp:cNvPr id="0" name=""/>
        <dsp:cNvSpPr/>
      </dsp:nvSpPr>
      <dsp:spPr>
        <a:xfrm>
          <a:off x="1318586" y="1903758"/>
          <a:ext cx="151220" cy="1001107"/>
        </a:xfrm>
        <a:custGeom>
          <a:avLst/>
          <a:gdLst/>
          <a:ahLst/>
          <a:cxnLst/>
          <a:rect l="0" t="0" r="0" b="0"/>
          <a:pathLst>
            <a:path>
              <a:moveTo>
                <a:pt x="151220" y="0"/>
              </a:moveTo>
              <a:lnTo>
                <a:pt x="151220" y="897158"/>
              </a:lnTo>
              <a:lnTo>
                <a:pt x="0" y="897158"/>
              </a:lnTo>
              <a:lnTo>
                <a:pt x="0" y="10011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531B56-46E9-4C8C-82D2-BE6642C897F3}">
      <dsp:nvSpPr>
        <dsp:cNvPr id="0" name=""/>
        <dsp:cNvSpPr/>
      </dsp:nvSpPr>
      <dsp:spPr>
        <a:xfrm>
          <a:off x="1469807" y="496706"/>
          <a:ext cx="3923448" cy="912057"/>
        </a:xfrm>
        <a:custGeom>
          <a:avLst/>
          <a:gdLst/>
          <a:ahLst/>
          <a:cxnLst/>
          <a:rect l="0" t="0" r="0" b="0"/>
          <a:pathLst>
            <a:path>
              <a:moveTo>
                <a:pt x="3923448" y="0"/>
              </a:moveTo>
              <a:lnTo>
                <a:pt x="3923448" y="808108"/>
              </a:lnTo>
              <a:lnTo>
                <a:pt x="0" y="808108"/>
              </a:lnTo>
              <a:lnTo>
                <a:pt x="0" y="9120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83DF79-A19D-4EF0-9864-F60A7E140FC2}">
      <dsp:nvSpPr>
        <dsp:cNvPr id="0" name=""/>
        <dsp:cNvSpPr/>
      </dsp:nvSpPr>
      <dsp:spPr>
        <a:xfrm>
          <a:off x="4833535" y="496706"/>
          <a:ext cx="559720" cy="207897"/>
        </a:xfrm>
        <a:custGeom>
          <a:avLst/>
          <a:gdLst/>
          <a:ahLst/>
          <a:cxnLst/>
          <a:rect l="0" t="0" r="0" b="0"/>
          <a:pathLst>
            <a:path>
              <a:moveTo>
                <a:pt x="559720" y="0"/>
              </a:moveTo>
              <a:lnTo>
                <a:pt x="559720" y="103948"/>
              </a:lnTo>
              <a:lnTo>
                <a:pt x="0" y="103948"/>
              </a:lnTo>
              <a:lnTo>
                <a:pt x="0" y="20789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402B83-2A00-48D9-9E53-D7974FD3AB5D}">
      <dsp:nvSpPr>
        <dsp:cNvPr id="0" name=""/>
        <dsp:cNvSpPr/>
      </dsp:nvSpPr>
      <dsp:spPr>
        <a:xfrm>
          <a:off x="4898261" y="1711"/>
          <a:ext cx="989989" cy="4949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Target market</a:t>
          </a:r>
        </a:p>
      </dsp:txBody>
      <dsp:txXfrm>
        <a:off x="4898261" y="1711"/>
        <a:ext cx="989989" cy="494994"/>
      </dsp:txXfrm>
    </dsp:sp>
    <dsp:sp modelId="{FA1E79CD-B98B-46DF-9978-EBDA9781D83F}">
      <dsp:nvSpPr>
        <dsp:cNvPr id="0" name=""/>
        <dsp:cNvSpPr/>
      </dsp:nvSpPr>
      <dsp:spPr>
        <a:xfrm>
          <a:off x="4338540" y="704603"/>
          <a:ext cx="989989" cy="4949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Aware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30%</a:t>
          </a:r>
        </a:p>
      </dsp:txBody>
      <dsp:txXfrm>
        <a:off x="4338540" y="704603"/>
        <a:ext cx="989989" cy="494994"/>
      </dsp:txXfrm>
    </dsp:sp>
    <dsp:sp modelId="{DA954EA4-00D9-49E9-8F34-55D38B994379}">
      <dsp:nvSpPr>
        <dsp:cNvPr id="0" name=""/>
        <dsp:cNvSpPr/>
      </dsp:nvSpPr>
      <dsp:spPr>
        <a:xfrm>
          <a:off x="974812" y="1408763"/>
          <a:ext cx="989989" cy="4949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Tried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9%</a:t>
          </a:r>
        </a:p>
      </dsp:txBody>
      <dsp:txXfrm>
        <a:off x="974812" y="1408763"/>
        <a:ext cx="989989" cy="494994"/>
      </dsp:txXfrm>
    </dsp:sp>
    <dsp:sp modelId="{0C472077-5AB4-4AFD-A3F1-07F13FA2C062}">
      <dsp:nvSpPr>
        <dsp:cNvPr id="0" name=""/>
        <dsp:cNvSpPr/>
      </dsp:nvSpPr>
      <dsp:spPr>
        <a:xfrm>
          <a:off x="823591" y="2904866"/>
          <a:ext cx="989989" cy="4949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Rejector</a:t>
          </a:r>
        </a:p>
      </dsp:txBody>
      <dsp:txXfrm>
        <a:off x="823591" y="2904866"/>
        <a:ext cx="989989" cy="494994"/>
      </dsp:txXfrm>
    </dsp:sp>
    <dsp:sp modelId="{E905692A-FD21-43B2-855C-ED936F29B6E1}">
      <dsp:nvSpPr>
        <dsp:cNvPr id="0" name=""/>
        <dsp:cNvSpPr/>
      </dsp:nvSpPr>
      <dsp:spPr>
        <a:xfrm>
          <a:off x="1736659" y="2039729"/>
          <a:ext cx="989989" cy="4949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Not yet tried</a:t>
          </a:r>
        </a:p>
      </dsp:txBody>
      <dsp:txXfrm>
        <a:off x="1736659" y="2039729"/>
        <a:ext cx="989989" cy="494994"/>
      </dsp:txXfrm>
    </dsp:sp>
    <dsp:sp modelId="{30F3C85C-D850-4AFE-8BE2-AB4A7569C363}">
      <dsp:nvSpPr>
        <dsp:cNvPr id="0" name=""/>
        <dsp:cNvSpPr/>
      </dsp:nvSpPr>
      <dsp:spPr>
        <a:xfrm>
          <a:off x="2215022" y="3729325"/>
          <a:ext cx="989989" cy="4949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Repeated</a:t>
          </a:r>
        </a:p>
      </dsp:txBody>
      <dsp:txXfrm>
        <a:off x="2215022" y="3729325"/>
        <a:ext cx="989989" cy="494994"/>
      </dsp:txXfrm>
    </dsp:sp>
    <dsp:sp modelId="{6833ECE1-0ED7-4A5D-B461-9A01825ADCF1}">
      <dsp:nvSpPr>
        <dsp:cNvPr id="0" name=""/>
        <dsp:cNvSpPr/>
      </dsp:nvSpPr>
      <dsp:spPr>
        <a:xfrm>
          <a:off x="2666051" y="4567133"/>
          <a:ext cx="989989" cy="4949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Loyal to other brand</a:t>
          </a:r>
        </a:p>
      </dsp:txBody>
      <dsp:txXfrm>
        <a:off x="2666051" y="4567133"/>
        <a:ext cx="989989" cy="494994"/>
      </dsp:txXfrm>
    </dsp:sp>
    <dsp:sp modelId="{F230B56C-C4F1-4B32-A751-19C9B028F8B4}">
      <dsp:nvSpPr>
        <dsp:cNvPr id="0" name=""/>
        <dsp:cNvSpPr/>
      </dsp:nvSpPr>
      <dsp:spPr>
        <a:xfrm>
          <a:off x="4013843" y="3562788"/>
          <a:ext cx="989989" cy="4949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Switcher</a:t>
          </a:r>
        </a:p>
      </dsp:txBody>
      <dsp:txXfrm>
        <a:off x="4013843" y="3562788"/>
        <a:ext cx="989989" cy="494994"/>
      </dsp:txXfrm>
    </dsp:sp>
    <dsp:sp modelId="{BFF0EEC4-F033-4BD8-ADF7-509F61E8B4DE}">
      <dsp:nvSpPr>
        <dsp:cNvPr id="0" name=""/>
        <dsp:cNvSpPr/>
      </dsp:nvSpPr>
      <dsp:spPr>
        <a:xfrm>
          <a:off x="4537172" y="4402240"/>
          <a:ext cx="989989" cy="4949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Loyal to brand</a:t>
          </a:r>
        </a:p>
      </dsp:txBody>
      <dsp:txXfrm>
        <a:off x="4537172" y="4402240"/>
        <a:ext cx="989989" cy="494994"/>
      </dsp:txXfrm>
    </dsp:sp>
    <dsp:sp modelId="{713C9AD4-FF4A-488C-AF93-C875A6692324}">
      <dsp:nvSpPr>
        <dsp:cNvPr id="0" name=""/>
        <dsp:cNvSpPr/>
      </dsp:nvSpPr>
      <dsp:spPr>
        <a:xfrm>
          <a:off x="6343646" y="3516175"/>
          <a:ext cx="989989" cy="4949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Light user 23%</a:t>
          </a:r>
        </a:p>
      </dsp:txBody>
      <dsp:txXfrm>
        <a:off x="6343646" y="3516175"/>
        <a:ext cx="989989" cy="494994"/>
      </dsp:txXfrm>
    </dsp:sp>
    <dsp:sp modelId="{3C57D91F-83DC-4E2A-94BD-B086C4BAD676}">
      <dsp:nvSpPr>
        <dsp:cNvPr id="0" name=""/>
        <dsp:cNvSpPr/>
      </dsp:nvSpPr>
      <dsp:spPr>
        <a:xfrm>
          <a:off x="6343646" y="4219068"/>
          <a:ext cx="989989" cy="4949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Heavy user 17%</a:t>
          </a:r>
        </a:p>
      </dsp:txBody>
      <dsp:txXfrm>
        <a:off x="6343646" y="4219068"/>
        <a:ext cx="989989" cy="494994"/>
      </dsp:txXfrm>
    </dsp:sp>
    <dsp:sp modelId="{CD855028-94E5-44F0-8FEB-5E0A7A424102}">
      <dsp:nvSpPr>
        <dsp:cNvPr id="0" name=""/>
        <dsp:cNvSpPr/>
      </dsp:nvSpPr>
      <dsp:spPr>
        <a:xfrm>
          <a:off x="6343646" y="4921960"/>
          <a:ext cx="989989" cy="4949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Regular user 60%</a:t>
          </a:r>
        </a:p>
      </dsp:txBody>
      <dsp:txXfrm>
        <a:off x="6343646" y="4921960"/>
        <a:ext cx="989989" cy="494994"/>
      </dsp:txXfrm>
    </dsp:sp>
    <dsp:sp modelId="{122189CF-475A-481A-8731-ECA8187A5894}">
      <dsp:nvSpPr>
        <dsp:cNvPr id="0" name=""/>
        <dsp:cNvSpPr/>
      </dsp:nvSpPr>
      <dsp:spPr>
        <a:xfrm>
          <a:off x="7294036" y="1407496"/>
          <a:ext cx="989989" cy="4949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Not Tried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21%</a:t>
          </a:r>
        </a:p>
      </dsp:txBody>
      <dsp:txXfrm>
        <a:off x="7294036" y="1407496"/>
        <a:ext cx="989989" cy="494994"/>
      </dsp:txXfrm>
    </dsp:sp>
    <dsp:sp modelId="{14868CB9-8C5A-48AF-BBE0-82D709EE8010}">
      <dsp:nvSpPr>
        <dsp:cNvPr id="0" name=""/>
        <dsp:cNvSpPr/>
      </dsp:nvSpPr>
      <dsp:spPr>
        <a:xfrm>
          <a:off x="9210815" y="1009159"/>
          <a:ext cx="989989" cy="4949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Negative opinion 46%</a:t>
          </a:r>
        </a:p>
      </dsp:txBody>
      <dsp:txXfrm>
        <a:off x="9210815" y="1009159"/>
        <a:ext cx="989989" cy="494994"/>
      </dsp:txXfrm>
    </dsp:sp>
    <dsp:sp modelId="{DEA34C31-965F-46EC-B58D-0C4C063F1B97}">
      <dsp:nvSpPr>
        <dsp:cNvPr id="0" name=""/>
        <dsp:cNvSpPr/>
      </dsp:nvSpPr>
      <dsp:spPr>
        <a:xfrm>
          <a:off x="8830689" y="219984"/>
          <a:ext cx="989989" cy="4949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Neutral 14%</a:t>
          </a:r>
        </a:p>
      </dsp:txBody>
      <dsp:txXfrm>
        <a:off x="8830689" y="219984"/>
        <a:ext cx="989989" cy="494994"/>
      </dsp:txXfrm>
    </dsp:sp>
    <dsp:sp modelId="{312E64A7-B8DD-414D-A99F-AFD3AFE5D96A}">
      <dsp:nvSpPr>
        <dsp:cNvPr id="0" name=""/>
        <dsp:cNvSpPr/>
      </dsp:nvSpPr>
      <dsp:spPr>
        <a:xfrm>
          <a:off x="8575856" y="1987180"/>
          <a:ext cx="989989" cy="4949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Positive opinion 40%</a:t>
          </a:r>
        </a:p>
      </dsp:txBody>
      <dsp:txXfrm>
        <a:off x="8575856" y="1987180"/>
        <a:ext cx="989989" cy="494994"/>
      </dsp:txXfrm>
    </dsp:sp>
    <dsp:sp modelId="{80924FB8-28A1-4EC4-A378-6B16F3AEE8FD}">
      <dsp:nvSpPr>
        <dsp:cNvPr id="0" name=""/>
        <dsp:cNvSpPr/>
      </dsp:nvSpPr>
      <dsp:spPr>
        <a:xfrm>
          <a:off x="6158092" y="663068"/>
          <a:ext cx="989989" cy="4949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Unaware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70%</a:t>
          </a:r>
        </a:p>
      </dsp:txBody>
      <dsp:txXfrm>
        <a:off x="6158092" y="663068"/>
        <a:ext cx="989989" cy="4949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19A7D-4272-4481-98FE-34D19D402A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B60388-7F2A-4EFD-9494-B9D392EF3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5337B-D76A-40DA-9266-77F1AA3E2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08F3C-8275-4269-8EB1-413A2E8F4DE8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44625-70C7-4B15-952D-8E6CAC5E3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79779-BB17-4A79-98BC-C2C012777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A7CE5-E94C-4E56-BAA1-D535431D4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32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1B3B0-CBF9-4ECD-BB8E-72A3CC20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55F568-55F9-4770-9D9A-E9CE83460B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C4850-41E9-417F-83B5-BCB4D343F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08F3C-8275-4269-8EB1-413A2E8F4DE8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C832A-F8E7-4848-9A4A-353662FE6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910E5-A35B-4EC0-B8E4-CC9F183EA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A7CE5-E94C-4E56-BAA1-D535431D4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041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46086D-F750-4B24-BEC5-5D52259D84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78909D-E10B-419F-980C-6CFD4F8A3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D1BEE-014D-4960-A4ED-D38F52818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08F3C-8275-4269-8EB1-413A2E8F4DE8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9BBEC-3681-4D10-AEAE-45571699E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97E65-7ED5-481D-ADF1-DBB02F16D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A7CE5-E94C-4E56-BAA1-D535431D4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603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D75C7-99BE-4B2F-B714-A2BACB0F8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B29BB-220A-46BA-8FCE-6734F932B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30EAB-7BFC-49BD-805C-ADA7344DE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08F3C-8275-4269-8EB1-413A2E8F4DE8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5C667-8797-4F50-B9B9-BF897A3FE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E4E55-9E32-44D5-8E06-45D4EA976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A7CE5-E94C-4E56-BAA1-D535431D4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875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119B8-62C2-4FA9-B8C8-3E018CA9E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58B5D-F439-475E-A0A6-8C195B916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5E526-6B82-4E76-93A5-4F93437AA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08F3C-8275-4269-8EB1-413A2E8F4DE8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2C0DA-794D-4B05-ACF3-1DF426E25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823AF-6093-4F72-B960-19FAB493D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A7CE5-E94C-4E56-BAA1-D535431D4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406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E156E-6E72-4DC1-AD26-48ED13C31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884FD-F785-48E9-A957-C719447755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54F48B-DEAA-4D35-B1BA-B5A354509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D013DF-60E8-47FA-A6D1-295A3378F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08F3C-8275-4269-8EB1-413A2E8F4DE8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25DC1-FEB3-45D3-BED2-D349DEBB0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0A0A08-1A63-4038-AD99-648574B20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A7CE5-E94C-4E56-BAA1-D535431D4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413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65BAA-F6F8-41DE-9FB8-EF418CD20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659D6-4960-4E30-87D7-5C0490F3C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8ABD65-BDB6-4149-813B-61D3D0A361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5E9432-8EFD-4E07-AD30-40B7E84A9E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4F379C-494C-465D-B794-FAC5971C0F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0EE43D-320F-4186-B773-1ED9170CB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08F3C-8275-4269-8EB1-413A2E8F4DE8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071A2A-35BB-4753-B662-87744F6D0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397103-E0EE-4623-9B6B-B44B4163D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A7CE5-E94C-4E56-BAA1-D535431D4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299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C9CDB-2D68-49C9-86BF-65E572AA0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0B0AD9-F52A-4B31-A165-FDE8DD995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08F3C-8275-4269-8EB1-413A2E8F4DE8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445527-7F47-4CA8-9722-5BEC21B69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B381AF-DA60-4CE0-847B-19D5F1851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A7CE5-E94C-4E56-BAA1-D535431D4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938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0B1A90-28E1-47C9-AE00-516B632A3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08F3C-8275-4269-8EB1-413A2E8F4DE8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DFC199-7879-4465-8777-69EADA355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27A111-A30A-4845-8CE7-70DA60E7B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A7CE5-E94C-4E56-BAA1-D535431D4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511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23DAD-0136-4DEB-9171-DD8C1C63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9015C-FCF5-4530-9D2B-B0FAD8091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BDB288-BE5D-4997-84C5-5273B90D0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810E3B-C0C0-4BAC-BA4C-9B6DDD63C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08F3C-8275-4269-8EB1-413A2E8F4DE8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6A26E2-3A99-4453-9C65-72CE63CB0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006B28-D129-4D5B-9DB6-529E83FF3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A7CE5-E94C-4E56-BAA1-D535431D4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80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AED7D-4EB3-47C2-8456-E45CD75B5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3D9464-2343-496F-93C6-3F9811EE46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BBB444-90BA-4B26-8208-16ADB9C1F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0563E7-F946-4CA2-97D0-CC66F4960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08F3C-8275-4269-8EB1-413A2E8F4DE8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84B5C9-5859-48D2-8ED2-2E37BD9DB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BDAA8-7C6F-44A9-B832-E4038CF73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A7CE5-E94C-4E56-BAA1-D535431D4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916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A7290-5FD3-4C61-BF87-2E5493A13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E5C71-967A-4310-85CF-7310C2378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C236A-9918-4457-9FE6-293A5F19FE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08F3C-8275-4269-8EB1-413A2E8F4DE8}" type="datetimeFigureOut">
              <a:rPr lang="en-IN" smtClean="0"/>
              <a:t>28-01-2022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EBFD0-629B-4EC5-A028-F8E5F97FA8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59E88-F30A-440D-BC01-FB16F02FE4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A7CE5-E94C-4E56-BAA1-D535431D4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440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comments" Target="../comments/commen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505F2-171B-4A40-A5A4-2C87A7BA8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446" y="0"/>
            <a:ext cx="10515600" cy="1325563"/>
          </a:xfrm>
        </p:spPr>
        <p:txBody>
          <a:bodyPr/>
          <a:lstStyle/>
          <a:p>
            <a:r>
              <a:rPr lang="en-IN" dirty="0" err="1"/>
              <a:t>Behavioral</a:t>
            </a:r>
            <a:r>
              <a:rPr lang="en-IN" dirty="0"/>
              <a:t> Segmentation breakdown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D8C9CDB-AD67-4133-8A56-1F9DB9C355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7897044"/>
              </p:ext>
            </p:extLst>
          </p:nvPr>
        </p:nvGraphicFramePr>
        <p:xfrm>
          <a:off x="204241" y="1100711"/>
          <a:ext cx="1103401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CA8EBC54-3D65-4763-A4C1-45BA03D0D00D}"/>
              </a:ext>
            </a:extLst>
          </p:cNvPr>
          <p:cNvSpPr/>
          <p:nvPr/>
        </p:nvSpPr>
        <p:spPr>
          <a:xfrm>
            <a:off x="9069049" y="4916774"/>
            <a:ext cx="284813" cy="284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345983-8B20-460D-8BB9-ED39DF5AABF9}"/>
              </a:ext>
            </a:extLst>
          </p:cNvPr>
          <p:cNvSpPr txBox="1"/>
          <p:nvPr/>
        </p:nvSpPr>
        <p:spPr>
          <a:xfrm>
            <a:off x="9308892" y="4916774"/>
            <a:ext cx="2178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Percentage of people</a:t>
            </a:r>
          </a:p>
        </p:txBody>
      </p:sp>
    </p:spTree>
    <p:extLst>
      <p:ext uri="{BB962C8B-B14F-4D97-AF65-F5344CB8AC3E}">
        <p14:creationId xmlns:p14="http://schemas.microsoft.com/office/powerpoint/2010/main" val="1922040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76bd1358-98cb-4bc6-9b1c-3f3d760f576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9ED4FCBFFE2141BEF8D275EC8A6B1F" ma:contentTypeVersion="13" ma:contentTypeDescription="Create a new document." ma:contentTypeScope="" ma:versionID="d0925adc1342f229cc9d347b018a1473">
  <xsd:schema xmlns:xsd="http://www.w3.org/2001/XMLSchema" xmlns:xs="http://www.w3.org/2001/XMLSchema" xmlns:p="http://schemas.microsoft.com/office/2006/metadata/properties" xmlns:ns2="76bd1358-98cb-4bc6-9b1c-3f3d760f5768" xmlns:ns3="7da3498b-f732-4cff-b8b6-6fbc0cd175e9" targetNamespace="http://schemas.microsoft.com/office/2006/metadata/properties" ma:root="true" ma:fieldsID="038f246f49b20bdcfbab10db5b6267d3" ns2:_="" ns3:_="">
    <xsd:import namespace="76bd1358-98cb-4bc6-9b1c-3f3d760f5768"/>
    <xsd:import namespace="7da3498b-f732-4cff-b8b6-6fbc0cd175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  <xsd:element ref="ns2:_Flow_Signoff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bd1358-98cb-4bc6-9b1c-3f3d760f57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Flow_SignoffStatus" ma:index="20" nillable="true" ma:displayName="Sign-off status" ma:internalName="Sign_x002d_off_x0020_status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a3498b-f732-4cff-b8b6-6fbc0cd175e9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427324D-8339-45A8-B9CD-AC9867E9D4C9}">
  <ds:schemaRefs>
    <ds:schemaRef ds:uri="http://schemas.microsoft.com/office/2006/metadata/properties"/>
    <ds:schemaRef ds:uri="http://schemas.microsoft.com/office/infopath/2007/PartnerControls"/>
    <ds:schemaRef ds:uri="76bd1358-98cb-4bc6-9b1c-3f3d760f5768"/>
  </ds:schemaRefs>
</ds:datastoreItem>
</file>

<file path=customXml/itemProps2.xml><?xml version="1.0" encoding="utf-8"?>
<ds:datastoreItem xmlns:ds="http://schemas.openxmlformats.org/officeDocument/2006/customXml" ds:itemID="{33BD7714-44F5-4829-8B1A-AF0C881F08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50CE6D-B483-4B76-921D-BB8323EF85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bd1358-98cb-4bc6-9b1c-3f3d760f5768"/>
    <ds:schemaRef ds:uri="7da3498b-f732-4cff-b8b6-6fbc0cd175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57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Behavioral Segmentation breakdown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Leadership style differences</dc:title>
  <dc:creator>Surya Srinivasan</dc:creator>
  <cp:lastModifiedBy>Naman jain</cp:lastModifiedBy>
  <cp:revision>1</cp:revision>
  <dcterms:created xsi:type="dcterms:W3CDTF">2021-03-17T10:30:53Z</dcterms:created>
  <dcterms:modified xsi:type="dcterms:W3CDTF">2022-01-28T11:21:44Z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0x010100AB9ED4FCBFFE2141BEF8D275EC8A6B1F</vt:lpwstr>
  </property>
</Properties>
</file>