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erriweath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66b9c7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66b9c7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66b9c7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66b9c7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66b9c74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66b9c74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175725"/>
            <a:ext cx="8520600" cy="2391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Easy-techies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Naman Sethi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Aavani Perumbessi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Om Tripathi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9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Arsheel Patel </a:t>
            </a:r>
            <a:endParaRPr sz="209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700"/>
            <a:ext cx="8839199" cy="1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sz="22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There's a million sources of financial advice and investment recommendations on the internet. Can people have their own personalized AI-powered one?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100" y="4408725"/>
            <a:ext cx="4477250" cy="5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2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 :</a:t>
            </a:r>
            <a:endParaRPr sz="20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StockSense is an AI-powered stock trading app that helps both new and experienced investors make smarter investment choices. Users can set budgets, receive personalized stock recommendations, and access tailored insights, all through a sleek, easy-to-use interface.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05" y="4378500"/>
            <a:ext cx="4431624" cy="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963200"/>
            <a:ext cx="85206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0" y="923075"/>
            <a:ext cx="8347398" cy="10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