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8128000" cy="4572000"/>
  <p:notesSz cx="8128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29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03750" y="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7020E-3F7E-43AC-8578-41E6ADD9F49B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2400" y="571500"/>
            <a:ext cx="2743200" cy="1543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12800" y="2200275"/>
            <a:ext cx="6502400" cy="1800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34340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03750" y="434340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EBD3F-0BD2-417A-AF80-1A86E506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4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EBD3F-0BD2-417A-AF80-1A86E50658D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056758-619E-4D9D-FF17-47345DF6EF74}"/>
              </a:ext>
            </a:extLst>
          </p:cNvPr>
          <p:cNvSpPr txBox="1"/>
          <p:nvPr/>
        </p:nvSpPr>
        <p:spPr>
          <a:xfrm>
            <a:off x="3225800" y="2895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438D93-F228-182C-03E1-CB0E40D301DC}"/>
              </a:ext>
            </a:extLst>
          </p:cNvPr>
          <p:cNvSpPr/>
          <p:nvPr/>
        </p:nvSpPr>
        <p:spPr>
          <a:xfrm>
            <a:off x="2844800" y="2562566"/>
            <a:ext cx="2362200" cy="573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BAF02-560D-6AB1-7EFD-A98F47EA402D}"/>
              </a:ext>
            </a:extLst>
          </p:cNvPr>
          <p:cNvSpPr txBox="1"/>
          <p:nvPr/>
        </p:nvSpPr>
        <p:spPr>
          <a:xfrm>
            <a:off x="2829835" y="2618601"/>
            <a:ext cx="239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ptos Narrow" panose="020B0004020202020204" pitchFamily="34" charset="0"/>
              </a:rPr>
              <a:t>NAMAN AGARWAL – E23CSEU1884</a:t>
            </a:r>
          </a:p>
          <a:p>
            <a:pPr algn="ctr"/>
            <a:r>
              <a:rPr lang="en-IN" sz="1200" dirty="0">
                <a:solidFill>
                  <a:schemeClr val="bg1"/>
                </a:solidFill>
                <a:latin typeface="Aptos Narrow" panose="020B0004020202020204" pitchFamily="34" charset="0"/>
              </a:rPr>
              <a:t>ARYAN VARSHNEY – E23CSEU1911</a:t>
            </a:r>
            <a:endParaRPr lang="en-IN" sz="1200"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9</Words>
  <Application>Microsoft Office PowerPoint</Application>
  <PresentationFormat>Custom</PresentationFormat>
  <Paragraphs>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Aptos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Naman Agarwal</cp:lastModifiedBy>
  <cp:revision>3</cp:revision>
  <dcterms:created xsi:type="dcterms:W3CDTF">2024-11-18T17:08:04Z</dcterms:created>
  <dcterms:modified xsi:type="dcterms:W3CDTF">2024-11-18T17:52:56Z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LastSaved">
    <vt:filetime>2024-11-18T00:00:00Z</vt:filetime>
  </property>
</Properties>
</file>