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7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88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5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2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1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5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7CE5A-BE89-4678-ACAC-CBF18621DFF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F222-8055-452E-9A30-C96AA9A2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2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457200"/>
            <a:ext cx="100812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NodeMcu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 Client Application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943401"/>
            <a:ext cx="233362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0"/>
          <a:stretch/>
        </p:blipFill>
        <p:spPr>
          <a:xfrm>
            <a:off x="4762500" y="1557337"/>
            <a:ext cx="2185987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13" y="3943400"/>
            <a:ext cx="2333625" cy="19526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9189841">
            <a:off x="2505074" y="2847739"/>
            <a:ext cx="17907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8373539">
            <a:off x="2884405" y="3344896"/>
            <a:ext cx="1790700" cy="75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94824">
            <a:off x="7239000" y="2894517"/>
            <a:ext cx="1790700" cy="75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2121899">
            <a:off x="6940782" y="3594476"/>
            <a:ext cx="1790700" cy="75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90089" y="5903903"/>
            <a:ext cx="443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Gupta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2263745" cy="1326321"/>
          </a:xfrm>
        </p:spPr>
        <p:txBody>
          <a:bodyPr/>
          <a:lstStyle/>
          <a:p>
            <a:r>
              <a:rPr lang="en-US" dirty="0" err="1" smtClean="0"/>
              <a:t>SerVER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3794" y="1935921"/>
            <a:ext cx="56203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Server is a computer program or a machine that accept and process requests generated by another program or machine and respond to them.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2098220"/>
            <a:ext cx="3886200" cy="350247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9475" y="3241382"/>
            <a:ext cx="2538065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1550" y="4431471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</a:rPr>
              <a:t>A client is a piece of computer hardware or software that accesses a service made available by a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7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6652865" cy="1326321"/>
          </a:xfrm>
        </p:spPr>
        <p:txBody>
          <a:bodyPr/>
          <a:lstStyle/>
          <a:p>
            <a:r>
              <a:rPr lang="en-US" dirty="0" smtClean="0"/>
              <a:t>Client / Server Model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3794" y="2064365"/>
            <a:ext cx="1035376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Client/server is a program relationship in which one program (the client) requests a service or resource from another program (the server). 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client/server model can be used by programs within a single computer, it is a more important concept for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 establishes a connection to the server over a local area network (LAN) or wide-area network (WAN), such as the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server has fulfilled the client's request, the connection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terminated.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 browser is a client program that has requested a service  from a server; in fact, the service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server provided is the delivery of this Web page. </a:t>
            </a:r>
          </a:p>
        </p:txBody>
      </p:sp>
    </p:spTree>
    <p:extLst>
      <p:ext uri="{BB962C8B-B14F-4D97-AF65-F5344CB8AC3E}">
        <p14:creationId xmlns:p14="http://schemas.microsoft.com/office/powerpoint/2010/main" val="5842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924905" cy="1326321"/>
          </a:xfrm>
        </p:spPr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pic>
        <p:nvPicPr>
          <p:cNvPr id="1026" name="Picture 2" descr="https://msatechnosoft.in/blog/wp-content/uploads/2017/04/Client-Server-Architecture-MSA-Technosoft-720x2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514600"/>
            <a:ext cx="8077199" cy="328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4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7734905" cy="1326321"/>
          </a:xfrm>
        </p:spPr>
        <p:txBody>
          <a:bodyPr/>
          <a:lstStyle/>
          <a:p>
            <a:r>
              <a:rPr lang="en-US" dirty="0" smtClean="0"/>
              <a:t>Connectivity with node-</a:t>
            </a:r>
            <a:r>
              <a:rPr lang="en-US" dirty="0" err="1" smtClean="0"/>
              <a:t>mcu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3450" y="1631121"/>
            <a:ext cx="6038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  This sketch demonstrates how to set up a simple HTTP-like server.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  The server will set a GPIO pin depending on the request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    http://server_ip/gpio/0 will set the GPIO2 low,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    http://server_ip/gpio/1 will set the GPIO2 high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server_ip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the IP address of the ESP8266 module, will be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  printed to Serial when the module is connected.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#include &lt;ESP8266WiFi.h&gt;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char*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ssid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RobuByte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char* password = "esp@8265";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Create an instance of the server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specify the port to listen on as an argument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WiFiServer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server(80);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void setup()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(115200);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delay(10);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// prepare GPIO2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(D4, OUTPUT);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(D4, 0);</a:t>
            </a:r>
          </a:p>
        </p:txBody>
      </p:sp>
      <p:sp>
        <p:nvSpPr>
          <p:cNvPr id="4" name="Rectangle 3"/>
          <p:cNvSpPr/>
          <p:nvPr/>
        </p:nvSpPr>
        <p:spPr>
          <a:xfrm>
            <a:off x="7658100" y="1631121"/>
            <a:ext cx="396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Connect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network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("Connecting to 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ssid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WiFi.begin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ssid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password);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while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WiFi.status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 != WL_CONNECTED)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delay(500);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(".");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connected");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// Start the server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server.begin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("Server started");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// Print the IP address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WiFi.localIP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41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8592155" cy="1326321"/>
          </a:xfrm>
        </p:spPr>
        <p:txBody>
          <a:bodyPr/>
          <a:lstStyle/>
          <a:p>
            <a:r>
              <a:rPr lang="en-US" dirty="0" smtClean="0"/>
              <a:t>Connectivity with node-</a:t>
            </a:r>
            <a:r>
              <a:rPr lang="en-US" dirty="0" err="1" smtClean="0"/>
              <a:t>mcu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795" y="1533465"/>
            <a:ext cx="37534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void loop()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// Check if a client has connected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WiFiClient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client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server.available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if (!client)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return;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// Wait until the client sends some data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("new client");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while(!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client.available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()){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delay(1);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// Read the first line of the request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String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client.readStringUntil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('\r');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client.flush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// Match the request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req.indexOf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gpio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/0") != -1)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else if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req.indexOf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gpio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/1") != -1)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9300" y="1318021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else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("invalid request");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client.stop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return;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// Set GPIO2 according to the request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(D4,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client.flush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// Prepare the response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String s = "HTTP/1.1 200 OK\r\nContent-Type: text/html\r\n\r\n&lt;!DOCTYPE HTML&gt;\r\n&lt;html&gt;\r\nGPIO is now 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s +=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)?"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high":"low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s += "&lt;/html&gt;\n";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// Send the response to the client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client.print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(s);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delay(1);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("Client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disonnected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// The client will actually be disconnected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// when the function returns and 'client' object is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detroyed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97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2300" y="2681585"/>
            <a:ext cx="605790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102</TotalTime>
  <Words>539</Words>
  <Application>Microsoft Office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Bookman Old Style</vt:lpstr>
      <vt:lpstr>Rockwell</vt:lpstr>
      <vt:lpstr>Times New Roman</vt:lpstr>
      <vt:lpstr>Damask</vt:lpstr>
      <vt:lpstr>PowerPoint Presentation</vt:lpstr>
      <vt:lpstr>SerVER</vt:lpstr>
      <vt:lpstr>Client / Server Model</vt:lpstr>
      <vt:lpstr>Connectivity</vt:lpstr>
      <vt:lpstr>Connectivity with node-mcu</vt:lpstr>
      <vt:lpstr>Connectivity with node-mcu…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Naman_PC</dc:creator>
  <cp:lastModifiedBy>Naman_PC</cp:lastModifiedBy>
  <cp:revision>12</cp:revision>
  <dcterms:created xsi:type="dcterms:W3CDTF">2018-04-06T07:59:33Z</dcterms:created>
  <dcterms:modified xsi:type="dcterms:W3CDTF">2018-04-06T21:16:57Z</dcterms:modified>
</cp:coreProperties>
</file>