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onstantia"/>
      <p:regular r:id="rId24"/>
      <p:bold r:id="rId25"/>
      <p:italic r:id="rId26"/>
      <p:boldItalic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onstantia-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nstantia-italic.fntdata"/><Relationship Id="rId25" Type="http://schemas.openxmlformats.org/officeDocument/2006/relationships/font" Target="fonts/Constantia-bold.fntdata"/><Relationship Id="rId28" Type="http://schemas.openxmlformats.org/officeDocument/2006/relationships/font" Target="fonts/HelveticaNeue-regular.fntdata"/><Relationship Id="rId27" Type="http://schemas.openxmlformats.org/officeDocument/2006/relationships/font" Target="fonts/Constantia-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onstantia"/>
                <a:ea typeface="Constantia"/>
                <a:cs typeface="Constantia"/>
                <a:sym typeface="Constantia"/>
              </a:defRPr>
            </a:lvl1pPr>
            <a:lvl2pPr indent="-228600" lvl="1" marL="914400" marR="0" rtl="0" algn="l">
              <a:spcBef>
                <a:spcPts val="0"/>
              </a:spcBef>
              <a:spcAft>
                <a:spcPts val="0"/>
              </a:spcAft>
              <a:buSzPts val="1400"/>
              <a:buNone/>
              <a:defRPr b="0" i="0" sz="1200" u="none" cap="none" strike="noStrike">
                <a:latin typeface="Constantia"/>
                <a:ea typeface="Constantia"/>
                <a:cs typeface="Constantia"/>
                <a:sym typeface="Constantia"/>
              </a:defRPr>
            </a:lvl2pPr>
            <a:lvl3pPr indent="-228600" lvl="2" marL="1371600" marR="0" rtl="0" algn="l">
              <a:spcBef>
                <a:spcPts val="0"/>
              </a:spcBef>
              <a:spcAft>
                <a:spcPts val="0"/>
              </a:spcAft>
              <a:buSzPts val="1400"/>
              <a:buNone/>
              <a:defRPr b="0" i="0" sz="1200" u="none" cap="none" strike="noStrike">
                <a:latin typeface="Constantia"/>
                <a:ea typeface="Constantia"/>
                <a:cs typeface="Constantia"/>
                <a:sym typeface="Constantia"/>
              </a:defRPr>
            </a:lvl3pPr>
            <a:lvl4pPr indent="-228600" lvl="3" marL="1828800" marR="0" rtl="0" algn="l">
              <a:spcBef>
                <a:spcPts val="0"/>
              </a:spcBef>
              <a:spcAft>
                <a:spcPts val="0"/>
              </a:spcAft>
              <a:buSzPts val="1400"/>
              <a:buNone/>
              <a:defRPr b="0" i="0" sz="1200" u="none" cap="none" strike="noStrike">
                <a:latin typeface="Constantia"/>
                <a:ea typeface="Constantia"/>
                <a:cs typeface="Constantia"/>
                <a:sym typeface="Constantia"/>
              </a:defRPr>
            </a:lvl4pPr>
            <a:lvl5pPr indent="-228600" lvl="4" marL="2286000" marR="0" rtl="0" algn="l">
              <a:spcBef>
                <a:spcPts val="0"/>
              </a:spcBef>
              <a:spcAft>
                <a:spcPts val="0"/>
              </a:spcAft>
              <a:buSzPts val="1400"/>
              <a:buNone/>
              <a:defRPr b="0" i="0" sz="1200" u="none" cap="none" strike="noStrike">
                <a:latin typeface="Constantia"/>
                <a:ea typeface="Constantia"/>
                <a:cs typeface="Constantia"/>
                <a:sym typeface="Constantia"/>
              </a:defRPr>
            </a:lvl5pPr>
            <a:lvl6pPr indent="-228600" lvl="5" marL="2743200" marR="0" rtl="0" algn="l">
              <a:spcBef>
                <a:spcPts val="0"/>
              </a:spcBef>
              <a:spcAft>
                <a:spcPts val="0"/>
              </a:spcAft>
              <a:buSzPts val="1400"/>
              <a:buNone/>
              <a:defRPr b="0" i="0" sz="1200" u="none" cap="none" strike="noStrike">
                <a:latin typeface="Constantia"/>
                <a:ea typeface="Constantia"/>
                <a:cs typeface="Constantia"/>
                <a:sym typeface="Constantia"/>
              </a:defRPr>
            </a:lvl6pPr>
            <a:lvl7pPr indent="-228600" lvl="6" marL="3200400" marR="0" rtl="0" algn="l">
              <a:spcBef>
                <a:spcPts val="0"/>
              </a:spcBef>
              <a:spcAft>
                <a:spcPts val="0"/>
              </a:spcAft>
              <a:buSzPts val="1400"/>
              <a:buNone/>
              <a:defRPr b="0" i="0" sz="1200" u="none" cap="none" strike="noStrike">
                <a:latin typeface="Constantia"/>
                <a:ea typeface="Constantia"/>
                <a:cs typeface="Constantia"/>
                <a:sym typeface="Constantia"/>
              </a:defRPr>
            </a:lvl7pPr>
            <a:lvl8pPr indent="-228600" lvl="7" marL="3657600" marR="0" rtl="0" algn="l">
              <a:spcBef>
                <a:spcPts val="0"/>
              </a:spcBef>
              <a:spcAft>
                <a:spcPts val="0"/>
              </a:spcAft>
              <a:buSzPts val="1400"/>
              <a:buNone/>
              <a:defRPr b="0" i="0" sz="1200" u="none" cap="none" strike="noStrike">
                <a:latin typeface="Constantia"/>
                <a:ea typeface="Constantia"/>
                <a:cs typeface="Constantia"/>
                <a:sym typeface="Constantia"/>
              </a:defRPr>
            </a:lvl8pPr>
            <a:lvl9pPr indent="-228600" lvl="8" marL="4114800" marR="0" rtl="0" algn="l">
              <a:spcBef>
                <a:spcPts val="0"/>
              </a:spcBef>
              <a:spcAft>
                <a:spcPts val="0"/>
              </a:spcAft>
              <a:buSzPts val="1400"/>
              <a:buNone/>
              <a:defRPr b="0" i="0" sz="1200" u="none" cap="none" strike="noStrike">
                <a:latin typeface="Constantia"/>
                <a:ea typeface="Constantia"/>
                <a:cs typeface="Constantia"/>
                <a:sym typeface="Constantia"/>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4d026ef01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74d026ef01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14" name="Shape 14"/>
        <p:cNvGrpSpPr/>
        <p:nvPr/>
      </p:nvGrpSpPr>
      <p:grpSpPr>
        <a:xfrm>
          <a:off x="0" y="0"/>
          <a:ext cx="0" cy="0"/>
          <a:chOff x="0" y="0"/>
          <a:chExt cx="0" cy="0"/>
        </a:xfrm>
      </p:grpSpPr>
      <p:sp>
        <p:nvSpPr>
          <p:cNvPr id="15" name="Google Shape;15;p2"/>
          <p:cNvSpPr txBox="1"/>
          <p:nvPr>
            <p:ph type="title"/>
          </p:nvPr>
        </p:nvSpPr>
        <p:spPr>
          <a:xfrm>
            <a:off x="609600" y="704087"/>
            <a:ext cx="10972800" cy="114300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4617B"/>
              </a:buClr>
              <a:buSzPts val="1800"/>
              <a:buNone/>
              <a:defRPr/>
            </a:lvl1pPr>
            <a:lvl2pPr lvl="1" algn="l">
              <a:lnSpc>
                <a:spcPct val="100000"/>
              </a:lnSpc>
              <a:spcBef>
                <a:spcPts val="0"/>
              </a:spcBef>
              <a:spcAft>
                <a:spcPts val="0"/>
              </a:spcAft>
              <a:buClr>
                <a:srgbClr val="04617B"/>
              </a:buClr>
              <a:buSzPts val="1800"/>
              <a:buNone/>
              <a:defRPr/>
            </a:lvl2pPr>
            <a:lvl3pPr lvl="2" algn="l">
              <a:lnSpc>
                <a:spcPct val="100000"/>
              </a:lnSpc>
              <a:spcBef>
                <a:spcPts val="0"/>
              </a:spcBef>
              <a:spcAft>
                <a:spcPts val="0"/>
              </a:spcAft>
              <a:buClr>
                <a:srgbClr val="04617B"/>
              </a:buClr>
              <a:buSzPts val="1800"/>
              <a:buNone/>
              <a:defRPr/>
            </a:lvl3pPr>
            <a:lvl4pPr lvl="3" algn="l">
              <a:lnSpc>
                <a:spcPct val="100000"/>
              </a:lnSpc>
              <a:spcBef>
                <a:spcPts val="0"/>
              </a:spcBef>
              <a:spcAft>
                <a:spcPts val="0"/>
              </a:spcAft>
              <a:buClr>
                <a:srgbClr val="04617B"/>
              </a:buClr>
              <a:buSzPts val="1800"/>
              <a:buNone/>
              <a:defRPr/>
            </a:lvl4pPr>
            <a:lvl5pPr lvl="4" algn="l">
              <a:lnSpc>
                <a:spcPct val="100000"/>
              </a:lnSpc>
              <a:spcBef>
                <a:spcPts val="0"/>
              </a:spcBef>
              <a:spcAft>
                <a:spcPts val="0"/>
              </a:spcAft>
              <a:buClr>
                <a:srgbClr val="04617B"/>
              </a:buClr>
              <a:buSzPts val="1800"/>
              <a:buNone/>
              <a:defRPr/>
            </a:lvl5pPr>
            <a:lvl6pPr lvl="5" algn="l">
              <a:lnSpc>
                <a:spcPct val="100000"/>
              </a:lnSpc>
              <a:spcBef>
                <a:spcPts val="0"/>
              </a:spcBef>
              <a:spcAft>
                <a:spcPts val="0"/>
              </a:spcAft>
              <a:buClr>
                <a:srgbClr val="04617B"/>
              </a:buClr>
              <a:buSzPts val="1800"/>
              <a:buNone/>
              <a:defRPr/>
            </a:lvl6pPr>
            <a:lvl7pPr lvl="6" algn="l">
              <a:lnSpc>
                <a:spcPct val="100000"/>
              </a:lnSpc>
              <a:spcBef>
                <a:spcPts val="0"/>
              </a:spcBef>
              <a:spcAft>
                <a:spcPts val="0"/>
              </a:spcAft>
              <a:buClr>
                <a:srgbClr val="04617B"/>
              </a:buClr>
              <a:buSzPts val="1800"/>
              <a:buNone/>
              <a:defRPr/>
            </a:lvl7pPr>
            <a:lvl8pPr lvl="7" algn="l">
              <a:lnSpc>
                <a:spcPct val="100000"/>
              </a:lnSpc>
              <a:spcBef>
                <a:spcPts val="0"/>
              </a:spcBef>
              <a:spcAft>
                <a:spcPts val="0"/>
              </a:spcAft>
              <a:buClr>
                <a:srgbClr val="04617B"/>
              </a:buClr>
              <a:buSzPts val="1800"/>
              <a:buNone/>
              <a:defRPr/>
            </a:lvl8pPr>
            <a:lvl9pPr lvl="8" algn="l">
              <a:lnSpc>
                <a:spcPct val="100000"/>
              </a:lnSpc>
              <a:spcBef>
                <a:spcPts val="0"/>
              </a:spcBef>
              <a:spcAft>
                <a:spcPts val="0"/>
              </a:spcAft>
              <a:buClr>
                <a:srgbClr val="04617B"/>
              </a:buClr>
              <a:buSzPts val="1800"/>
              <a:buNone/>
              <a:defRPr/>
            </a:lvl9pPr>
          </a:lstStyle>
          <a:p/>
        </p:txBody>
      </p:sp>
      <p:sp>
        <p:nvSpPr>
          <p:cNvPr id="16" name="Google Shape;16;p2"/>
          <p:cNvSpPr txBox="1"/>
          <p:nvPr>
            <p:ph idx="1" type="body"/>
          </p:nvPr>
        </p:nvSpPr>
        <p:spPr>
          <a:xfrm>
            <a:off x="609600" y="1935479"/>
            <a:ext cx="10972800" cy="4389121"/>
          </a:xfrm>
          <a:prstGeom prst="rect">
            <a:avLst/>
          </a:prstGeom>
          <a:noFill/>
          <a:ln>
            <a:noFill/>
          </a:ln>
        </p:spPr>
        <p:txBody>
          <a:bodyPr anchorCtr="0" anchor="t" bIns="45700" lIns="45700" spcFirstLastPara="1" rIns="45700" wrap="square" tIns="45700">
            <a:noAutofit/>
          </a:bodyPr>
          <a:lstStyle>
            <a:lvl1pPr indent="-337185" lvl="0" marL="457200" algn="l">
              <a:lnSpc>
                <a:spcPct val="100000"/>
              </a:lnSpc>
              <a:spcBef>
                <a:spcPts val="600"/>
              </a:spcBef>
              <a:spcAft>
                <a:spcPts val="0"/>
              </a:spcAft>
              <a:buSzPts val="1710"/>
              <a:buChar char="●"/>
              <a:defRPr/>
            </a:lvl1pPr>
            <a:lvl2pPr indent="-325755" lvl="1" marL="914400" algn="l">
              <a:lnSpc>
                <a:spcPct val="100000"/>
              </a:lnSpc>
              <a:spcBef>
                <a:spcPts val="600"/>
              </a:spcBef>
              <a:spcAft>
                <a:spcPts val="0"/>
              </a:spcAft>
              <a:buSzPts val="1530"/>
              <a:buChar char="●"/>
              <a:defRPr/>
            </a:lvl2pPr>
            <a:lvl3pPr indent="-308610" lvl="2" marL="1371600" algn="l">
              <a:lnSpc>
                <a:spcPct val="100000"/>
              </a:lnSpc>
              <a:spcBef>
                <a:spcPts val="600"/>
              </a:spcBef>
              <a:spcAft>
                <a:spcPts val="0"/>
              </a:spcAft>
              <a:buSzPts val="1260"/>
              <a:buChar char="●"/>
              <a:defRPr/>
            </a:lvl3pPr>
            <a:lvl4pPr indent="-302894" lvl="3" marL="1828800" algn="l">
              <a:lnSpc>
                <a:spcPct val="100000"/>
              </a:lnSpc>
              <a:spcBef>
                <a:spcPts val="600"/>
              </a:spcBef>
              <a:spcAft>
                <a:spcPts val="0"/>
              </a:spcAft>
              <a:buSzPts val="1170"/>
              <a:buChar char="●"/>
              <a:defRPr/>
            </a:lvl4pPr>
            <a:lvl5pPr indent="-302895" lvl="4" marL="2286000" algn="l">
              <a:lnSpc>
                <a:spcPct val="100000"/>
              </a:lnSpc>
              <a:spcBef>
                <a:spcPts val="600"/>
              </a:spcBef>
              <a:spcAft>
                <a:spcPts val="0"/>
              </a:spcAft>
              <a:buSzPts val="117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17" name="Google Shape;17;p2"/>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Clr>
                <a:srgbClr val="045C75"/>
              </a:buClr>
              <a:buSzPts val="1200"/>
              <a:buFont typeface="Constantia"/>
              <a:buNone/>
              <a:defRPr sz="1200">
                <a:solidFill>
                  <a:srgbClr val="045C75"/>
                </a:solidFill>
              </a:defRPr>
            </a:lvl1pPr>
            <a:lvl2pPr indent="0" lvl="1" marL="0" algn="r">
              <a:lnSpc>
                <a:spcPct val="100000"/>
              </a:lnSpc>
              <a:spcBef>
                <a:spcPts val="0"/>
              </a:spcBef>
              <a:spcAft>
                <a:spcPts val="0"/>
              </a:spcAft>
              <a:buClr>
                <a:srgbClr val="045C75"/>
              </a:buClr>
              <a:buSzPts val="1200"/>
              <a:buFont typeface="Constantia"/>
              <a:buNone/>
              <a:defRPr sz="1200">
                <a:solidFill>
                  <a:srgbClr val="045C75"/>
                </a:solidFill>
              </a:defRPr>
            </a:lvl2pPr>
            <a:lvl3pPr indent="0" lvl="2" marL="0" algn="r">
              <a:lnSpc>
                <a:spcPct val="100000"/>
              </a:lnSpc>
              <a:spcBef>
                <a:spcPts val="0"/>
              </a:spcBef>
              <a:spcAft>
                <a:spcPts val="0"/>
              </a:spcAft>
              <a:buClr>
                <a:srgbClr val="045C75"/>
              </a:buClr>
              <a:buSzPts val="1200"/>
              <a:buFont typeface="Constantia"/>
              <a:buNone/>
              <a:defRPr sz="1200">
                <a:solidFill>
                  <a:srgbClr val="045C75"/>
                </a:solidFill>
              </a:defRPr>
            </a:lvl3pPr>
            <a:lvl4pPr indent="0" lvl="3" marL="0" algn="r">
              <a:lnSpc>
                <a:spcPct val="100000"/>
              </a:lnSpc>
              <a:spcBef>
                <a:spcPts val="0"/>
              </a:spcBef>
              <a:spcAft>
                <a:spcPts val="0"/>
              </a:spcAft>
              <a:buClr>
                <a:srgbClr val="045C75"/>
              </a:buClr>
              <a:buSzPts val="1200"/>
              <a:buFont typeface="Constantia"/>
              <a:buNone/>
              <a:defRPr sz="1200">
                <a:solidFill>
                  <a:srgbClr val="045C75"/>
                </a:solidFill>
              </a:defRPr>
            </a:lvl4pPr>
            <a:lvl5pPr indent="0" lvl="4" marL="0" algn="r">
              <a:lnSpc>
                <a:spcPct val="100000"/>
              </a:lnSpc>
              <a:spcBef>
                <a:spcPts val="0"/>
              </a:spcBef>
              <a:spcAft>
                <a:spcPts val="0"/>
              </a:spcAft>
              <a:buClr>
                <a:srgbClr val="045C75"/>
              </a:buClr>
              <a:buSzPts val="1200"/>
              <a:buFont typeface="Constantia"/>
              <a:buNone/>
              <a:defRPr sz="1200">
                <a:solidFill>
                  <a:srgbClr val="045C75"/>
                </a:solidFill>
              </a:defRPr>
            </a:lvl5pPr>
            <a:lvl6pPr indent="0" lvl="5" marL="0" algn="r">
              <a:lnSpc>
                <a:spcPct val="100000"/>
              </a:lnSpc>
              <a:spcBef>
                <a:spcPts val="0"/>
              </a:spcBef>
              <a:spcAft>
                <a:spcPts val="0"/>
              </a:spcAft>
              <a:buClr>
                <a:srgbClr val="045C75"/>
              </a:buClr>
              <a:buSzPts val="1200"/>
              <a:buFont typeface="Constantia"/>
              <a:buNone/>
              <a:defRPr sz="1200">
                <a:solidFill>
                  <a:srgbClr val="045C75"/>
                </a:solidFill>
              </a:defRPr>
            </a:lvl6pPr>
            <a:lvl7pPr indent="0" lvl="6" marL="0" algn="r">
              <a:lnSpc>
                <a:spcPct val="100000"/>
              </a:lnSpc>
              <a:spcBef>
                <a:spcPts val="0"/>
              </a:spcBef>
              <a:spcAft>
                <a:spcPts val="0"/>
              </a:spcAft>
              <a:buClr>
                <a:srgbClr val="045C75"/>
              </a:buClr>
              <a:buSzPts val="1200"/>
              <a:buFont typeface="Constantia"/>
              <a:buNone/>
              <a:defRPr sz="1200">
                <a:solidFill>
                  <a:srgbClr val="045C75"/>
                </a:solidFill>
              </a:defRPr>
            </a:lvl7pPr>
            <a:lvl8pPr indent="0" lvl="7" marL="0" algn="r">
              <a:lnSpc>
                <a:spcPct val="100000"/>
              </a:lnSpc>
              <a:spcBef>
                <a:spcPts val="0"/>
              </a:spcBef>
              <a:spcAft>
                <a:spcPts val="0"/>
              </a:spcAft>
              <a:buClr>
                <a:srgbClr val="045C75"/>
              </a:buClr>
              <a:buSzPts val="1200"/>
              <a:buFont typeface="Constantia"/>
              <a:buNone/>
              <a:defRPr sz="1200">
                <a:solidFill>
                  <a:srgbClr val="045C75"/>
                </a:solidFill>
              </a:defRPr>
            </a:lvl8pPr>
            <a:lvl9pPr indent="0" lvl="8" marL="0" algn="r">
              <a:lnSpc>
                <a:spcPct val="100000"/>
              </a:lnSpc>
              <a:spcBef>
                <a:spcPts val="0"/>
              </a:spcBef>
              <a:spcAft>
                <a:spcPts val="0"/>
              </a:spcAft>
              <a:buClr>
                <a:srgbClr val="045C75"/>
              </a:buClr>
              <a:buSzPts val="1200"/>
              <a:buFont typeface="Constantia"/>
              <a:buNone/>
              <a:defRPr sz="1200">
                <a:solidFill>
                  <a:srgbClr val="04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53" name="Shape 53"/>
        <p:cNvGrpSpPr/>
        <p:nvPr/>
      </p:nvGrpSpPr>
      <p:grpSpPr>
        <a:xfrm>
          <a:off x="0" y="0"/>
          <a:ext cx="0" cy="0"/>
          <a:chOff x="0" y="0"/>
          <a:chExt cx="0" cy="0"/>
        </a:xfrm>
      </p:grpSpPr>
      <p:sp>
        <p:nvSpPr>
          <p:cNvPr id="54" name="Google Shape;54;p11"/>
          <p:cNvSpPr txBox="1"/>
          <p:nvPr>
            <p:ph idx="12" type="sldNum"/>
          </p:nvPr>
        </p:nvSpPr>
        <p:spPr>
          <a:xfrm>
            <a:off x="5892800" y="5988050"/>
            <a:ext cx="2844800" cy="368301"/>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Clr>
                <a:srgbClr val="045C75"/>
              </a:buClr>
              <a:buSzPts val="1200"/>
              <a:buFont typeface="Constantia"/>
              <a:buNone/>
              <a:defRPr sz="1200">
                <a:solidFill>
                  <a:srgbClr val="045C75"/>
                </a:solidFill>
              </a:defRPr>
            </a:lvl1pPr>
            <a:lvl2pPr indent="0" lvl="1" marL="0" algn="r">
              <a:lnSpc>
                <a:spcPct val="100000"/>
              </a:lnSpc>
              <a:spcBef>
                <a:spcPts val="0"/>
              </a:spcBef>
              <a:spcAft>
                <a:spcPts val="0"/>
              </a:spcAft>
              <a:buClr>
                <a:srgbClr val="045C75"/>
              </a:buClr>
              <a:buSzPts val="1200"/>
              <a:buFont typeface="Constantia"/>
              <a:buNone/>
              <a:defRPr sz="1200">
                <a:solidFill>
                  <a:srgbClr val="045C75"/>
                </a:solidFill>
              </a:defRPr>
            </a:lvl2pPr>
            <a:lvl3pPr indent="0" lvl="2" marL="0" algn="r">
              <a:lnSpc>
                <a:spcPct val="100000"/>
              </a:lnSpc>
              <a:spcBef>
                <a:spcPts val="0"/>
              </a:spcBef>
              <a:spcAft>
                <a:spcPts val="0"/>
              </a:spcAft>
              <a:buClr>
                <a:srgbClr val="045C75"/>
              </a:buClr>
              <a:buSzPts val="1200"/>
              <a:buFont typeface="Constantia"/>
              <a:buNone/>
              <a:defRPr sz="1200">
                <a:solidFill>
                  <a:srgbClr val="045C75"/>
                </a:solidFill>
              </a:defRPr>
            </a:lvl3pPr>
            <a:lvl4pPr indent="0" lvl="3" marL="0" algn="r">
              <a:lnSpc>
                <a:spcPct val="100000"/>
              </a:lnSpc>
              <a:spcBef>
                <a:spcPts val="0"/>
              </a:spcBef>
              <a:spcAft>
                <a:spcPts val="0"/>
              </a:spcAft>
              <a:buClr>
                <a:srgbClr val="045C75"/>
              </a:buClr>
              <a:buSzPts val="1200"/>
              <a:buFont typeface="Constantia"/>
              <a:buNone/>
              <a:defRPr sz="1200">
                <a:solidFill>
                  <a:srgbClr val="045C75"/>
                </a:solidFill>
              </a:defRPr>
            </a:lvl4pPr>
            <a:lvl5pPr indent="0" lvl="4" marL="0" algn="r">
              <a:lnSpc>
                <a:spcPct val="100000"/>
              </a:lnSpc>
              <a:spcBef>
                <a:spcPts val="0"/>
              </a:spcBef>
              <a:spcAft>
                <a:spcPts val="0"/>
              </a:spcAft>
              <a:buClr>
                <a:srgbClr val="045C75"/>
              </a:buClr>
              <a:buSzPts val="1200"/>
              <a:buFont typeface="Constantia"/>
              <a:buNone/>
              <a:defRPr sz="1200">
                <a:solidFill>
                  <a:srgbClr val="045C75"/>
                </a:solidFill>
              </a:defRPr>
            </a:lvl5pPr>
            <a:lvl6pPr indent="0" lvl="5" marL="0" algn="r">
              <a:lnSpc>
                <a:spcPct val="100000"/>
              </a:lnSpc>
              <a:spcBef>
                <a:spcPts val="0"/>
              </a:spcBef>
              <a:spcAft>
                <a:spcPts val="0"/>
              </a:spcAft>
              <a:buClr>
                <a:srgbClr val="045C75"/>
              </a:buClr>
              <a:buSzPts val="1200"/>
              <a:buFont typeface="Constantia"/>
              <a:buNone/>
              <a:defRPr sz="1200">
                <a:solidFill>
                  <a:srgbClr val="045C75"/>
                </a:solidFill>
              </a:defRPr>
            </a:lvl6pPr>
            <a:lvl7pPr indent="0" lvl="6" marL="0" algn="r">
              <a:lnSpc>
                <a:spcPct val="100000"/>
              </a:lnSpc>
              <a:spcBef>
                <a:spcPts val="0"/>
              </a:spcBef>
              <a:spcAft>
                <a:spcPts val="0"/>
              </a:spcAft>
              <a:buClr>
                <a:srgbClr val="045C75"/>
              </a:buClr>
              <a:buSzPts val="1200"/>
              <a:buFont typeface="Constantia"/>
              <a:buNone/>
              <a:defRPr sz="1200">
                <a:solidFill>
                  <a:srgbClr val="045C75"/>
                </a:solidFill>
              </a:defRPr>
            </a:lvl7pPr>
            <a:lvl8pPr indent="0" lvl="7" marL="0" algn="r">
              <a:lnSpc>
                <a:spcPct val="100000"/>
              </a:lnSpc>
              <a:spcBef>
                <a:spcPts val="0"/>
              </a:spcBef>
              <a:spcAft>
                <a:spcPts val="0"/>
              </a:spcAft>
              <a:buClr>
                <a:srgbClr val="045C75"/>
              </a:buClr>
              <a:buSzPts val="1200"/>
              <a:buFont typeface="Constantia"/>
              <a:buNone/>
              <a:defRPr sz="1200">
                <a:solidFill>
                  <a:srgbClr val="045C75"/>
                </a:solidFill>
              </a:defRPr>
            </a:lvl8pPr>
            <a:lvl9pPr indent="0" lvl="8" marL="0" algn="r">
              <a:lnSpc>
                <a:spcPct val="100000"/>
              </a:lnSpc>
              <a:spcBef>
                <a:spcPts val="0"/>
              </a:spcBef>
              <a:spcAft>
                <a:spcPts val="0"/>
              </a:spcAft>
              <a:buClr>
                <a:srgbClr val="045C75"/>
              </a:buClr>
              <a:buSzPts val="1200"/>
              <a:buFont typeface="Constantia"/>
              <a:buNone/>
              <a:defRPr sz="1200">
                <a:solidFill>
                  <a:srgbClr val="04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0" showMasterSp="0">
  <p:cSld name="Custom Layout 0">
    <p:bg>
      <p:bgPr>
        <a:solidFill>
          <a:srgbClr val="000000"/>
        </a:solid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5892800" y="5988050"/>
            <a:ext cx="2844800" cy="368301"/>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Clr>
                <a:srgbClr val="045C75"/>
              </a:buClr>
              <a:buSzPts val="1200"/>
              <a:buFont typeface="Constantia"/>
              <a:buNone/>
              <a:defRPr sz="1200">
                <a:solidFill>
                  <a:srgbClr val="045C75"/>
                </a:solidFill>
              </a:defRPr>
            </a:lvl1pPr>
            <a:lvl2pPr indent="0" lvl="1" marL="0" algn="r">
              <a:lnSpc>
                <a:spcPct val="100000"/>
              </a:lnSpc>
              <a:spcBef>
                <a:spcPts val="0"/>
              </a:spcBef>
              <a:spcAft>
                <a:spcPts val="0"/>
              </a:spcAft>
              <a:buClr>
                <a:srgbClr val="045C75"/>
              </a:buClr>
              <a:buSzPts val="1200"/>
              <a:buFont typeface="Constantia"/>
              <a:buNone/>
              <a:defRPr sz="1200">
                <a:solidFill>
                  <a:srgbClr val="045C75"/>
                </a:solidFill>
              </a:defRPr>
            </a:lvl2pPr>
            <a:lvl3pPr indent="0" lvl="2" marL="0" algn="r">
              <a:lnSpc>
                <a:spcPct val="100000"/>
              </a:lnSpc>
              <a:spcBef>
                <a:spcPts val="0"/>
              </a:spcBef>
              <a:spcAft>
                <a:spcPts val="0"/>
              </a:spcAft>
              <a:buClr>
                <a:srgbClr val="045C75"/>
              </a:buClr>
              <a:buSzPts val="1200"/>
              <a:buFont typeface="Constantia"/>
              <a:buNone/>
              <a:defRPr sz="1200">
                <a:solidFill>
                  <a:srgbClr val="045C75"/>
                </a:solidFill>
              </a:defRPr>
            </a:lvl3pPr>
            <a:lvl4pPr indent="0" lvl="3" marL="0" algn="r">
              <a:lnSpc>
                <a:spcPct val="100000"/>
              </a:lnSpc>
              <a:spcBef>
                <a:spcPts val="0"/>
              </a:spcBef>
              <a:spcAft>
                <a:spcPts val="0"/>
              </a:spcAft>
              <a:buClr>
                <a:srgbClr val="045C75"/>
              </a:buClr>
              <a:buSzPts val="1200"/>
              <a:buFont typeface="Constantia"/>
              <a:buNone/>
              <a:defRPr sz="1200">
                <a:solidFill>
                  <a:srgbClr val="045C75"/>
                </a:solidFill>
              </a:defRPr>
            </a:lvl4pPr>
            <a:lvl5pPr indent="0" lvl="4" marL="0" algn="r">
              <a:lnSpc>
                <a:spcPct val="100000"/>
              </a:lnSpc>
              <a:spcBef>
                <a:spcPts val="0"/>
              </a:spcBef>
              <a:spcAft>
                <a:spcPts val="0"/>
              </a:spcAft>
              <a:buClr>
                <a:srgbClr val="045C75"/>
              </a:buClr>
              <a:buSzPts val="1200"/>
              <a:buFont typeface="Constantia"/>
              <a:buNone/>
              <a:defRPr sz="1200">
                <a:solidFill>
                  <a:srgbClr val="045C75"/>
                </a:solidFill>
              </a:defRPr>
            </a:lvl5pPr>
            <a:lvl6pPr indent="0" lvl="5" marL="0" algn="r">
              <a:lnSpc>
                <a:spcPct val="100000"/>
              </a:lnSpc>
              <a:spcBef>
                <a:spcPts val="0"/>
              </a:spcBef>
              <a:spcAft>
                <a:spcPts val="0"/>
              </a:spcAft>
              <a:buClr>
                <a:srgbClr val="045C75"/>
              </a:buClr>
              <a:buSzPts val="1200"/>
              <a:buFont typeface="Constantia"/>
              <a:buNone/>
              <a:defRPr sz="1200">
                <a:solidFill>
                  <a:srgbClr val="045C75"/>
                </a:solidFill>
              </a:defRPr>
            </a:lvl6pPr>
            <a:lvl7pPr indent="0" lvl="6" marL="0" algn="r">
              <a:lnSpc>
                <a:spcPct val="100000"/>
              </a:lnSpc>
              <a:spcBef>
                <a:spcPts val="0"/>
              </a:spcBef>
              <a:spcAft>
                <a:spcPts val="0"/>
              </a:spcAft>
              <a:buClr>
                <a:srgbClr val="045C75"/>
              </a:buClr>
              <a:buSzPts val="1200"/>
              <a:buFont typeface="Constantia"/>
              <a:buNone/>
              <a:defRPr sz="1200">
                <a:solidFill>
                  <a:srgbClr val="045C75"/>
                </a:solidFill>
              </a:defRPr>
            </a:lvl7pPr>
            <a:lvl8pPr indent="0" lvl="7" marL="0" algn="r">
              <a:lnSpc>
                <a:spcPct val="100000"/>
              </a:lnSpc>
              <a:spcBef>
                <a:spcPts val="0"/>
              </a:spcBef>
              <a:spcAft>
                <a:spcPts val="0"/>
              </a:spcAft>
              <a:buClr>
                <a:srgbClr val="045C75"/>
              </a:buClr>
              <a:buSzPts val="1200"/>
              <a:buFont typeface="Constantia"/>
              <a:buNone/>
              <a:defRPr sz="1200">
                <a:solidFill>
                  <a:srgbClr val="045C75"/>
                </a:solidFill>
              </a:defRPr>
            </a:lvl8pPr>
            <a:lvl9pPr indent="0" lvl="8" marL="0" algn="r">
              <a:lnSpc>
                <a:spcPct val="100000"/>
              </a:lnSpc>
              <a:spcBef>
                <a:spcPts val="0"/>
              </a:spcBef>
              <a:spcAft>
                <a:spcPts val="0"/>
              </a:spcAft>
              <a:buClr>
                <a:srgbClr val="045C75"/>
              </a:buClr>
              <a:buSzPts val="1200"/>
              <a:buFont typeface="Constantia"/>
              <a:buNone/>
              <a:defRPr sz="1200">
                <a:solidFill>
                  <a:srgbClr val="04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2A1D9"/>
            </a:gs>
            <a:gs pos="25000">
              <a:srgbClr val="4499C9"/>
            </a:gs>
            <a:gs pos="100000">
              <a:srgbClr val="002A36"/>
            </a:gs>
          </a:gsLst>
          <a:path path="circle">
            <a:fillToRect b="50%" l="50%" r="50%" t="50%"/>
          </a:path>
          <a:tileRect/>
        </a:gra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711200" y="1371600"/>
            <a:ext cx="10468865" cy="18288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Clr>
                <a:srgbClr val="4DE1EA"/>
              </a:buClr>
              <a:buSzPts val="5600"/>
              <a:buFont typeface="Calibri"/>
              <a:buNone/>
              <a:defRPr b="1" sz="5600">
                <a:solidFill>
                  <a:srgbClr val="4DE1EA"/>
                </a:solidFill>
              </a:defRPr>
            </a:lvl1pPr>
            <a:lvl2pPr lvl="1" algn="l">
              <a:lnSpc>
                <a:spcPct val="100000"/>
              </a:lnSpc>
              <a:spcBef>
                <a:spcPts val="0"/>
              </a:spcBef>
              <a:spcAft>
                <a:spcPts val="0"/>
              </a:spcAft>
              <a:buClr>
                <a:srgbClr val="04617B"/>
              </a:buClr>
              <a:buSzPts val="1800"/>
              <a:buNone/>
              <a:defRPr/>
            </a:lvl2pPr>
            <a:lvl3pPr lvl="2" algn="l">
              <a:lnSpc>
                <a:spcPct val="100000"/>
              </a:lnSpc>
              <a:spcBef>
                <a:spcPts val="0"/>
              </a:spcBef>
              <a:spcAft>
                <a:spcPts val="0"/>
              </a:spcAft>
              <a:buClr>
                <a:srgbClr val="04617B"/>
              </a:buClr>
              <a:buSzPts val="1800"/>
              <a:buNone/>
              <a:defRPr/>
            </a:lvl3pPr>
            <a:lvl4pPr lvl="3" algn="l">
              <a:lnSpc>
                <a:spcPct val="100000"/>
              </a:lnSpc>
              <a:spcBef>
                <a:spcPts val="0"/>
              </a:spcBef>
              <a:spcAft>
                <a:spcPts val="0"/>
              </a:spcAft>
              <a:buClr>
                <a:srgbClr val="04617B"/>
              </a:buClr>
              <a:buSzPts val="1800"/>
              <a:buNone/>
              <a:defRPr/>
            </a:lvl4pPr>
            <a:lvl5pPr lvl="4" algn="l">
              <a:lnSpc>
                <a:spcPct val="100000"/>
              </a:lnSpc>
              <a:spcBef>
                <a:spcPts val="0"/>
              </a:spcBef>
              <a:spcAft>
                <a:spcPts val="0"/>
              </a:spcAft>
              <a:buClr>
                <a:srgbClr val="04617B"/>
              </a:buClr>
              <a:buSzPts val="1800"/>
              <a:buNone/>
              <a:defRPr/>
            </a:lvl5pPr>
            <a:lvl6pPr lvl="5" algn="l">
              <a:lnSpc>
                <a:spcPct val="100000"/>
              </a:lnSpc>
              <a:spcBef>
                <a:spcPts val="0"/>
              </a:spcBef>
              <a:spcAft>
                <a:spcPts val="0"/>
              </a:spcAft>
              <a:buClr>
                <a:srgbClr val="04617B"/>
              </a:buClr>
              <a:buSzPts val="1800"/>
              <a:buNone/>
              <a:defRPr/>
            </a:lvl6pPr>
            <a:lvl7pPr lvl="6" algn="l">
              <a:lnSpc>
                <a:spcPct val="100000"/>
              </a:lnSpc>
              <a:spcBef>
                <a:spcPts val="0"/>
              </a:spcBef>
              <a:spcAft>
                <a:spcPts val="0"/>
              </a:spcAft>
              <a:buClr>
                <a:srgbClr val="04617B"/>
              </a:buClr>
              <a:buSzPts val="1800"/>
              <a:buNone/>
              <a:defRPr/>
            </a:lvl7pPr>
            <a:lvl8pPr lvl="7" algn="l">
              <a:lnSpc>
                <a:spcPct val="100000"/>
              </a:lnSpc>
              <a:spcBef>
                <a:spcPts val="0"/>
              </a:spcBef>
              <a:spcAft>
                <a:spcPts val="0"/>
              </a:spcAft>
              <a:buClr>
                <a:srgbClr val="04617B"/>
              </a:buClr>
              <a:buSzPts val="1800"/>
              <a:buNone/>
              <a:defRPr/>
            </a:lvl8pPr>
            <a:lvl9pPr lvl="8" algn="l">
              <a:lnSpc>
                <a:spcPct val="100000"/>
              </a:lnSpc>
              <a:spcBef>
                <a:spcPts val="0"/>
              </a:spcBef>
              <a:spcAft>
                <a:spcPts val="0"/>
              </a:spcAft>
              <a:buClr>
                <a:srgbClr val="04617B"/>
              </a:buClr>
              <a:buSzPts val="1800"/>
              <a:buNone/>
              <a:defRPr/>
            </a:lvl9pPr>
          </a:lstStyle>
          <a:p/>
        </p:txBody>
      </p:sp>
      <p:sp>
        <p:nvSpPr>
          <p:cNvPr id="20" name="Google Shape;20;p3"/>
          <p:cNvSpPr txBox="1"/>
          <p:nvPr>
            <p:ph idx="1" type="body"/>
          </p:nvPr>
        </p:nvSpPr>
        <p:spPr>
          <a:xfrm>
            <a:off x="711200" y="3228536"/>
            <a:ext cx="10472929" cy="1752601"/>
          </a:xfrm>
          <a:prstGeom prst="rect">
            <a:avLst/>
          </a:prstGeom>
          <a:noFill/>
          <a:ln>
            <a:noFill/>
          </a:ln>
        </p:spPr>
        <p:txBody>
          <a:bodyPr anchorCtr="0" anchor="t" bIns="0" lIns="0" spcFirstLastPara="1" rIns="0" wrap="square" tIns="0">
            <a:noAutofit/>
          </a:bodyPr>
          <a:lstStyle>
            <a:lvl1pPr indent="-228600" lvl="0" marL="457200" marR="45719" algn="r">
              <a:lnSpc>
                <a:spcPct val="100000"/>
              </a:lnSpc>
              <a:spcBef>
                <a:spcPts val="600"/>
              </a:spcBef>
              <a:spcAft>
                <a:spcPts val="0"/>
              </a:spcAft>
              <a:buClr>
                <a:srgbClr val="FFFFFF"/>
              </a:buClr>
              <a:buSzPts val="2600"/>
              <a:buFont typeface="Constantia"/>
              <a:buNone/>
              <a:defRPr>
                <a:solidFill>
                  <a:srgbClr val="FFFFFF"/>
                </a:solidFill>
              </a:defRPr>
            </a:lvl1pPr>
            <a:lvl2pPr indent="-228600" lvl="1" marL="914400" marR="45719" algn="r">
              <a:lnSpc>
                <a:spcPct val="100000"/>
              </a:lnSpc>
              <a:spcBef>
                <a:spcPts val="600"/>
              </a:spcBef>
              <a:spcAft>
                <a:spcPts val="0"/>
              </a:spcAft>
              <a:buClr>
                <a:srgbClr val="FFFFFF"/>
              </a:buClr>
              <a:buSzPts val="2600"/>
              <a:buFont typeface="Constantia"/>
              <a:buNone/>
              <a:defRPr>
                <a:solidFill>
                  <a:srgbClr val="FFFFFF"/>
                </a:solidFill>
              </a:defRPr>
            </a:lvl2pPr>
            <a:lvl3pPr indent="-228600" lvl="2" marL="1371600" marR="45719" algn="r">
              <a:lnSpc>
                <a:spcPct val="100000"/>
              </a:lnSpc>
              <a:spcBef>
                <a:spcPts val="600"/>
              </a:spcBef>
              <a:spcAft>
                <a:spcPts val="0"/>
              </a:spcAft>
              <a:buClr>
                <a:srgbClr val="FFFFFF"/>
              </a:buClr>
              <a:buSzPts val="2600"/>
              <a:buFont typeface="Constantia"/>
              <a:buNone/>
              <a:defRPr>
                <a:solidFill>
                  <a:srgbClr val="FFFFFF"/>
                </a:solidFill>
              </a:defRPr>
            </a:lvl3pPr>
            <a:lvl4pPr indent="-228600" lvl="3" marL="1828800" marR="45719" algn="r">
              <a:lnSpc>
                <a:spcPct val="100000"/>
              </a:lnSpc>
              <a:spcBef>
                <a:spcPts val="600"/>
              </a:spcBef>
              <a:spcAft>
                <a:spcPts val="0"/>
              </a:spcAft>
              <a:buClr>
                <a:srgbClr val="FFFFFF"/>
              </a:buClr>
              <a:buSzPts val="2600"/>
              <a:buFont typeface="Constantia"/>
              <a:buNone/>
              <a:defRPr>
                <a:solidFill>
                  <a:srgbClr val="FFFFFF"/>
                </a:solidFill>
              </a:defRPr>
            </a:lvl4pPr>
            <a:lvl5pPr indent="-228600" lvl="4" marL="2286000" marR="45719" algn="r">
              <a:lnSpc>
                <a:spcPct val="100000"/>
              </a:lnSpc>
              <a:spcBef>
                <a:spcPts val="600"/>
              </a:spcBef>
              <a:spcAft>
                <a:spcPts val="0"/>
              </a:spcAft>
              <a:buClr>
                <a:srgbClr val="FFFFFF"/>
              </a:buClr>
              <a:buSzPts val="2600"/>
              <a:buFont typeface="Constantia"/>
              <a:buNone/>
              <a:defRPr>
                <a:solidFill>
                  <a:srgbClr val="FFFFFF"/>
                </a:solidFill>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21" name="Google Shape;21;p3"/>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D"/>
              </a:buClr>
              <a:buSzPts val="1200"/>
              <a:buFont typeface="Constantia"/>
              <a:buNone/>
              <a:defRPr>
                <a:solidFill>
                  <a:srgbClr val="D1EAED"/>
                </a:solidFill>
              </a:defRPr>
            </a:lvl1pPr>
            <a:lvl2pPr indent="0" lvl="1" marL="0" marR="0" algn="r">
              <a:lnSpc>
                <a:spcPct val="100000"/>
              </a:lnSpc>
              <a:spcBef>
                <a:spcPts val="0"/>
              </a:spcBef>
              <a:spcAft>
                <a:spcPts val="0"/>
              </a:spcAft>
              <a:buClr>
                <a:srgbClr val="D1EAED"/>
              </a:buClr>
              <a:buSzPts val="1200"/>
              <a:buFont typeface="Constantia"/>
              <a:buNone/>
              <a:defRPr>
                <a:solidFill>
                  <a:srgbClr val="D1EAED"/>
                </a:solidFill>
              </a:defRPr>
            </a:lvl2pPr>
            <a:lvl3pPr indent="0" lvl="2" marL="0" marR="0" algn="r">
              <a:lnSpc>
                <a:spcPct val="100000"/>
              </a:lnSpc>
              <a:spcBef>
                <a:spcPts val="0"/>
              </a:spcBef>
              <a:spcAft>
                <a:spcPts val="0"/>
              </a:spcAft>
              <a:buClr>
                <a:srgbClr val="D1EAED"/>
              </a:buClr>
              <a:buSzPts val="1200"/>
              <a:buFont typeface="Constantia"/>
              <a:buNone/>
              <a:defRPr>
                <a:solidFill>
                  <a:srgbClr val="D1EAED"/>
                </a:solidFill>
              </a:defRPr>
            </a:lvl3pPr>
            <a:lvl4pPr indent="0" lvl="3" marL="0" marR="0" algn="r">
              <a:lnSpc>
                <a:spcPct val="100000"/>
              </a:lnSpc>
              <a:spcBef>
                <a:spcPts val="0"/>
              </a:spcBef>
              <a:spcAft>
                <a:spcPts val="0"/>
              </a:spcAft>
              <a:buClr>
                <a:srgbClr val="D1EAED"/>
              </a:buClr>
              <a:buSzPts val="1200"/>
              <a:buFont typeface="Constantia"/>
              <a:buNone/>
              <a:defRPr>
                <a:solidFill>
                  <a:srgbClr val="D1EAED"/>
                </a:solidFill>
              </a:defRPr>
            </a:lvl4pPr>
            <a:lvl5pPr indent="0" lvl="4" marL="0" marR="0" algn="r">
              <a:lnSpc>
                <a:spcPct val="100000"/>
              </a:lnSpc>
              <a:spcBef>
                <a:spcPts val="0"/>
              </a:spcBef>
              <a:spcAft>
                <a:spcPts val="0"/>
              </a:spcAft>
              <a:buClr>
                <a:srgbClr val="D1EAED"/>
              </a:buClr>
              <a:buSzPts val="1200"/>
              <a:buFont typeface="Constantia"/>
              <a:buNone/>
              <a:defRPr>
                <a:solidFill>
                  <a:srgbClr val="D1EAED"/>
                </a:solidFill>
              </a:defRPr>
            </a:lvl5pPr>
            <a:lvl6pPr indent="0" lvl="5" marL="0" marR="0" algn="r">
              <a:lnSpc>
                <a:spcPct val="100000"/>
              </a:lnSpc>
              <a:spcBef>
                <a:spcPts val="0"/>
              </a:spcBef>
              <a:spcAft>
                <a:spcPts val="0"/>
              </a:spcAft>
              <a:buClr>
                <a:srgbClr val="D1EAED"/>
              </a:buClr>
              <a:buSzPts val="1200"/>
              <a:buFont typeface="Constantia"/>
              <a:buNone/>
              <a:defRPr>
                <a:solidFill>
                  <a:srgbClr val="D1EAED"/>
                </a:solidFill>
              </a:defRPr>
            </a:lvl6pPr>
            <a:lvl7pPr indent="0" lvl="6" marL="0" marR="0" algn="r">
              <a:lnSpc>
                <a:spcPct val="100000"/>
              </a:lnSpc>
              <a:spcBef>
                <a:spcPts val="0"/>
              </a:spcBef>
              <a:spcAft>
                <a:spcPts val="0"/>
              </a:spcAft>
              <a:buClr>
                <a:srgbClr val="D1EAED"/>
              </a:buClr>
              <a:buSzPts val="1200"/>
              <a:buFont typeface="Constantia"/>
              <a:buNone/>
              <a:defRPr>
                <a:solidFill>
                  <a:srgbClr val="D1EAED"/>
                </a:solidFill>
              </a:defRPr>
            </a:lvl7pPr>
            <a:lvl8pPr indent="0" lvl="7" marL="0" marR="0" algn="r">
              <a:lnSpc>
                <a:spcPct val="100000"/>
              </a:lnSpc>
              <a:spcBef>
                <a:spcPts val="0"/>
              </a:spcBef>
              <a:spcAft>
                <a:spcPts val="0"/>
              </a:spcAft>
              <a:buClr>
                <a:srgbClr val="D1EAED"/>
              </a:buClr>
              <a:buSzPts val="1200"/>
              <a:buFont typeface="Constantia"/>
              <a:buNone/>
              <a:defRPr>
                <a:solidFill>
                  <a:srgbClr val="D1EAED"/>
                </a:solidFill>
              </a:defRPr>
            </a:lvl8pPr>
            <a:lvl9pPr indent="0" lvl="8" marL="0" marR="0" algn="r">
              <a:lnSpc>
                <a:spcPct val="100000"/>
              </a:lnSpc>
              <a:spcBef>
                <a:spcPts val="0"/>
              </a:spcBef>
              <a:spcAft>
                <a:spcPts val="0"/>
              </a:spcAft>
              <a:buClr>
                <a:srgbClr val="D1EAED"/>
              </a:buClr>
              <a:buSzPts val="1200"/>
              <a:buFont typeface="Constantia"/>
              <a:buNone/>
              <a:defRPr>
                <a:solidFill>
                  <a:srgbClr val="D1EAED"/>
                </a:solidFill>
              </a:defRPr>
            </a:lvl9pPr>
          </a:lstStyle>
          <a:p>
            <a:pPr indent="0" lvl="0" marL="0" rtl="0" algn="r">
              <a:spcBef>
                <a:spcPts val="0"/>
              </a:spcBef>
              <a:spcAft>
                <a:spcPts val="0"/>
              </a:spcAft>
              <a:buNone/>
            </a:pPr>
            <a:fld id="{00000000-1234-1234-1234-123412341234}" type="slidenum">
              <a:rPr lang="en-US"/>
              <a:t>‹#›</a:t>
            </a:fld>
            <a:endParaRPr>
              <a:solidFill>
                <a:srgbClr val="045C75"/>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bg>
      <p:bgPr>
        <a:gradFill>
          <a:gsLst>
            <a:gs pos="0">
              <a:srgbClr val="42A1D9"/>
            </a:gs>
            <a:gs pos="25000">
              <a:srgbClr val="4499C9"/>
            </a:gs>
            <a:gs pos="100000">
              <a:srgbClr val="002A36"/>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707136" y="1316736"/>
            <a:ext cx="10363201"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BE4AD"/>
              </a:buClr>
              <a:buSzPts val="5600"/>
              <a:buFont typeface="Calibri"/>
              <a:buNone/>
              <a:defRPr b="1" sz="5600">
                <a:solidFill>
                  <a:srgbClr val="4BE4AD"/>
                </a:solidFill>
              </a:defRPr>
            </a:lvl1pPr>
            <a:lvl2pPr lvl="1" algn="l">
              <a:lnSpc>
                <a:spcPct val="100000"/>
              </a:lnSpc>
              <a:spcBef>
                <a:spcPts val="0"/>
              </a:spcBef>
              <a:spcAft>
                <a:spcPts val="0"/>
              </a:spcAft>
              <a:buClr>
                <a:srgbClr val="04617B"/>
              </a:buClr>
              <a:buSzPts val="1800"/>
              <a:buNone/>
              <a:defRPr/>
            </a:lvl2pPr>
            <a:lvl3pPr lvl="2" algn="l">
              <a:lnSpc>
                <a:spcPct val="100000"/>
              </a:lnSpc>
              <a:spcBef>
                <a:spcPts val="0"/>
              </a:spcBef>
              <a:spcAft>
                <a:spcPts val="0"/>
              </a:spcAft>
              <a:buClr>
                <a:srgbClr val="04617B"/>
              </a:buClr>
              <a:buSzPts val="1800"/>
              <a:buNone/>
              <a:defRPr/>
            </a:lvl3pPr>
            <a:lvl4pPr lvl="3" algn="l">
              <a:lnSpc>
                <a:spcPct val="100000"/>
              </a:lnSpc>
              <a:spcBef>
                <a:spcPts val="0"/>
              </a:spcBef>
              <a:spcAft>
                <a:spcPts val="0"/>
              </a:spcAft>
              <a:buClr>
                <a:srgbClr val="04617B"/>
              </a:buClr>
              <a:buSzPts val="1800"/>
              <a:buNone/>
              <a:defRPr/>
            </a:lvl4pPr>
            <a:lvl5pPr lvl="4" algn="l">
              <a:lnSpc>
                <a:spcPct val="100000"/>
              </a:lnSpc>
              <a:spcBef>
                <a:spcPts val="0"/>
              </a:spcBef>
              <a:spcAft>
                <a:spcPts val="0"/>
              </a:spcAft>
              <a:buClr>
                <a:srgbClr val="04617B"/>
              </a:buClr>
              <a:buSzPts val="1800"/>
              <a:buNone/>
              <a:defRPr/>
            </a:lvl5pPr>
            <a:lvl6pPr lvl="5" algn="l">
              <a:lnSpc>
                <a:spcPct val="100000"/>
              </a:lnSpc>
              <a:spcBef>
                <a:spcPts val="0"/>
              </a:spcBef>
              <a:spcAft>
                <a:spcPts val="0"/>
              </a:spcAft>
              <a:buClr>
                <a:srgbClr val="04617B"/>
              </a:buClr>
              <a:buSzPts val="1800"/>
              <a:buNone/>
              <a:defRPr/>
            </a:lvl6pPr>
            <a:lvl7pPr lvl="6" algn="l">
              <a:lnSpc>
                <a:spcPct val="100000"/>
              </a:lnSpc>
              <a:spcBef>
                <a:spcPts val="0"/>
              </a:spcBef>
              <a:spcAft>
                <a:spcPts val="0"/>
              </a:spcAft>
              <a:buClr>
                <a:srgbClr val="04617B"/>
              </a:buClr>
              <a:buSzPts val="1800"/>
              <a:buNone/>
              <a:defRPr/>
            </a:lvl7pPr>
            <a:lvl8pPr lvl="7" algn="l">
              <a:lnSpc>
                <a:spcPct val="100000"/>
              </a:lnSpc>
              <a:spcBef>
                <a:spcPts val="0"/>
              </a:spcBef>
              <a:spcAft>
                <a:spcPts val="0"/>
              </a:spcAft>
              <a:buClr>
                <a:srgbClr val="04617B"/>
              </a:buClr>
              <a:buSzPts val="1800"/>
              <a:buNone/>
              <a:defRPr/>
            </a:lvl8pPr>
            <a:lvl9pPr lvl="8" algn="l">
              <a:lnSpc>
                <a:spcPct val="100000"/>
              </a:lnSpc>
              <a:spcBef>
                <a:spcPts val="0"/>
              </a:spcBef>
              <a:spcAft>
                <a:spcPts val="0"/>
              </a:spcAft>
              <a:buClr>
                <a:srgbClr val="04617B"/>
              </a:buClr>
              <a:buSzPts val="1800"/>
              <a:buNone/>
              <a:defRPr/>
            </a:lvl9pPr>
          </a:lstStyle>
          <a:p/>
        </p:txBody>
      </p:sp>
      <p:sp>
        <p:nvSpPr>
          <p:cNvPr id="24" name="Google Shape;24;p4"/>
          <p:cNvSpPr txBox="1"/>
          <p:nvPr>
            <p:ph idx="1" type="body"/>
          </p:nvPr>
        </p:nvSpPr>
        <p:spPr>
          <a:xfrm>
            <a:off x="707136" y="2704663"/>
            <a:ext cx="10363201" cy="1509713"/>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500"/>
              </a:spcBef>
              <a:spcAft>
                <a:spcPts val="0"/>
              </a:spcAft>
              <a:buClr>
                <a:srgbClr val="FFFFFF"/>
              </a:buClr>
              <a:buSzPts val="2200"/>
              <a:buFont typeface="Constantia"/>
              <a:buNone/>
              <a:defRPr sz="2200">
                <a:solidFill>
                  <a:srgbClr val="FFFFFF"/>
                </a:solidFill>
              </a:defRPr>
            </a:lvl1pPr>
            <a:lvl2pPr indent="-228600" lvl="1" marL="914400" algn="l">
              <a:lnSpc>
                <a:spcPct val="100000"/>
              </a:lnSpc>
              <a:spcBef>
                <a:spcPts val="500"/>
              </a:spcBef>
              <a:spcAft>
                <a:spcPts val="0"/>
              </a:spcAft>
              <a:buClr>
                <a:srgbClr val="FFFFFF"/>
              </a:buClr>
              <a:buSzPts val="2200"/>
              <a:buFont typeface="Constantia"/>
              <a:buNone/>
              <a:defRPr sz="2200">
                <a:solidFill>
                  <a:srgbClr val="FFFFFF"/>
                </a:solidFill>
              </a:defRPr>
            </a:lvl2pPr>
            <a:lvl3pPr indent="-228600" lvl="2" marL="1371600" algn="l">
              <a:lnSpc>
                <a:spcPct val="100000"/>
              </a:lnSpc>
              <a:spcBef>
                <a:spcPts val="500"/>
              </a:spcBef>
              <a:spcAft>
                <a:spcPts val="0"/>
              </a:spcAft>
              <a:buClr>
                <a:srgbClr val="FFFFFF"/>
              </a:buClr>
              <a:buSzPts val="2200"/>
              <a:buFont typeface="Constantia"/>
              <a:buNone/>
              <a:defRPr sz="2200">
                <a:solidFill>
                  <a:srgbClr val="FFFFFF"/>
                </a:solidFill>
              </a:defRPr>
            </a:lvl3pPr>
            <a:lvl4pPr indent="-228600" lvl="3" marL="1828800" algn="l">
              <a:lnSpc>
                <a:spcPct val="100000"/>
              </a:lnSpc>
              <a:spcBef>
                <a:spcPts val="500"/>
              </a:spcBef>
              <a:spcAft>
                <a:spcPts val="0"/>
              </a:spcAft>
              <a:buClr>
                <a:srgbClr val="FFFFFF"/>
              </a:buClr>
              <a:buSzPts val="2200"/>
              <a:buFont typeface="Constantia"/>
              <a:buNone/>
              <a:defRPr sz="2200">
                <a:solidFill>
                  <a:srgbClr val="FFFFFF"/>
                </a:solidFill>
              </a:defRPr>
            </a:lvl4pPr>
            <a:lvl5pPr indent="-228600" lvl="4" marL="2286000" algn="l">
              <a:lnSpc>
                <a:spcPct val="100000"/>
              </a:lnSpc>
              <a:spcBef>
                <a:spcPts val="500"/>
              </a:spcBef>
              <a:spcAft>
                <a:spcPts val="0"/>
              </a:spcAft>
              <a:buClr>
                <a:srgbClr val="FFFFFF"/>
              </a:buClr>
              <a:buSzPts val="2200"/>
              <a:buFont typeface="Constantia"/>
              <a:buNone/>
              <a:defRPr sz="2200">
                <a:solidFill>
                  <a:srgbClr val="FFFFFF"/>
                </a:solidFill>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25" name="Google Shape;25;p4"/>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D"/>
              </a:buClr>
              <a:buSzPts val="1200"/>
              <a:buFont typeface="Constantia"/>
              <a:buNone/>
              <a:defRPr>
                <a:solidFill>
                  <a:srgbClr val="D1EAED"/>
                </a:solidFill>
              </a:defRPr>
            </a:lvl1pPr>
            <a:lvl2pPr indent="0" lvl="1" marL="0" marR="0" algn="r">
              <a:lnSpc>
                <a:spcPct val="100000"/>
              </a:lnSpc>
              <a:spcBef>
                <a:spcPts val="0"/>
              </a:spcBef>
              <a:spcAft>
                <a:spcPts val="0"/>
              </a:spcAft>
              <a:buClr>
                <a:srgbClr val="D1EAED"/>
              </a:buClr>
              <a:buSzPts val="1200"/>
              <a:buFont typeface="Constantia"/>
              <a:buNone/>
              <a:defRPr>
                <a:solidFill>
                  <a:srgbClr val="D1EAED"/>
                </a:solidFill>
              </a:defRPr>
            </a:lvl2pPr>
            <a:lvl3pPr indent="0" lvl="2" marL="0" marR="0" algn="r">
              <a:lnSpc>
                <a:spcPct val="100000"/>
              </a:lnSpc>
              <a:spcBef>
                <a:spcPts val="0"/>
              </a:spcBef>
              <a:spcAft>
                <a:spcPts val="0"/>
              </a:spcAft>
              <a:buClr>
                <a:srgbClr val="D1EAED"/>
              </a:buClr>
              <a:buSzPts val="1200"/>
              <a:buFont typeface="Constantia"/>
              <a:buNone/>
              <a:defRPr>
                <a:solidFill>
                  <a:srgbClr val="D1EAED"/>
                </a:solidFill>
              </a:defRPr>
            </a:lvl3pPr>
            <a:lvl4pPr indent="0" lvl="3" marL="0" marR="0" algn="r">
              <a:lnSpc>
                <a:spcPct val="100000"/>
              </a:lnSpc>
              <a:spcBef>
                <a:spcPts val="0"/>
              </a:spcBef>
              <a:spcAft>
                <a:spcPts val="0"/>
              </a:spcAft>
              <a:buClr>
                <a:srgbClr val="D1EAED"/>
              </a:buClr>
              <a:buSzPts val="1200"/>
              <a:buFont typeface="Constantia"/>
              <a:buNone/>
              <a:defRPr>
                <a:solidFill>
                  <a:srgbClr val="D1EAED"/>
                </a:solidFill>
              </a:defRPr>
            </a:lvl4pPr>
            <a:lvl5pPr indent="0" lvl="4" marL="0" marR="0" algn="r">
              <a:lnSpc>
                <a:spcPct val="100000"/>
              </a:lnSpc>
              <a:spcBef>
                <a:spcPts val="0"/>
              </a:spcBef>
              <a:spcAft>
                <a:spcPts val="0"/>
              </a:spcAft>
              <a:buClr>
                <a:srgbClr val="D1EAED"/>
              </a:buClr>
              <a:buSzPts val="1200"/>
              <a:buFont typeface="Constantia"/>
              <a:buNone/>
              <a:defRPr>
                <a:solidFill>
                  <a:srgbClr val="D1EAED"/>
                </a:solidFill>
              </a:defRPr>
            </a:lvl5pPr>
            <a:lvl6pPr indent="0" lvl="5" marL="0" marR="0" algn="r">
              <a:lnSpc>
                <a:spcPct val="100000"/>
              </a:lnSpc>
              <a:spcBef>
                <a:spcPts val="0"/>
              </a:spcBef>
              <a:spcAft>
                <a:spcPts val="0"/>
              </a:spcAft>
              <a:buClr>
                <a:srgbClr val="D1EAED"/>
              </a:buClr>
              <a:buSzPts val="1200"/>
              <a:buFont typeface="Constantia"/>
              <a:buNone/>
              <a:defRPr>
                <a:solidFill>
                  <a:srgbClr val="D1EAED"/>
                </a:solidFill>
              </a:defRPr>
            </a:lvl6pPr>
            <a:lvl7pPr indent="0" lvl="6" marL="0" marR="0" algn="r">
              <a:lnSpc>
                <a:spcPct val="100000"/>
              </a:lnSpc>
              <a:spcBef>
                <a:spcPts val="0"/>
              </a:spcBef>
              <a:spcAft>
                <a:spcPts val="0"/>
              </a:spcAft>
              <a:buClr>
                <a:srgbClr val="D1EAED"/>
              </a:buClr>
              <a:buSzPts val="1200"/>
              <a:buFont typeface="Constantia"/>
              <a:buNone/>
              <a:defRPr>
                <a:solidFill>
                  <a:srgbClr val="D1EAED"/>
                </a:solidFill>
              </a:defRPr>
            </a:lvl7pPr>
            <a:lvl8pPr indent="0" lvl="7" marL="0" marR="0" algn="r">
              <a:lnSpc>
                <a:spcPct val="100000"/>
              </a:lnSpc>
              <a:spcBef>
                <a:spcPts val="0"/>
              </a:spcBef>
              <a:spcAft>
                <a:spcPts val="0"/>
              </a:spcAft>
              <a:buClr>
                <a:srgbClr val="D1EAED"/>
              </a:buClr>
              <a:buSzPts val="1200"/>
              <a:buFont typeface="Constantia"/>
              <a:buNone/>
              <a:defRPr>
                <a:solidFill>
                  <a:srgbClr val="D1EAED"/>
                </a:solidFill>
              </a:defRPr>
            </a:lvl8pPr>
            <a:lvl9pPr indent="0" lvl="8" marL="0" marR="0" algn="r">
              <a:lnSpc>
                <a:spcPct val="100000"/>
              </a:lnSpc>
              <a:spcBef>
                <a:spcPts val="0"/>
              </a:spcBef>
              <a:spcAft>
                <a:spcPts val="0"/>
              </a:spcAft>
              <a:buClr>
                <a:srgbClr val="D1EAED"/>
              </a:buClr>
              <a:buSzPts val="1200"/>
              <a:buFont typeface="Constantia"/>
              <a:buNone/>
              <a:defRPr>
                <a:solidFill>
                  <a:srgbClr val="D1EAED"/>
                </a:solidFill>
              </a:defRPr>
            </a:lvl9pPr>
          </a:lstStyle>
          <a:p>
            <a:pPr indent="0" lvl="0" marL="0" rtl="0" algn="r">
              <a:spcBef>
                <a:spcPts val="0"/>
              </a:spcBef>
              <a:spcAft>
                <a:spcPts val="0"/>
              </a:spcAft>
              <a:buNone/>
            </a:pPr>
            <a:fld id="{00000000-1234-1234-1234-123412341234}" type="slidenum">
              <a:rPr lang="en-US"/>
              <a:t>‹#›</a:t>
            </a:fld>
            <a:endParaRPr>
              <a:solidFill>
                <a:srgbClr val="045C75"/>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6" name="Shape 26"/>
        <p:cNvGrpSpPr/>
        <p:nvPr/>
      </p:nvGrpSpPr>
      <p:grpSpPr>
        <a:xfrm>
          <a:off x="0" y="0"/>
          <a:ext cx="0" cy="0"/>
          <a:chOff x="0" y="0"/>
          <a:chExt cx="0" cy="0"/>
        </a:xfrm>
      </p:grpSpPr>
      <p:sp>
        <p:nvSpPr>
          <p:cNvPr id="27" name="Google Shape;27;p5"/>
          <p:cNvSpPr txBox="1"/>
          <p:nvPr>
            <p:ph type="title"/>
          </p:nvPr>
        </p:nvSpPr>
        <p:spPr>
          <a:xfrm>
            <a:off x="609600" y="704087"/>
            <a:ext cx="10972800" cy="114300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4617B"/>
              </a:buClr>
              <a:buSzPts val="1800"/>
              <a:buNone/>
              <a:defRPr/>
            </a:lvl1pPr>
            <a:lvl2pPr lvl="1" algn="l">
              <a:lnSpc>
                <a:spcPct val="100000"/>
              </a:lnSpc>
              <a:spcBef>
                <a:spcPts val="0"/>
              </a:spcBef>
              <a:spcAft>
                <a:spcPts val="0"/>
              </a:spcAft>
              <a:buClr>
                <a:srgbClr val="04617B"/>
              </a:buClr>
              <a:buSzPts val="1800"/>
              <a:buNone/>
              <a:defRPr/>
            </a:lvl2pPr>
            <a:lvl3pPr lvl="2" algn="l">
              <a:lnSpc>
                <a:spcPct val="100000"/>
              </a:lnSpc>
              <a:spcBef>
                <a:spcPts val="0"/>
              </a:spcBef>
              <a:spcAft>
                <a:spcPts val="0"/>
              </a:spcAft>
              <a:buClr>
                <a:srgbClr val="04617B"/>
              </a:buClr>
              <a:buSzPts val="1800"/>
              <a:buNone/>
              <a:defRPr/>
            </a:lvl3pPr>
            <a:lvl4pPr lvl="3" algn="l">
              <a:lnSpc>
                <a:spcPct val="100000"/>
              </a:lnSpc>
              <a:spcBef>
                <a:spcPts val="0"/>
              </a:spcBef>
              <a:spcAft>
                <a:spcPts val="0"/>
              </a:spcAft>
              <a:buClr>
                <a:srgbClr val="04617B"/>
              </a:buClr>
              <a:buSzPts val="1800"/>
              <a:buNone/>
              <a:defRPr/>
            </a:lvl4pPr>
            <a:lvl5pPr lvl="4" algn="l">
              <a:lnSpc>
                <a:spcPct val="100000"/>
              </a:lnSpc>
              <a:spcBef>
                <a:spcPts val="0"/>
              </a:spcBef>
              <a:spcAft>
                <a:spcPts val="0"/>
              </a:spcAft>
              <a:buClr>
                <a:srgbClr val="04617B"/>
              </a:buClr>
              <a:buSzPts val="1800"/>
              <a:buNone/>
              <a:defRPr/>
            </a:lvl5pPr>
            <a:lvl6pPr lvl="5" algn="l">
              <a:lnSpc>
                <a:spcPct val="100000"/>
              </a:lnSpc>
              <a:spcBef>
                <a:spcPts val="0"/>
              </a:spcBef>
              <a:spcAft>
                <a:spcPts val="0"/>
              </a:spcAft>
              <a:buClr>
                <a:srgbClr val="04617B"/>
              </a:buClr>
              <a:buSzPts val="1800"/>
              <a:buNone/>
              <a:defRPr/>
            </a:lvl6pPr>
            <a:lvl7pPr lvl="6" algn="l">
              <a:lnSpc>
                <a:spcPct val="100000"/>
              </a:lnSpc>
              <a:spcBef>
                <a:spcPts val="0"/>
              </a:spcBef>
              <a:spcAft>
                <a:spcPts val="0"/>
              </a:spcAft>
              <a:buClr>
                <a:srgbClr val="04617B"/>
              </a:buClr>
              <a:buSzPts val="1800"/>
              <a:buNone/>
              <a:defRPr/>
            </a:lvl7pPr>
            <a:lvl8pPr lvl="7" algn="l">
              <a:lnSpc>
                <a:spcPct val="100000"/>
              </a:lnSpc>
              <a:spcBef>
                <a:spcPts val="0"/>
              </a:spcBef>
              <a:spcAft>
                <a:spcPts val="0"/>
              </a:spcAft>
              <a:buClr>
                <a:srgbClr val="04617B"/>
              </a:buClr>
              <a:buSzPts val="1800"/>
              <a:buNone/>
              <a:defRPr/>
            </a:lvl8pPr>
            <a:lvl9pPr lvl="8" algn="l">
              <a:lnSpc>
                <a:spcPct val="100000"/>
              </a:lnSpc>
              <a:spcBef>
                <a:spcPts val="0"/>
              </a:spcBef>
              <a:spcAft>
                <a:spcPts val="0"/>
              </a:spcAft>
              <a:buClr>
                <a:srgbClr val="04617B"/>
              </a:buClr>
              <a:buSzPts val="1800"/>
              <a:buNone/>
              <a:defRPr/>
            </a:lvl9pPr>
          </a:lstStyle>
          <a:p/>
        </p:txBody>
      </p:sp>
      <p:sp>
        <p:nvSpPr>
          <p:cNvPr id="28" name="Google Shape;28;p5"/>
          <p:cNvSpPr txBox="1"/>
          <p:nvPr>
            <p:ph idx="1" type="body"/>
          </p:nvPr>
        </p:nvSpPr>
        <p:spPr>
          <a:xfrm>
            <a:off x="609600" y="1920084"/>
            <a:ext cx="5384800" cy="4434842"/>
          </a:xfrm>
          <a:prstGeom prst="rect">
            <a:avLst/>
          </a:prstGeom>
          <a:noFill/>
          <a:ln>
            <a:noFill/>
          </a:ln>
        </p:spPr>
        <p:txBody>
          <a:bodyPr anchorCtr="0" anchor="t" bIns="45700" lIns="45700" spcFirstLastPara="1" rIns="45700" wrap="square" tIns="45700">
            <a:noAutofit/>
          </a:bodyPr>
          <a:lstStyle>
            <a:lvl1pPr indent="-337185" lvl="0" marL="457200" algn="l">
              <a:lnSpc>
                <a:spcPct val="100000"/>
              </a:lnSpc>
              <a:spcBef>
                <a:spcPts val="600"/>
              </a:spcBef>
              <a:spcAft>
                <a:spcPts val="0"/>
              </a:spcAft>
              <a:buSzPts val="1710"/>
              <a:buChar char="●"/>
              <a:defRPr/>
            </a:lvl1pPr>
            <a:lvl2pPr indent="-325755" lvl="1" marL="914400" algn="l">
              <a:lnSpc>
                <a:spcPct val="100000"/>
              </a:lnSpc>
              <a:spcBef>
                <a:spcPts val="600"/>
              </a:spcBef>
              <a:spcAft>
                <a:spcPts val="0"/>
              </a:spcAft>
              <a:buSzPts val="1530"/>
              <a:buChar char="●"/>
              <a:defRPr/>
            </a:lvl2pPr>
            <a:lvl3pPr indent="-308610" lvl="2" marL="1371600" algn="l">
              <a:lnSpc>
                <a:spcPct val="100000"/>
              </a:lnSpc>
              <a:spcBef>
                <a:spcPts val="600"/>
              </a:spcBef>
              <a:spcAft>
                <a:spcPts val="0"/>
              </a:spcAft>
              <a:buSzPts val="1260"/>
              <a:buChar char="●"/>
              <a:defRPr/>
            </a:lvl3pPr>
            <a:lvl4pPr indent="-302894" lvl="3" marL="1828800" algn="l">
              <a:lnSpc>
                <a:spcPct val="100000"/>
              </a:lnSpc>
              <a:spcBef>
                <a:spcPts val="600"/>
              </a:spcBef>
              <a:spcAft>
                <a:spcPts val="0"/>
              </a:spcAft>
              <a:buSzPts val="1170"/>
              <a:buChar char="●"/>
              <a:defRPr/>
            </a:lvl4pPr>
            <a:lvl5pPr indent="-302895" lvl="4" marL="2286000" algn="l">
              <a:lnSpc>
                <a:spcPct val="100000"/>
              </a:lnSpc>
              <a:spcBef>
                <a:spcPts val="600"/>
              </a:spcBef>
              <a:spcAft>
                <a:spcPts val="0"/>
              </a:spcAft>
              <a:buSzPts val="117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29" name="Google Shape;29;p5"/>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Clr>
                <a:srgbClr val="045C75"/>
              </a:buClr>
              <a:buSzPts val="1200"/>
              <a:buFont typeface="Constantia"/>
              <a:buNone/>
              <a:defRPr sz="1200">
                <a:solidFill>
                  <a:srgbClr val="045C75"/>
                </a:solidFill>
              </a:defRPr>
            </a:lvl1pPr>
            <a:lvl2pPr indent="0" lvl="1" marL="0" algn="r">
              <a:lnSpc>
                <a:spcPct val="100000"/>
              </a:lnSpc>
              <a:spcBef>
                <a:spcPts val="0"/>
              </a:spcBef>
              <a:spcAft>
                <a:spcPts val="0"/>
              </a:spcAft>
              <a:buClr>
                <a:srgbClr val="045C75"/>
              </a:buClr>
              <a:buSzPts val="1200"/>
              <a:buFont typeface="Constantia"/>
              <a:buNone/>
              <a:defRPr sz="1200">
                <a:solidFill>
                  <a:srgbClr val="045C75"/>
                </a:solidFill>
              </a:defRPr>
            </a:lvl2pPr>
            <a:lvl3pPr indent="0" lvl="2" marL="0" algn="r">
              <a:lnSpc>
                <a:spcPct val="100000"/>
              </a:lnSpc>
              <a:spcBef>
                <a:spcPts val="0"/>
              </a:spcBef>
              <a:spcAft>
                <a:spcPts val="0"/>
              </a:spcAft>
              <a:buClr>
                <a:srgbClr val="045C75"/>
              </a:buClr>
              <a:buSzPts val="1200"/>
              <a:buFont typeface="Constantia"/>
              <a:buNone/>
              <a:defRPr sz="1200">
                <a:solidFill>
                  <a:srgbClr val="045C75"/>
                </a:solidFill>
              </a:defRPr>
            </a:lvl3pPr>
            <a:lvl4pPr indent="0" lvl="3" marL="0" algn="r">
              <a:lnSpc>
                <a:spcPct val="100000"/>
              </a:lnSpc>
              <a:spcBef>
                <a:spcPts val="0"/>
              </a:spcBef>
              <a:spcAft>
                <a:spcPts val="0"/>
              </a:spcAft>
              <a:buClr>
                <a:srgbClr val="045C75"/>
              </a:buClr>
              <a:buSzPts val="1200"/>
              <a:buFont typeface="Constantia"/>
              <a:buNone/>
              <a:defRPr sz="1200">
                <a:solidFill>
                  <a:srgbClr val="045C75"/>
                </a:solidFill>
              </a:defRPr>
            </a:lvl4pPr>
            <a:lvl5pPr indent="0" lvl="4" marL="0" algn="r">
              <a:lnSpc>
                <a:spcPct val="100000"/>
              </a:lnSpc>
              <a:spcBef>
                <a:spcPts val="0"/>
              </a:spcBef>
              <a:spcAft>
                <a:spcPts val="0"/>
              </a:spcAft>
              <a:buClr>
                <a:srgbClr val="045C75"/>
              </a:buClr>
              <a:buSzPts val="1200"/>
              <a:buFont typeface="Constantia"/>
              <a:buNone/>
              <a:defRPr sz="1200">
                <a:solidFill>
                  <a:srgbClr val="045C75"/>
                </a:solidFill>
              </a:defRPr>
            </a:lvl5pPr>
            <a:lvl6pPr indent="0" lvl="5" marL="0" algn="r">
              <a:lnSpc>
                <a:spcPct val="100000"/>
              </a:lnSpc>
              <a:spcBef>
                <a:spcPts val="0"/>
              </a:spcBef>
              <a:spcAft>
                <a:spcPts val="0"/>
              </a:spcAft>
              <a:buClr>
                <a:srgbClr val="045C75"/>
              </a:buClr>
              <a:buSzPts val="1200"/>
              <a:buFont typeface="Constantia"/>
              <a:buNone/>
              <a:defRPr sz="1200">
                <a:solidFill>
                  <a:srgbClr val="045C75"/>
                </a:solidFill>
              </a:defRPr>
            </a:lvl6pPr>
            <a:lvl7pPr indent="0" lvl="6" marL="0" algn="r">
              <a:lnSpc>
                <a:spcPct val="100000"/>
              </a:lnSpc>
              <a:spcBef>
                <a:spcPts val="0"/>
              </a:spcBef>
              <a:spcAft>
                <a:spcPts val="0"/>
              </a:spcAft>
              <a:buClr>
                <a:srgbClr val="045C75"/>
              </a:buClr>
              <a:buSzPts val="1200"/>
              <a:buFont typeface="Constantia"/>
              <a:buNone/>
              <a:defRPr sz="1200">
                <a:solidFill>
                  <a:srgbClr val="045C75"/>
                </a:solidFill>
              </a:defRPr>
            </a:lvl7pPr>
            <a:lvl8pPr indent="0" lvl="7" marL="0" algn="r">
              <a:lnSpc>
                <a:spcPct val="100000"/>
              </a:lnSpc>
              <a:spcBef>
                <a:spcPts val="0"/>
              </a:spcBef>
              <a:spcAft>
                <a:spcPts val="0"/>
              </a:spcAft>
              <a:buClr>
                <a:srgbClr val="045C75"/>
              </a:buClr>
              <a:buSzPts val="1200"/>
              <a:buFont typeface="Constantia"/>
              <a:buNone/>
              <a:defRPr sz="1200">
                <a:solidFill>
                  <a:srgbClr val="045C75"/>
                </a:solidFill>
              </a:defRPr>
            </a:lvl8pPr>
            <a:lvl9pPr indent="0" lvl="8" marL="0" algn="r">
              <a:lnSpc>
                <a:spcPct val="100000"/>
              </a:lnSpc>
              <a:spcBef>
                <a:spcPts val="0"/>
              </a:spcBef>
              <a:spcAft>
                <a:spcPts val="0"/>
              </a:spcAft>
              <a:buClr>
                <a:srgbClr val="045C75"/>
              </a:buClr>
              <a:buSzPts val="1200"/>
              <a:buFont typeface="Constantia"/>
              <a:buNone/>
              <a:defRPr sz="1200">
                <a:solidFill>
                  <a:srgbClr val="04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 name="Shape 30"/>
        <p:cNvGrpSpPr/>
        <p:nvPr/>
      </p:nvGrpSpPr>
      <p:grpSpPr>
        <a:xfrm>
          <a:off x="0" y="0"/>
          <a:ext cx="0" cy="0"/>
          <a:chOff x="0" y="0"/>
          <a:chExt cx="0" cy="0"/>
        </a:xfrm>
      </p:grpSpPr>
      <p:sp>
        <p:nvSpPr>
          <p:cNvPr id="31" name="Google Shape;31;p6"/>
          <p:cNvSpPr txBox="1"/>
          <p:nvPr>
            <p:ph type="title"/>
          </p:nvPr>
        </p:nvSpPr>
        <p:spPr>
          <a:xfrm>
            <a:off x="609600" y="704087"/>
            <a:ext cx="10972800" cy="114300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4617B"/>
              </a:buClr>
              <a:buSzPts val="1800"/>
              <a:buNone/>
              <a:defRPr/>
            </a:lvl1pPr>
            <a:lvl2pPr lvl="1" algn="l">
              <a:lnSpc>
                <a:spcPct val="100000"/>
              </a:lnSpc>
              <a:spcBef>
                <a:spcPts val="0"/>
              </a:spcBef>
              <a:spcAft>
                <a:spcPts val="0"/>
              </a:spcAft>
              <a:buClr>
                <a:srgbClr val="04617B"/>
              </a:buClr>
              <a:buSzPts val="1800"/>
              <a:buNone/>
              <a:defRPr/>
            </a:lvl2pPr>
            <a:lvl3pPr lvl="2" algn="l">
              <a:lnSpc>
                <a:spcPct val="100000"/>
              </a:lnSpc>
              <a:spcBef>
                <a:spcPts val="0"/>
              </a:spcBef>
              <a:spcAft>
                <a:spcPts val="0"/>
              </a:spcAft>
              <a:buClr>
                <a:srgbClr val="04617B"/>
              </a:buClr>
              <a:buSzPts val="1800"/>
              <a:buNone/>
              <a:defRPr/>
            </a:lvl3pPr>
            <a:lvl4pPr lvl="3" algn="l">
              <a:lnSpc>
                <a:spcPct val="100000"/>
              </a:lnSpc>
              <a:spcBef>
                <a:spcPts val="0"/>
              </a:spcBef>
              <a:spcAft>
                <a:spcPts val="0"/>
              </a:spcAft>
              <a:buClr>
                <a:srgbClr val="04617B"/>
              </a:buClr>
              <a:buSzPts val="1800"/>
              <a:buNone/>
              <a:defRPr/>
            </a:lvl4pPr>
            <a:lvl5pPr lvl="4" algn="l">
              <a:lnSpc>
                <a:spcPct val="100000"/>
              </a:lnSpc>
              <a:spcBef>
                <a:spcPts val="0"/>
              </a:spcBef>
              <a:spcAft>
                <a:spcPts val="0"/>
              </a:spcAft>
              <a:buClr>
                <a:srgbClr val="04617B"/>
              </a:buClr>
              <a:buSzPts val="1800"/>
              <a:buNone/>
              <a:defRPr/>
            </a:lvl5pPr>
            <a:lvl6pPr lvl="5" algn="l">
              <a:lnSpc>
                <a:spcPct val="100000"/>
              </a:lnSpc>
              <a:spcBef>
                <a:spcPts val="0"/>
              </a:spcBef>
              <a:spcAft>
                <a:spcPts val="0"/>
              </a:spcAft>
              <a:buClr>
                <a:srgbClr val="04617B"/>
              </a:buClr>
              <a:buSzPts val="1800"/>
              <a:buNone/>
              <a:defRPr/>
            </a:lvl6pPr>
            <a:lvl7pPr lvl="6" algn="l">
              <a:lnSpc>
                <a:spcPct val="100000"/>
              </a:lnSpc>
              <a:spcBef>
                <a:spcPts val="0"/>
              </a:spcBef>
              <a:spcAft>
                <a:spcPts val="0"/>
              </a:spcAft>
              <a:buClr>
                <a:srgbClr val="04617B"/>
              </a:buClr>
              <a:buSzPts val="1800"/>
              <a:buNone/>
              <a:defRPr/>
            </a:lvl7pPr>
            <a:lvl8pPr lvl="7" algn="l">
              <a:lnSpc>
                <a:spcPct val="100000"/>
              </a:lnSpc>
              <a:spcBef>
                <a:spcPts val="0"/>
              </a:spcBef>
              <a:spcAft>
                <a:spcPts val="0"/>
              </a:spcAft>
              <a:buClr>
                <a:srgbClr val="04617B"/>
              </a:buClr>
              <a:buSzPts val="1800"/>
              <a:buNone/>
              <a:defRPr/>
            </a:lvl8pPr>
            <a:lvl9pPr lvl="8" algn="l">
              <a:lnSpc>
                <a:spcPct val="100000"/>
              </a:lnSpc>
              <a:spcBef>
                <a:spcPts val="0"/>
              </a:spcBef>
              <a:spcAft>
                <a:spcPts val="0"/>
              </a:spcAft>
              <a:buClr>
                <a:srgbClr val="04617B"/>
              </a:buClr>
              <a:buSzPts val="1800"/>
              <a:buNone/>
              <a:defRPr/>
            </a:lvl9pPr>
          </a:lstStyle>
          <a:p/>
        </p:txBody>
      </p:sp>
      <p:sp>
        <p:nvSpPr>
          <p:cNvPr id="32" name="Google Shape;32;p6"/>
          <p:cNvSpPr txBox="1"/>
          <p:nvPr>
            <p:ph idx="1" type="body"/>
          </p:nvPr>
        </p:nvSpPr>
        <p:spPr>
          <a:xfrm>
            <a:off x="609600" y="1855247"/>
            <a:ext cx="5386917" cy="65935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500"/>
              </a:spcBef>
              <a:spcAft>
                <a:spcPts val="0"/>
              </a:spcAft>
              <a:buClr>
                <a:srgbClr val="04617B"/>
              </a:buClr>
              <a:buSzPts val="2400"/>
              <a:buFont typeface="Constantia"/>
              <a:buNone/>
              <a:defRPr b="1" sz="2400">
                <a:solidFill>
                  <a:srgbClr val="04617B"/>
                </a:solidFill>
              </a:defRPr>
            </a:lvl1pPr>
            <a:lvl2pPr indent="-228600" lvl="1" marL="914400" algn="l">
              <a:lnSpc>
                <a:spcPct val="100000"/>
              </a:lnSpc>
              <a:spcBef>
                <a:spcPts val="500"/>
              </a:spcBef>
              <a:spcAft>
                <a:spcPts val="0"/>
              </a:spcAft>
              <a:buClr>
                <a:srgbClr val="04617B"/>
              </a:buClr>
              <a:buSzPts val="2400"/>
              <a:buFont typeface="Constantia"/>
              <a:buNone/>
              <a:defRPr b="1" sz="2400">
                <a:solidFill>
                  <a:srgbClr val="04617B"/>
                </a:solidFill>
              </a:defRPr>
            </a:lvl2pPr>
            <a:lvl3pPr indent="-228600" lvl="2" marL="1371600" algn="l">
              <a:lnSpc>
                <a:spcPct val="100000"/>
              </a:lnSpc>
              <a:spcBef>
                <a:spcPts val="500"/>
              </a:spcBef>
              <a:spcAft>
                <a:spcPts val="0"/>
              </a:spcAft>
              <a:buClr>
                <a:srgbClr val="04617B"/>
              </a:buClr>
              <a:buSzPts val="2400"/>
              <a:buFont typeface="Constantia"/>
              <a:buNone/>
              <a:defRPr b="1" sz="2400">
                <a:solidFill>
                  <a:srgbClr val="04617B"/>
                </a:solidFill>
              </a:defRPr>
            </a:lvl3pPr>
            <a:lvl4pPr indent="-228600" lvl="3" marL="1828800" algn="l">
              <a:lnSpc>
                <a:spcPct val="100000"/>
              </a:lnSpc>
              <a:spcBef>
                <a:spcPts val="500"/>
              </a:spcBef>
              <a:spcAft>
                <a:spcPts val="0"/>
              </a:spcAft>
              <a:buClr>
                <a:srgbClr val="04617B"/>
              </a:buClr>
              <a:buSzPts val="2400"/>
              <a:buFont typeface="Constantia"/>
              <a:buNone/>
              <a:defRPr b="1" sz="2400">
                <a:solidFill>
                  <a:srgbClr val="04617B"/>
                </a:solidFill>
              </a:defRPr>
            </a:lvl4pPr>
            <a:lvl5pPr indent="-228600" lvl="4" marL="2286000" algn="l">
              <a:lnSpc>
                <a:spcPct val="100000"/>
              </a:lnSpc>
              <a:spcBef>
                <a:spcPts val="500"/>
              </a:spcBef>
              <a:spcAft>
                <a:spcPts val="0"/>
              </a:spcAft>
              <a:buClr>
                <a:srgbClr val="04617B"/>
              </a:buClr>
              <a:buSzPts val="2400"/>
              <a:buFont typeface="Constantia"/>
              <a:buNone/>
              <a:defRPr b="1" sz="2400">
                <a:solidFill>
                  <a:srgbClr val="04617B"/>
                </a:solidFill>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33" name="Google Shape;33;p6"/>
          <p:cNvSpPr txBox="1"/>
          <p:nvPr>
            <p:ph idx="2" type="body"/>
          </p:nvPr>
        </p:nvSpPr>
        <p:spPr>
          <a:xfrm>
            <a:off x="6193368" y="1859757"/>
            <a:ext cx="5389034" cy="654845"/>
          </a:xfrm>
          <a:prstGeom prst="rect">
            <a:avLst/>
          </a:prstGeom>
          <a:noFill/>
          <a:ln>
            <a:noFill/>
          </a:ln>
        </p:spPr>
        <p:txBody>
          <a:bodyPr anchorCtr="0" anchor="ctr" bIns="0" lIns="0" spcFirstLastPara="1" rIns="0" wrap="square" tIns="0">
            <a:noAutofit/>
          </a:bodyPr>
          <a:lstStyle>
            <a:lvl1pPr indent="-337185" lvl="0" marL="457200" algn="l">
              <a:lnSpc>
                <a:spcPct val="100000"/>
              </a:lnSpc>
              <a:spcBef>
                <a:spcPts val="600"/>
              </a:spcBef>
              <a:spcAft>
                <a:spcPts val="0"/>
              </a:spcAft>
              <a:buSzPts val="1710"/>
              <a:buChar char="●"/>
              <a:defRPr/>
            </a:lvl1pPr>
            <a:lvl2pPr indent="-325755" lvl="1" marL="914400" algn="l">
              <a:lnSpc>
                <a:spcPct val="100000"/>
              </a:lnSpc>
              <a:spcBef>
                <a:spcPts val="600"/>
              </a:spcBef>
              <a:spcAft>
                <a:spcPts val="0"/>
              </a:spcAft>
              <a:buSzPts val="1530"/>
              <a:buChar char="●"/>
              <a:defRPr/>
            </a:lvl2pPr>
            <a:lvl3pPr indent="-308610" lvl="2" marL="1371600" algn="l">
              <a:lnSpc>
                <a:spcPct val="100000"/>
              </a:lnSpc>
              <a:spcBef>
                <a:spcPts val="600"/>
              </a:spcBef>
              <a:spcAft>
                <a:spcPts val="0"/>
              </a:spcAft>
              <a:buSzPts val="1260"/>
              <a:buChar char="●"/>
              <a:defRPr/>
            </a:lvl3pPr>
            <a:lvl4pPr indent="-302894" lvl="3" marL="1828800" algn="l">
              <a:lnSpc>
                <a:spcPct val="100000"/>
              </a:lnSpc>
              <a:spcBef>
                <a:spcPts val="600"/>
              </a:spcBef>
              <a:spcAft>
                <a:spcPts val="0"/>
              </a:spcAft>
              <a:buSzPts val="1170"/>
              <a:buChar char="●"/>
              <a:defRPr/>
            </a:lvl4pPr>
            <a:lvl5pPr indent="-302895" lvl="4" marL="2286000" algn="l">
              <a:lnSpc>
                <a:spcPct val="100000"/>
              </a:lnSpc>
              <a:spcBef>
                <a:spcPts val="600"/>
              </a:spcBef>
              <a:spcAft>
                <a:spcPts val="0"/>
              </a:spcAft>
              <a:buSzPts val="117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34" name="Google Shape;34;p6"/>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Clr>
                <a:srgbClr val="045C75"/>
              </a:buClr>
              <a:buSzPts val="1200"/>
              <a:buFont typeface="Constantia"/>
              <a:buNone/>
              <a:defRPr sz="1200">
                <a:solidFill>
                  <a:srgbClr val="045C75"/>
                </a:solidFill>
              </a:defRPr>
            </a:lvl1pPr>
            <a:lvl2pPr indent="0" lvl="1" marL="0" algn="r">
              <a:lnSpc>
                <a:spcPct val="100000"/>
              </a:lnSpc>
              <a:spcBef>
                <a:spcPts val="0"/>
              </a:spcBef>
              <a:spcAft>
                <a:spcPts val="0"/>
              </a:spcAft>
              <a:buClr>
                <a:srgbClr val="045C75"/>
              </a:buClr>
              <a:buSzPts val="1200"/>
              <a:buFont typeface="Constantia"/>
              <a:buNone/>
              <a:defRPr sz="1200">
                <a:solidFill>
                  <a:srgbClr val="045C75"/>
                </a:solidFill>
              </a:defRPr>
            </a:lvl2pPr>
            <a:lvl3pPr indent="0" lvl="2" marL="0" algn="r">
              <a:lnSpc>
                <a:spcPct val="100000"/>
              </a:lnSpc>
              <a:spcBef>
                <a:spcPts val="0"/>
              </a:spcBef>
              <a:spcAft>
                <a:spcPts val="0"/>
              </a:spcAft>
              <a:buClr>
                <a:srgbClr val="045C75"/>
              </a:buClr>
              <a:buSzPts val="1200"/>
              <a:buFont typeface="Constantia"/>
              <a:buNone/>
              <a:defRPr sz="1200">
                <a:solidFill>
                  <a:srgbClr val="045C75"/>
                </a:solidFill>
              </a:defRPr>
            </a:lvl3pPr>
            <a:lvl4pPr indent="0" lvl="3" marL="0" algn="r">
              <a:lnSpc>
                <a:spcPct val="100000"/>
              </a:lnSpc>
              <a:spcBef>
                <a:spcPts val="0"/>
              </a:spcBef>
              <a:spcAft>
                <a:spcPts val="0"/>
              </a:spcAft>
              <a:buClr>
                <a:srgbClr val="045C75"/>
              </a:buClr>
              <a:buSzPts val="1200"/>
              <a:buFont typeface="Constantia"/>
              <a:buNone/>
              <a:defRPr sz="1200">
                <a:solidFill>
                  <a:srgbClr val="045C75"/>
                </a:solidFill>
              </a:defRPr>
            </a:lvl4pPr>
            <a:lvl5pPr indent="0" lvl="4" marL="0" algn="r">
              <a:lnSpc>
                <a:spcPct val="100000"/>
              </a:lnSpc>
              <a:spcBef>
                <a:spcPts val="0"/>
              </a:spcBef>
              <a:spcAft>
                <a:spcPts val="0"/>
              </a:spcAft>
              <a:buClr>
                <a:srgbClr val="045C75"/>
              </a:buClr>
              <a:buSzPts val="1200"/>
              <a:buFont typeface="Constantia"/>
              <a:buNone/>
              <a:defRPr sz="1200">
                <a:solidFill>
                  <a:srgbClr val="045C75"/>
                </a:solidFill>
              </a:defRPr>
            </a:lvl5pPr>
            <a:lvl6pPr indent="0" lvl="5" marL="0" algn="r">
              <a:lnSpc>
                <a:spcPct val="100000"/>
              </a:lnSpc>
              <a:spcBef>
                <a:spcPts val="0"/>
              </a:spcBef>
              <a:spcAft>
                <a:spcPts val="0"/>
              </a:spcAft>
              <a:buClr>
                <a:srgbClr val="045C75"/>
              </a:buClr>
              <a:buSzPts val="1200"/>
              <a:buFont typeface="Constantia"/>
              <a:buNone/>
              <a:defRPr sz="1200">
                <a:solidFill>
                  <a:srgbClr val="045C75"/>
                </a:solidFill>
              </a:defRPr>
            </a:lvl6pPr>
            <a:lvl7pPr indent="0" lvl="6" marL="0" algn="r">
              <a:lnSpc>
                <a:spcPct val="100000"/>
              </a:lnSpc>
              <a:spcBef>
                <a:spcPts val="0"/>
              </a:spcBef>
              <a:spcAft>
                <a:spcPts val="0"/>
              </a:spcAft>
              <a:buClr>
                <a:srgbClr val="045C75"/>
              </a:buClr>
              <a:buSzPts val="1200"/>
              <a:buFont typeface="Constantia"/>
              <a:buNone/>
              <a:defRPr sz="1200">
                <a:solidFill>
                  <a:srgbClr val="045C75"/>
                </a:solidFill>
              </a:defRPr>
            </a:lvl7pPr>
            <a:lvl8pPr indent="0" lvl="7" marL="0" algn="r">
              <a:lnSpc>
                <a:spcPct val="100000"/>
              </a:lnSpc>
              <a:spcBef>
                <a:spcPts val="0"/>
              </a:spcBef>
              <a:spcAft>
                <a:spcPts val="0"/>
              </a:spcAft>
              <a:buClr>
                <a:srgbClr val="045C75"/>
              </a:buClr>
              <a:buSzPts val="1200"/>
              <a:buFont typeface="Constantia"/>
              <a:buNone/>
              <a:defRPr sz="1200">
                <a:solidFill>
                  <a:srgbClr val="045C75"/>
                </a:solidFill>
              </a:defRPr>
            </a:lvl8pPr>
            <a:lvl9pPr indent="0" lvl="8" marL="0" algn="r">
              <a:lnSpc>
                <a:spcPct val="100000"/>
              </a:lnSpc>
              <a:spcBef>
                <a:spcPts val="0"/>
              </a:spcBef>
              <a:spcAft>
                <a:spcPts val="0"/>
              </a:spcAft>
              <a:buClr>
                <a:srgbClr val="045C75"/>
              </a:buClr>
              <a:buSzPts val="1200"/>
              <a:buFont typeface="Constantia"/>
              <a:buNone/>
              <a:defRPr sz="1200">
                <a:solidFill>
                  <a:srgbClr val="04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5" name="Shape 35"/>
        <p:cNvGrpSpPr/>
        <p:nvPr/>
      </p:nvGrpSpPr>
      <p:grpSpPr>
        <a:xfrm>
          <a:off x="0" y="0"/>
          <a:ext cx="0" cy="0"/>
          <a:chOff x="0" y="0"/>
          <a:chExt cx="0" cy="0"/>
        </a:xfrm>
      </p:grpSpPr>
      <p:sp>
        <p:nvSpPr>
          <p:cNvPr id="36" name="Google Shape;36;p7"/>
          <p:cNvSpPr txBox="1"/>
          <p:nvPr>
            <p:ph type="title"/>
          </p:nvPr>
        </p:nvSpPr>
        <p:spPr>
          <a:xfrm>
            <a:off x="609600" y="704087"/>
            <a:ext cx="11074400" cy="114300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4617B"/>
              </a:buClr>
              <a:buSzPts val="1800"/>
              <a:buNone/>
              <a:defRPr/>
            </a:lvl1pPr>
            <a:lvl2pPr lvl="1" algn="l">
              <a:lnSpc>
                <a:spcPct val="100000"/>
              </a:lnSpc>
              <a:spcBef>
                <a:spcPts val="0"/>
              </a:spcBef>
              <a:spcAft>
                <a:spcPts val="0"/>
              </a:spcAft>
              <a:buClr>
                <a:srgbClr val="04617B"/>
              </a:buClr>
              <a:buSzPts val="1800"/>
              <a:buNone/>
              <a:defRPr/>
            </a:lvl2pPr>
            <a:lvl3pPr lvl="2" algn="l">
              <a:lnSpc>
                <a:spcPct val="100000"/>
              </a:lnSpc>
              <a:spcBef>
                <a:spcPts val="0"/>
              </a:spcBef>
              <a:spcAft>
                <a:spcPts val="0"/>
              </a:spcAft>
              <a:buClr>
                <a:srgbClr val="04617B"/>
              </a:buClr>
              <a:buSzPts val="1800"/>
              <a:buNone/>
              <a:defRPr/>
            </a:lvl3pPr>
            <a:lvl4pPr lvl="3" algn="l">
              <a:lnSpc>
                <a:spcPct val="100000"/>
              </a:lnSpc>
              <a:spcBef>
                <a:spcPts val="0"/>
              </a:spcBef>
              <a:spcAft>
                <a:spcPts val="0"/>
              </a:spcAft>
              <a:buClr>
                <a:srgbClr val="04617B"/>
              </a:buClr>
              <a:buSzPts val="1800"/>
              <a:buNone/>
              <a:defRPr/>
            </a:lvl4pPr>
            <a:lvl5pPr lvl="4" algn="l">
              <a:lnSpc>
                <a:spcPct val="100000"/>
              </a:lnSpc>
              <a:spcBef>
                <a:spcPts val="0"/>
              </a:spcBef>
              <a:spcAft>
                <a:spcPts val="0"/>
              </a:spcAft>
              <a:buClr>
                <a:srgbClr val="04617B"/>
              </a:buClr>
              <a:buSzPts val="1800"/>
              <a:buNone/>
              <a:defRPr/>
            </a:lvl5pPr>
            <a:lvl6pPr lvl="5" algn="l">
              <a:lnSpc>
                <a:spcPct val="100000"/>
              </a:lnSpc>
              <a:spcBef>
                <a:spcPts val="0"/>
              </a:spcBef>
              <a:spcAft>
                <a:spcPts val="0"/>
              </a:spcAft>
              <a:buClr>
                <a:srgbClr val="04617B"/>
              </a:buClr>
              <a:buSzPts val="1800"/>
              <a:buNone/>
              <a:defRPr/>
            </a:lvl6pPr>
            <a:lvl7pPr lvl="6" algn="l">
              <a:lnSpc>
                <a:spcPct val="100000"/>
              </a:lnSpc>
              <a:spcBef>
                <a:spcPts val="0"/>
              </a:spcBef>
              <a:spcAft>
                <a:spcPts val="0"/>
              </a:spcAft>
              <a:buClr>
                <a:srgbClr val="04617B"/>
              </a:buClr>
              <a:buSzPts val="1800"/>
              <a:buNone/>
              <a:defRPr/>
            </a:lvl7pPr>
            <a:lvl8pPr lvl="7" algn="l">
              <a:lnSpc>
                <a:spcPct val="100000"/>
              </a:lnSpc>
              <a:spcBef>
                <a:spcPts val="0"/>
              </a:spcBef>
              <a:spcAft>
                <a:spcPts val="0"/>
              </a:spcAft>
              <a:buClr>
                <a:srgbClr val="04617B"/>
              </a:buClr>
              <a:buSzPts val="1800"/>
              <a:buNone/>
              <a:defRPr/>
            </a:lvl8pPr>
            <a:lvl9pPr lvl="8" algn="l">
              <a:lnSpc>
                <a:spcPct val="100000"/>
              </a:lnSpc>
              <a:spcBef>
                <a:spcPts val="0"/>
              </a:spcBef>
              <a:spcAft>
                <a:spcPts val="0"/>
              </a:spcAft>
              <a:buClr>
                <a:srgbClr val="04617B"/>
              </a:buClr>
              <a:buSzPts val="1800"/>
              <a:buNone/>
              <a:defRPr/>
            </a:lvl9pPr>
          </a:lstStyle>
          <a:p/>
        </p:txBody>
      </p:sp>
      <p:sp>
        <p:nvSpPr>
          <p:cNvPr id="37" name="Google Shape;37;p7"/>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Clr>
                <a:srgbClr val="045C75"/>
              </a:buClr>
              <a:buSzPts val="1200"/>
              <a:buFont typeface="Constantia"/>
              <a:buNone/>
              <a:defRPr sz="1200">
                <a:solidFill>
                  <a:srgbClr val="045C75"/>
                </a:solidFill>
              </a:defRPr>
            </a:lvl1pPr>
            <a:lvl2pPr indent="0" lvl="1" marL="0" algn="r">
              <a:lnSpc>
                <a:spcPct val="100000"/>
              </a:lnSpc>
              <a:spcBef>
                <a:spcPts val="0"/>
              </a:spcBef>
              <a:spcAft>
                <a:spcPts val="0"/>
              </a:spcAft>
              <a:buClr>
                <a:srgbClr val="045C75"/>
              </a:buClr>
              <a:buSzPts val="1200"/>
              <a:buFont typeface="Constantia"/>
              <a:buNone/>
              <a:defRPr sz="1200">
                <a:solidFill>
                  <a:srgbClr val="045C75"/>
                </a:solidFill>
              </a:defRPr>
            </a:lvl2pPr>
            <a:lvl3pPr indent="0" lvl="2" marL="0" algn="r">
              <a:lnSpc>
                <a:spcPct val="100000"/>
              </a:lnSpc>
              <a:spcBef>
                <a:spcPts val="0"/>
              </a:spcBef>
              <a:spcAft>
                <a:spcPts val="0"/>
              </a:spcAft>
              <a:buClr>
                <a:srgbClr val="045C75"/>
              </a:buClr>
              <a:buSzPts val="1200"/>
              <a:buFont typeface="Constantia"/>
              <a:buNone/>
              <a:defRPr sz="1200">
                <a:solidFill>
                  <a:srgbClr val="045C75"/>
                </a:solidFill>
              </a:defRPr>
            </a:lvl3pPr>
            <a:lvl4pPr indent="0" lvl="3" marL="0" algn="r">
              <a:lnSpc>
                <a:spcPct val="100000"/>
              </a:lnSpc>
              <a:spcBef>
                <a:spcPts val="0"/>
              </a:spcBef>
              <a:spcAft>
                <a:spcPts val="0"/>
              </a:spcAft>
              <a:buClr>
                <a:srgbClr val="045C75"/>
              </a:buClr>
              <a:buSzPts val="1200"/>
              <a:buFont typeface="Constantia"/>
              <a:buNone/>
              <a:defRPr sz="1200">
                <a:solidFill>
                  <a:srgbClr val="045C75"/>
                </a:solidFill>
              </a:defRPr>
            </a:lvl4pPr>
            <a:lvl5pPr indent="0" lvl="4" marL="0" algn="r">
              <a:lnSpc>
                <a:spcPct val="100000"/>
              </a:lnSpc>
              <a:spcBef>
                <a:spcPts val="0"/>
              </a:spcBef>
              <a:spcAft>
                <a:spcPts val="0"/>
              </a:spcAft>
              <a:buClr>
                <a:srgbClr val="045C75"/>
              </a:buClr>
              <a:buSzPts val="1200"/>
              <a:buFont typeface="Constantia"/>
              <a:buNone/>
              <a:defRPr sz="1200">
                <a:solidFill>
                  <a:srgbClr val="045C75"/>
                </a:solidFill>
              </a:defRPr>
            </a:lvl5pPr>
            <a:lvl6pPr indent="0" lvl="5" marL="0" algn="r">
              <a:lnSpc>
                <a:spcPct val="100000"/>
              </a:lnSpc>
              <a:spcBef>
                <a:spcPts val="0"/>
              </a:spcBef>
              <a:spcAft>
                <a:spcPts val="0"/>
              </a:spcAft>
              <a:buClr>
                <a:srgbClr val="045C75"/>
              </a:buClr>
              <a:buSzPts val="1200"/>
              <a:buFont typeface="Constantia"/>
              <a:buNone/>
              <a:defRPr sz="1200">
                <a:solidFill>
                  <a:srgbClr val="045C75"/>
                </a:solidFill>
              </a:defRPr>
            </a:lvl6pPr>
            <a:lvl7pPr indent="0" lvl="6" marL="0" algn="r">
              <a:lnSpc>
                <a:spcPct val="100000"/>
              </a:lnSpc>
              <a:spcBef>
                <a:spcPts val="0"/>
              </a:spcBef>
              <a:spcAft>
                <a:spcPts val="0"/>
              </a:spcAft>
              <a:buClr>
                <a:srgbClr val="045C75"/>
              </a:buClr>
              <a:buSzPts val="1200"/>
              <a:buFont typeface="Constantia"/>
              <a:buNone/>
              <a:defRPr sz="1200">
                <a:solidFill>
                  <a:srgbClr val="045C75"/>
                </a:solidFill>
              </a:defRPr>
            </a:lvl7pPr>
            <a:lvl8pPr indent="0" lvl="7" marL="0" algn="r">
              <a:lnSpc>
                <a:spcPct val="100000"/>
              </a:lnSpc>
              <a:spcBef>
                <a:spcPts val="0"/>
              </a:spcBef>
              <a:spcAft>
                <a:spcPts val="0"/>
              </a:spcAft>
              <a:buClr>
                <a:srgbClr val="045C75"/>
              </a:buClr>
              <a:buSzPts val="1200"/>
              <a:buFont typeface="Constantia"/>
              <a:buNone/>
              <a:defRPr sz="1200">
                <a:solidFill>
                  <a:srgbClr val="045C75"/>
                </a:solidFill>
              </a:defRPr>
            </a:lvl8pPr>
            <a:lvl9pPr indent="0" lvl="8" marL="0" algn="r">
              <a:lnSpc>
                <a:spcPct val="100000"/>
              </a:lnSpc>
              <a:spcBef>
                <a:spcPts val="0"/>
              </a:spcBef>
              <a:spcAft>
                <a:spcPts val="0"/>
              </a:spcAft>
              <a:buClr>
                <a:srgbClr val="045C75"/>
              </a:buClr>
              <a:buSzPts val="1200"/>
              <a:buFont typeface="Constantia"/>
              <a:buNone/>
              <a:defRPr sz="1200">
                <a:solidFill>
                  <a:srgbClr val="04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8" name="Shape 38"/>
        <p:cNvGrpSpPr/>
        <p:nvPr/>
      </p:nvGrpSpPr>
      <p:grpSpPr>
        <a:xfrm>
          <a:off x="0" y="0"/>
          <a:ext cx="0" cy="0"/>
          <a:chOff x="0" y="0"/>
          <a:chExt cx="0" cy="0"/>
        </a:xfrm>
      </p:grpSpPr>
      <p:sp>
        <p:nvSpPr>
          <p:cNvPr id="39" name="Google Shape;39;p8"/>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Clr>
                <a:srgbClr val="045C75"/>
              </a:buClr>
              <a:buSzPts val="1200"/>
              <a:buFont typeface="Constantia"/>
              <a:buNone/>
              <a:defRPr sz="1200">
                <a:solidFill>
                  <a:srgbClr val="045C75"/>
                </a:solidFill>
              </a:defRPr>
            </a:lvl1pPr>
            <a:lvl2pPr indent="0" lvl="1" marL="0" algn="r">
              <a:lnSpc>
                <a:spcPct val="100000"/>
              </a:lnSpc>
              <a:spcBef>
                <a:spcPts val="0"/>
              </a:spcBef>
              <a:spcAft>
                <a:spcPts val="0"/>
              </a:spcAft>
              <a:buClr>
                <a:srgbClr val="045C75"/>
              </a:buClr>
              <a:buSzPts val="1200"/>
              <a:buFont typeface="Constantia"/>
              <a:buNone/>
              <a:defRPr sz="1200">
                <a:solidFill>
                  <a:srgbClr val="045C75"/>
                </a:solidFill>
              </a:defRPr>
            </a:lvl2pPr>
            <a:lvl3pPr indent="0" lvl="2" marL="0" algn="r">
              <a:lnSpc>
                <a:spcPct val="100000"/>
              </a:lnSpc>
              <a:spcBef>
                <a:spcPts val="0"/>
              </a:spcBef>
              <a:spcAft>
                <a:spcPts val="0"/>
              </a:spcAft>
              <a:buClr>
                <a:srgbClr val="045C75"/>
              </a:buClr>
              <a:buSzPts val="1200"/>
              <a:buFont typeface="Constantia"/>
              <a:buNone/>
              <a:defRPr sz="1200">
                <a:solidFill>
                  <a:srgbClr val="045C75"/>
                </a:solidFill>
              </a:defRPr>
            </a:lvl3pPr>
            <a:lvl4pPr indent="0" lvl="3" marL="0" algn="r">
              <a:lnSpc>
                <a:spcPct val="100000"/>
              </a:lnSpc>
              <a:spcBef>
                <a:spcPts val="0"/>
              </a:spcBef>
              <a:spcAft>
                <a:spcPts val="0"/>
              </a:spcAft>
              <a:buClr>
                <a:srgbClr val="045C75"/>
              </a:buClr>
              <a:buSzPts val="1200"/>
              <a:buFont typeface="Constantia"/>
              <a:buNone/>
              <a:defRPr sz="1200">
                <a:solidFill>
                  <a:srgbClr val="045C75"/>
                </a:solidFill>
              </a:defRPr>
            </a:lvl4pPr>
            <a:lvl5pPr indent="0" lvl="4" marL="0" algn="r">
              <a:lnSpc>
                <a:spcPct val="100000"/>
              </a:lnSpc>
              <a:spcBef>
                <a:spcPts val="0"/>
              </a:spcBef>
              <a:spcAft>
                <a:spcPts val="0"/>
              </a:spcAft>
              <a:buClr>
                <a:srgbClr val="045C75"/>
              </a:buClr>
              <a:buSzPts val="1200"/>
              <a:buFont typeface="Constantia"/>
              <a:buNone/>
              <a:defRPr sz="1200">
                <a:solidFill>
                  <a:srgbClr val="045C75"/>
                </a:solidFill>
              </a:defRPr>
            </a:lvl5pPr>
            <a:lvl6pPr indent="0" lvl="5" marL="0" algn="r">
              <a:lnSpc>
                <a:spcPct val="100000"/>
              </a:lnSpc>
              <a:spcBef>
                <a:spcPts val="0"/>
              </a:spcBef>
              <a:spcAft>
                <a:spcPts val="0"/>
              </a:spcAft>
              <a:buClr>
                <a:srgbClr val="045C75"/>
              </a:buClr>
              <a:buSzPts val="1200"/>
              <a:buFont typeface="Constantia"/>
              <a:buNone/>
              <a:defRPr sz="1200">
                <a:solidFill>
                  <a:srgbClr val="045C75"/>
                </a:solidFill>
              </a:defRPr>
            </a:lvl6pPr>
            <a:lvl7pPr indent="0" lvl="6" marL="0" algn="r">
              <a:lnSpc>
                <a:spcPct val="100000"/>
              </a:lnSpc>
              <a:spcBef>
                <a:spcPts val="0"/>
              </a:spcBef>
              <a:spcAft>
                <a:spcPts val="0"/>
              </a:spcAft>
              <a:buClr>
                <a:srgbClr val="045C75"/>
              </a:buClr>
              <a:buSzPts val="1200"/>
              <a:buFont typeface="Constantia"/>
              <a:buNone/>
              <a:defRPr sz="1200">
                <a:solidFill>
                  <a:srgbClr val="045C75"/>
                </a:solidFill>
              </a:defRPr>
            </a:lvl7pPr>
            <a:lvl8pPr indent="0" lvl="7" marL="0" algn="r">
              <a:lnSpc>
                <a:spcPct val="100000"/>
              </a:lnSpc>
              <a:spcBef>
                <a:spcPts val="0"/>
              </a:spcBef>
              <a:spcAft>
                <a:spcPts val="0"/>
              </a:spcAft>
              <a:buClr>
                <a:srgbClr val="045C75"/>
              </a:buClr>
              <a:buSzPts val="1200"/>
              <a:buFont typeface="Constantia"/>
              <a:buNone/>
              <a:defRPr sz="1200">
                <a:solidFill>
                  <a:srgbClr val="045C75"/>
                </a:solidFill>
              </a:defRPr>
            </a:lvl8pPr>
            <a:lvl9pPr indent="0" lvl="8" marL="0" algn="r">
              <a:lnSpc>
                <a:spcPct val="100000"/>
              </a:lnSpc>
              <a:spcBef>
                <a:spcPts val="0"/>
              </a:spcBef>
              <a:spcAft>
                <a:spcPts val="0"/>
              </a:spcAft>
              <a:buClr>
                <a:srgbClr val="045C75"/>
              </a:buClr>
              <a:buSzPts val="1200"/>
              <a:buFont typeface="Constantia"/>
              <a:buNone/>
              <a:defRPr sz="1200">
                <a:solidFill>
                  <a:srgbClr val="04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40" name="Shape 40"/>
        <p:cNvGrpSpPr/>
        <p:nvPr/>
      </p:nvGrpSpPr>
      <p:grpSpPr>
        <a:xfrm>
          <a:off x="0" y="0"/>
          <a:ext cx="0" cy="0"/>
          <a:chOff x="0" y="0"/>
          <a:chExt cx="0" cy="0"/>
        </a:xfrm>
      </p:grpSpPr>
      <p:sp>
        <p:nvSpPr>
          <p:cNvPr id="41" name="Google Shape;41;p9"/>
          <p:cNvSpPr txBox="1"/>
          <p:nvPr>
            <p:ph type="title"/>
          </p:nvPr>
        </p:nvSpPr>
        <p:spPr>
          <a:xfrm>
            <a:off x="914400" y="514351"/>
            <a:ext cx="3657600" cy="116205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4617B"/>
              </a:buClr>
              <a:buSzPts val="2600"/>
              <a:buFont typeface="Calibri"/>
              <a:buNone/>
              <a:defRPr sz="2600"/>
            </a:lvl1pPr>
            <a:lvl2pPr lvl="1" algn="l">
              <a:lnSpc>
                <a:spcPct val="100000"/>
              </a:lnSpc>
              <a:spcBef>
                <a:spcPts val="0"/>
              </a:spcBef>
              <a:spcAft>
                <a:spcPts val="0"/>
              </a:spcAft>
              <a:buClr>
                <a:srgbClr val="04617B"/>
              </a:buClr>
              <a:buSzPts val="1800"/>
              <a:buNone/>
              <a:defRPr/>
            </a:lvl2pPr>
            <a:lvl3pPr lvl="2" algn="l">
              <a:lnSpc>
                <a:spcPct val="100000"/>
              </a:lnSpc>
              <a:spcBef>
                <a:spcPts val="0"/>
              </a:spcBef>
              <a:spcAft>
                <a:spcPts val="0"/>
              </a:spcAft>
              <a:buClr>
                <a:srgbClr val="04617B"/>
              </a:buClr>
              <a:buSzPts val="1800"/>
              <a:buNone/>
              <a:defRPr/>
            </a:lvl3pPr>
            <a:lvl4pPr lvl="3" algn="l">
              <a:lnSpc>
                <a:spcPct val="100000"/>
              </a:lnSpc>
              <a:spcBef>
                <a:spcPts val="0"/>
              </a:spcBef>
              <a:spcAft>
                <a:spcPts val="0"/>
              </a:spcAft>
              <a:buClr>
                <a:srgbClr val="04617B"/>
              </a:buClr>
              <a:buSzPts val="1800"/>
              <a:buNone/>
              <a:defRPr/>
            </a:lvl4pPr>
            <a:lvl5pPr lvl="4" algn="l">
              <a:lnSpc>
                <a:spcPct val="100000"/>
              </a:lnSpc>
              <a:spcBef>
                <a:spcPts val="0"/>
              </a:spcBef>
              <a:spcAft>
                <a:spcPts val="0"/>
              </a:spcAft>
              <a:buClr>
                <a:srgbClr val="04617B"/>
              </a:buClr>
              <a:buSzPts val="1800"/>
              <a:buNone/>
              <a:defRPr/>
            </a:lvl5pPr>
            <a:lvl6pPr lvl="5" algn="l">
              <a:lnSpc>
                <a:spcPct val="100000"/>
              </a:lnSpc>
              <a:spcBef>
                <a:spcPts val="0"/>
              </a:spcBef>
              <a:spcAft>
                <a:spcPts val="0"/>
              </a:spcAft>
              <a:buClr>
                <a:srgbClr val="04617B"/>
              </a:buClr>
              <a:buSzPts val="1800"/>
              <a:buNone/>
              <a:defRPr/>
            </a:lvl6pPr>
            <a:lvl7pPr lvl="6" algn="l">
              <a:lnSpc>
                <a:spcPct val="100000"/>
              </a:lnSpc>
              <a:spcBef>
                <a:spcPts val="0"/>
              </a:spcBef>
              <a:spcAft>
                <a:spcPts val="0"/>
              </a:spcAft>
              <a:buClr>
                <a:srgbClr val="04617B"/>
              </a:buClr>
              <a:buSzPts val="1800"/>
              <a:buNone/>
              <a:defRPr/>
            </a:lvl7pPr>
            <a:lvl8pPr lvl="7" algn="l">
              <a:lnSpc>
                <a:spcPct val="100000"/>
              </a:lnSpc>
              <a:spcBef>
                <a:spcPts val="0"/>
              </a:spcBef>
              <a:spcAft>
                <a:spcPts val="0"/>
              </a:spcAft>
              <a:buClr>
                <a:srgbClr val="04617B"/>
              </a:buClr>
              <a:buSzPts val="1800"/>
              <a:buNone/>
              <a:defRPr/>
            </a:lvl8pPr>
            <a:lvl9pPr lvl="8" algn="l">
              <a:lnSpc>
                <a:spcPct val="100000"/>
              </a:lnSpc>
              <a:spcBef>
                <a:spcPts val="0"/>
              </a:spcBef>
              <a:spcAft>
                <a:spcPts val="0"/>
              </a:spcAft>
              <a:buClr>
                <a:srgbClr val="04617B"/>
              </a:buClr>
              <a:buSzPts val="1800"/>
              <a:buNone/>
              <a:defRPr/>
            </a:lvl9pPr>
          </a:lstStyle>
          <a:p/>
        </p:txBody>
      </p:sp>
      <p:sp>
        <p:nvSpPr>
          <p:cNvPr id="42" name="Google Shape;42;p9"/>
          <p:cNvSpPr txBox="1"/>
          <p:nvPr>
            <p:ph idx="1" type="body"/>
          </p:nvPr>
        </p:nvSpPr>
        <p:spPr>
          <a:xfrm>
            <a:off x="914400" y="1676400"/>
            <a:ext cx="3657600" cy="4572000"/>
          </a:xfrm>
          <a:prstGeom prst="rect">
            <a:avLst/>
          </a:prstGeom>
          <a:noFill/>
          <a:ln>
            <a:noFill/>
          </a:ln>
        </p:spPr>
        <p:txBody>
          <a:bodyPr anchorCtr="0" anchor="t" bIns="18275" lIns="18275" spcFirstLastPara="1" rIns="18275" wrap="square" tIns="18275">
            <a:noAutofit/>
          </a:bodyPr>
          <a:lstStyle>
            <a:lvl1pPr indent="-228600" lvl="0" marL="457200" algn="l">
              <a:lnSpc>
                <a:spcPct val="100000"/>
              </a:lnSpc>
              <a:spcBef>
                <a:spcPts val="300"/>
              </a:spcBef>
              <a:spcAft>
                <a:spcPts val="0"/>
              </a:spcAft>
              <a:buClr>
                <a:srgbClr val="000000"/>
              </a:buClr>
              <a:buSzPts val="1400"/>
              <a:buFont typeface="Constantia"/>
              <a:buNone/>
              <a:defRPr sz="1400"/>
            </a:lvl1pPr>
            <a:lvl2pPr indent="-228600" lvl="1" marL="914400" algn="l">
              <a:lnSpc>
                <a:spcPct val="100000"/>
              </a:lnSpc>
              <a:spcBef>
                <a:spcPts val="300"/>
              </a:spcBef>
              <a:spcAft>
                <a:spcPts val="0"/>
              </a:spcAft>
              <a:buClr>
                <a:srgbClr val="000000"/>
              </a:buClr>
              <a:buSzPts val="1400"/>
              <a:buFont typeface="Constantia"/>
              <a:buNone/>
              <a:defRPr sz="1400"/>
            </a:lvl2pPr>
            <a:lvl3pPr indent="-228600" lvl="2" marL="1371600" algn="l">
              <a:lnSpc>
                <a:spcPct val="100000"/>
              </a:lnSpc>
              <a:spcBef>
                <a:spcPts val="300"/>
              </a:spcBef>
              <a:spcAft>
                <a:spcPts val="0"/>
              </a:spcAft>
              <a:buClr>
                <a:srgbClr val="000000"/>
              </a:buClr>
              <a:buSzPts val="1400"/>
              <a:buFont typeface="Constantia"/>
              <a:buNone/>
              <a:defRPr sz="1400"/>
            </a:lvl3pPr>
            <a:lvl4pPr indent="-228600" lvl="3" marL="1828800" algn="l">
              <a:lnSpc>
                <a:spcPct val="100000"/>
              </a:lnSpc>
              <a:spcBef>
                <a:spcPts val="300"/>
              </a:spcBef>
              <a:spcAft>
                <a:spcPts val="0"/>
              </a:spcAft>
              <a:buClr>
                <a:srgbClr val="000000"/>
              </a:buClr>
              <a:buSzPts val="1400"/>
              <a:buFont typeface="Constantia"/>
              <a:buNone/>
              <a:defRPr sz="1400"/>
            </a:lvl4pPr>
            <a:lvl5pPr indent="-228600" lvl="4" marL="2286000" algn="l">
              <a:lnSpc>
                <a:spcPct val="100000"/>
              </a:lnSpc>
              <a:spcBef>
                <a:spcPts val="300"/>
              </a:spcBef>
              <a:spcAft>
                <a:spcPts val="0"/>
              </a:spcAft>
              <a:buClr>
                <a:srgbClr val="000000"/>
              </a:buClr>
              <a:buSzPts val="1400"/>
              <a:buFont typeface="Constantia"/>
              <a:buNone/>
              <a:defRPr sz="1400"/>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43" name="Google Shape;43;p9"/>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Clr>
                <a:srgbClr val="045C75"/>
              </a:buClr>
              <a:buSzPts val="1200"/>
              <a:buFont typeface="Constantia"/>
              <a:buNone/>
              <a:defRPr sz="1200">
                <a:solidFill>
                  <a:srgbClr val="045C75"/>
                </a:solidFill>
              </a:defRPr>
            </a:lvl1pPr>
            <a:lvl2pPr indent="0" lvl="1" marL="0" algn="r">
              <a:lnSpc>
                <a:spcPct val="100000"/>
              </a:lnSpc>
              <a:spcBef>
                <a:spcPts val="0"/>
              </a:spcBef>
              <a:spcAft>
                <a:spcPts val="0"/>
              </a:spcAft>
              <a:buClr>
                <a:srgbClr val="045C75"/>
              </a:buClr>
              <a:buSzPts val="1200"/>
              <a:buFont typeface="Constantia"/>
              <a:buNone/>
              <a:defRPr sz="1200">
                <a:solidFill>
                  <a:srgbClr val="045C75"/>
                </a:solidFill>
              </a:defRPr>
            </a:lvl2pPr>
            <a:lvl3pPr indent="0" lvl="2" marL="0" algn="r">
              <a:lnSpc>
                <a:spcPct val="100000"/>
              </a:lnSpc>
              <a:spcBef>
                <a:spcPts val="0"/>
              </a:spcBef>
              <a:spcAft>
                <a:spcPts val="0"/>
              </a:spcAft>
              <a:buClr>
                <a:srgbClr val="045C75"/>
              </a:buClr>
              <a:buSzPts val="1200"/>
              <a:buFont typeface="Constantia"/>
              <a:buNone/>
              <a:defRPr sz="1200">
                <a:solidFill>
                  <a:srgbClr val="045C75"/>
                </a:solidFill>
              </a:defRPr>
            </a:lvl3pPr>
            <a:lvl4pPr indent="0" lvl="3" marL="0" algn="r">
              <a:lnSpc>
                <a:spcPct val="100000"/>
              </a:lnSpc>
              <a:spcBef>
                <a:spcPts val="0"/>
              </a:spcBef>
              <a:spcAft>
                <a:spcPts val="0"/>
              </a:spcAft>
              <a:buClr>
                <a:srgbClr val="045C75"/>
              </a:buClr>
              <a:buSzPts val="1200"/>
              <a:buFont typeface="Constantia"/>
              <a:buNone/>
              <a:defRPr sz="1200">
                <a:solidFill>
                  <a:srgbClr val="045C75"/>
                </a:solidFill>
              </a:defRPr>
            </a:lvl4pPr>
            <a:lvl5pPr indent="0" lvl="4" marL="0" algn="r">
              <a:lnSpc>
                <a:spcPct val="100000"/>
              </a:lnSpc>
              <a:spcBef>
                <a:spcPts val="0"/>
              </a:spcBef>
              <a:spcAft>
                <a:spcPts val="0"/>
              </a:spcAft>
              <a:buClr>
                <a:srgbClr val="045C75"/>
              </a:buClr>
              <a:buSzPts val="1200"/>
              <a:buFont typeface="Constantia"/>
              <a:buNone/>
              <a:defRPr sz="1200">
                <a:solidFill>
                  <a:srgbClr val="045C75"/>
                </a:solidFill>
              </a:defRPr>
            </a:lvl5pPr>
            <a:lvl6pPr indent="0" lvl="5" marL="0" algn="r">
              <a:lnSpc>
                <a:spcPct val="100000"/>
              </a:lnSpc>
              <a:spcBef>
                <a:spcPts val="0"/>
              </a:spcBef>
              <a:spcAft>
                <a:spcPts val="0"/>
              </a:spcAft>
              <a:buClr>
                <a:srgbClr val="045C75"/>
              </a:buClr>
              <a:buSzPts val="1200"/>
              <a:buFont typeface="Constantia"/>
              <a:buNone/>
              <a:defRPr sz="1200">
                <a:solidFill>
                  <a:srgbClr val="045C75"/>
                </a:solidFill>
              </a:defRPr>
            </a:lvl6pPr>
            <a:lvl7pPr indent="0" lvl="6" marL="0" algn="r">
              <a:lnSpc>
                <a:spcPct val="100000"/>
              </a:lnSpc>
              <a:spcBef>
                <a:spcPts val="0"/>
              </a:spcBef>
              <a:spcAft>
                <a:spcPts val="0"/>
              </a:spcAft>
              <a:buClr>
                <a:srgbClr val="045C75"/>
              </a:buClr>
              <a:buSzPts val="1200"/>
              <a:buFont typeface="Constantia"/>
              <a:buNone/>
              <a:defRPr sz="1200">
                <a:solidFill>
                  <a:srgbClr val="045C75"/>
                </a:solidFill>
              </a:defRPr>
            </a:lvl7pPr>
            <a:lvl8pPr indent="0" lvl="7" marL="0" algn="r">
              <a:lnSpc>
                <a:spcPct val="100000"/>
              </a:lnSpc>
              <a:spcBef>
                <a:spcPts val="0"/>
              </a:spcBef>
              <a:spcAft>
                <a:spcPts val="0"/>
              </a:spcAft>
              <a:buClr>
                <a:srgbClr val="045C75"/>
              </a:buClr>
              <a:buSzPts val="1200"/>
              <a:buFont typeface="Constantia"/>
              <a:buNone/>
              <a:defRPr sz="1200">
                <a:solidFill>
                  <a:srgbClr val="045C75"/>
                </a:solidFill>
              </a:defRPr>
            </a:lvl8pPr>
            <a:lvl9pPr indent="0" lvl="8" marL="0" algn="r">
              <a:lnSpc>
                <a:spcPct val="100000"/>
              </a:lnSpc>
              <a:spcBef>
                <a:spcPts val="0"/>
              </a:spcBef>
              <a:spcAft>
                <a:spcPts val="0"/>
              </a:spcAft>
              <a:buClr>
                <a:srgbClr val="045C75"/>
              </a:buClr>
              <a:buSzPts val="1200"/>
              <a:buFont typeface="Constantia"/>
              <a:buNone/>
              <a:defRPr sz="1200">
                <a:solidFill>
                  <a:srgbClr val="04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p:cSld name="Picture with Caption">
    <p:spTree>
      <p:nvGrpSpPr>
        <p:cNvPr id="44" name="Shape 44"/>
        <p:cNvGrpSpPr/>
        <p:nvPr/>
      </p:nvGrpSpPr>
      <p:grpSpPr>
        <a:xfrm>
          <a:off x="0" y="0"/>
          <a:ext cx="0" cy="0"/>
          <a:chOff x="0" y="0"/>
          <a:chExt cx="0" cy="0"/>
        </a:xfrm>
      </p:grpSpPr>
      <p:sp>
        <p:nvSpPr>
          <p:cNvPr id="45" name="Google Shape;45;p10"/>
          <p:cNvSpPr/>
          <p:nvPr/>
        </p:nvSpPr>
        <p:spPr>
          <a:xfrm flipH="1" rot="-10380000">
            <a:off x="4221003" y="1108077"/>
            <a:ext cx="7010401" cy="4114801"/>
          </a:xfrm>
          <a:custGeom>
            <a:rect b="b" l="l" r="r" t="t"/>
            <a:pathLst>
              <a:path extrusionOk="0" h="21600" w="21600">
                <a:moveTo>
                  <a:pt x="0" y="0"/>
                </a:moveTo>
                <a:lnTo>
                  <a:pt x="21138" y="0"/>
                </a:lnTo>
                <a:lnTo>
                  <a:pt x="21600" y="788"/>
                </a:lnTo>
                <a:lnTo>
                  <a:pt x="21600" y="21600"/>
                </a:lnTo>
                <a:lnTo>
                  <a:pt x="0" y="21600"/>
                </a:lnTo>
                <a:lnTo>
                  <a:pt x="0" y="0"/>
                </a:lnTo>
                <a:close/>
              </a:path>
            </a:pathLst>
          </a:custGeom>
          <a:solidFill>
            <a:srgbClr val="FFFFFF"/>
          </a:solidFill>
          <a:ln cap="rnd" cmpd="sng" w="9525">
            <a:solidFill>
              <a:srgbClr val="C0C0C0"/>
            </a:solidFill>
            <a:prstDash val="solid"/>
            <a:round/>
            <a:headEnd len="sm" w="sm" type="none"/>
            <a:tailEnd len="sm" w="sm" type="none"/>
          </a:ln>
          <a:effectLst>
            <a:outerShdw blurRad="63500" rotWithShape="0" dir="7500000" dist="38500">
              <a:srgbClr val="000000">
                <a:alpha val="24705"/>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onstantia"/>
              <a:buNone/>
            </a:pPr>
            <a:r>
              <a:t/>
            </a:r>
            <a:endParaRPr b="0" i="0" sz="1800" u="none" cap="none" strike="noStrike">
              <a:solidFill>
                <a:srgbClr val="FFFFFF"/>
              </a:solidFill>
              <a:latin typeface="Constantia"/>
              <a:ea typeface="Constantia"/>
              <a:cs typeface="Constantia"/>
              <a:sym typeface="Constantia"/>
            </a:endParaRPr>
          </a:p>
        </p:txBody>
      </p:sp>
      <p:sp>
        <p:nvSpPr>
          <p:cNvPr id="46" name="Google Shape;46;p10"/>
          <p:cNvSpPr/>
          <p:nvPr/>
        </p:nvSpPr>
        <p:spPr>
          <a:xfrm flipH="1" rot="-10380000">
            <a:off x="10672178" y="5359768"/>
            <a:ext cx="207265" cy="155449"/>
          </a:xfrm>
          <a:custGeom>
            <a:rect b="b" l="l" r="r" t="t"/>
            <a:pathLst>
              <a:path extrusionOk="0" h="21600" w="21600">
                <a:moveTo>
                  <a:pt x="0" y="21600"/>
                </a:moveTo>
                <a:lnTo>
                  <a:pt x="21600" y="21600"/>
                </a:lnTo>
                <a:lnTo>
                  <a:pt x="0" y="0"/>
                </a:lnTo>
                <a:close/>
              </a:path>
            </a:pathLst>
          </a:custGeom>
          <a:solidFill>
            <a:srgbClr val="FFFFFF"/>
          </a:solidFill>
          <a:ln cap="flat" cmpd="sng" w="12700">
            <a:solidFill>
              <a:srgbClr val="FFFFFF"/>
            </a:solidFill>
            <a:prstDash val="solid"/>
            <a:bevel/>
            <a:headEnd len="sm" w="sm" type="none"/>
            <a:tailEnd len="sm" w="sm" type="none"/>
          </a:ln>
          <a:effectLst>
            <a:outerShdw blurRad="25400" rotWithShape="0" dir="12900000" dist="6350">
              <a:srgbClr val="000000">
                <a:alpha val="46666"/>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onstantia"/>
              <a:buNone/>
            </a:pPr>
            <a:r>
              <a:t/>
            </a:r>
            <a:endParaRPr b="0" i="0" sz="1800" u="none" cap="none" strike="noStrike">
              <a:solidFill>
                <a:srgbClr val="FFFFFF"/>
              </a:solidFill>
              <a:latin typeface="Constantia"/>
              <a:ea typeface="Constantia"/>
              <a:cs typeface="Constantia"/>
              <a:sym typeface="Constantia"/>
            </a:endParaRPr>
          </a:p>
        </p:txBody>
      </p:sp>
      <p:sp>
        <p:nvSpPr>
          <p:cNvPr id="47" name="Google Shape;47;p10"/>
          <p:cNvSpPr txBox="1"/>
          <p:nvPr>
            <p:ph type="title"/>
          </p:nvPr>
        </p:nvSpPr>
        <p:spPr>
          <a:xfrm>
            <a:off x="812800" y="1176996"/>
            <a:ext cx="2950465" cy="1582622"/>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04617B"/>
              </a:buClr>
              <a:buSzPts val="2000"/>
              <a:buFont typeface="Calibri"/>
              <a:buNone/>
              <a:defRPr b="1" sz="2000"/>
            </a:lvl1pPr>
            <a:lvl2pPr lvl="1" algn="l">
              <a:lnSpc>
                <a:spcPct val="100000"/>
              </a:lnSpc>
              <a:spcBef>
                <a:spcPts val="0"/>
              </a:spcBef>
              <a:spcAft>
                <a:spcPts val="0"/>
              </a:spcAft>
              <a:buClr>
                <a:srgbClr val="04617B"/>
              </a:buClr>
              <a:buSzPts val="1800"/>
              <a:buNone/>
              <a:defRPr/>
            </a:lvl2pPr>
            <a:lvl3pPr lvl="2" algn="l">
              <a:lnSpc>
                <a:spcPct val="100000"/>
              </a:lnSpc>
              <a:spcBef>
                <a:spcPts val="0"/>
              </a:spcBef>
              <a:spcAft>
                <a:spcPts val="0"/>
              </a:spcAft>
              <a:buClr>
                <a:srgbClr val="04617B"/>
              </a:buClr>
              <a:buSzPts val="1800"/>
              <a:buNone/>
              <a:defRPr/>
            </a:lvl3pPr>
            <a:lvl4pPr lvl="3" algn="l">
              <a:lnSpc>
                <a:spcPct val="100000"/>
              </a:lnSpc>
              <a:spcBef>
                <a:spcPts val="0"/>
              </a:spcBef>
              <a:spcAft>
                <a:spcPts val="0"/>
              </a:spcAft>
              <a:buClr>
                <a:srgbClr val="04617B"/>
              </a:buClr>
              <a:buSzPts val="1800"/>
              <a:buNone/>
              <a:defRPr/>
            </a:lvl4pPr>
            <a:lvl5pPr lvl="4" algn="l">
              <a:lnSpc>
                <a:spcPct val="100000"/>
              </a:lnSpc>
              <a:spcBef>
                <a:spcPts val="0"/>
              </a:spcBef>
              <a:spcAft>
                <a:spcPts val="0"/>
              </a:spcAft>
              <a:buClr>
                <a:srgbClr val="04617B"/>
              </a:buClr>
              <a:buSzPts val="1800"/>
              <a:buNone/>
              <a:defRPr/>
            </a:lvl5pPr>
            <a:lvl6pPr lvl="5" algn="l">
              <a:lnSpc>
                <a:spcPct val="100000"/>
              </a:lnSpc>
              <a:spcBef>
                <a:spcPts val="0"/>
              </a:spcBef>
              <a:spcAft>
                <a:spcPts val="0"/>
              </a:spcAft>
              <a:buClr>
                <a:srgbClr val="04617B"/>
              </a:buClr>
              <a:buSzPts val="1800"/>
              <a:buNone/>
              <a:defRPr/>
            </a:lvl6pPr>
            <a:lvl7pPr lvl="6" algn="l">
              <a:lnSpc>
                <a:spcPct val="100000"/>
              </a:lnSpc>
              <a:spcBef>
                <a:spcPts val="0"/>
              </a:spcBef>
              <a:spcAft>
                <a:spcPts val="0"/>
              </a:spcAft>
              <a:buClr>
                <a:srgbClr val="04617B"/>
              </a:buClr>
              <a:buSzPts val="1800"/>
              <a:buNone/>
              <a:defRPr/>
            </a:lvl7pPr>
            <a:lvl8pPr lvl="7" algn="l">
              <a:lnSpc>
                <a:spcPct val="100000"/>
              </a:lnSpc>
              <a:spcBef>
                <a:spcPts val="0"/>
              </a:spcBef>
              <a:spcAft>
                <a:spcPts val="0"/>
              </a:spcAft>
              <a:buClr>
                <a:srgbClr val="04617B"/>
              </a:buClr>
              <a:buSzPts val="1800"/>
              <a:buNone/>
              <a:defRPr/>
            </a:lvl8pPr>
            <a:lvl9pPr lvl="8" algn="l">
              <a:lnSpc>
                <a:spcPct val="100000"/>
              </a:lnSpc>
              <a:spcBef>
                <a:spcPts val="0"/>
              </a:spcBef>
              <a:spcAft>
                <a:spcPts val="0"/>
              </a:spcAft>
              <a:buClr>
                <a:srgbClr val="04617B"/>
              </a:buClr>
              <a:buSzPts val="1800"/>
              <a:buNone/>
              <a:defRPr/>
            </a:lvl9pPr>
          </a:lstStyle>
          <a:p/>
        </p:txBody>
      </p:sp>
      <p:sp>
        <p:nvSpPr>
          <p:cNvPr id="48" name="Google Shape;48;p10"/>
          <p:cNvSpPr txBox="1"/>
          <p:nvPr>
            <p:ph idx="1" type="body"/>
          </p:nvPr>
        </p:nvSpPr>
        <p:spPr>
          <a:xfrm>
            <a:off x="812800" y="2828785"/>
            <a:ext cx="2946400" cy="2179321"/>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200"/>
              </a:spcBef>
              <a:spcAft>
                <a:spcPts val="0"/>
              </a:spcAft>
              <a:buClr>
                <a:srgbClr val="000000"/>
              </a:buClr>
              <a:buSzPts val="1300"/>
              <a:buFont typeface="Constantia"/>
              <a:buNone/>
              <a:defRPr sz="1300"/>
            </a:lvl1pPr>
            <a:lvl2pPr indent="-298767" lvl="1" marL="914400" algn="l">
              <a:lnSpc>
                <a:spcPct val="100000"/>
              </a:lnSpc>
              <a:spcBef>
                <a:spcPts val="200"/>
              </a:spcBef>
              <a:spcAft>
                <a:spcPts val="0"/>
              </a:spcAft>
              <a:buClr>
                <a:srgbClr val="000000"/>
              </a:buClr>
              <a:buSzPts val="1105"/>
              <a:buFont typeface="Constantia"/>
              <a:buChar char="●"/>
              <a:defRPr sz="1300"/>
            </a:lvl2pPr>
            <a:lvl3pPr indent="-286385" lvl="2" marL="1371600" algn="l">
              <a:lnSpc>
                <a:spcPct val="100000"/>
              </a:lnSpc>
              <a:spcBef>
                <a:spcPts val="200"/>
              </a:spcBef>
              <a:spcAft>
                <a:spcPts val="0"/>
              </a:spcAft>
              <a:buClr>
                <a:srgbClr val="000000"/>
              </a:buClr>
              <a:buSzPts val="910"/>
              <a:buFont typeface="Constantia"/>
              <a:buChar char="●"/>
              <a:defRPr sz="1300"/>
            </a:lvl3pPr>
            <a:lvl4pPr indent="-282257" lvl="3" marL="1828800" algn="l">
              <a:lnSpc>
                <a:spcPct val="100000"/>
              </a:lnSpc>
              <a:spcBef>
                <a:spcPts val="200"/>
              </a:spcBef>
              <a:spcAft>
                <a:spcPts val="0"/>
              </a:spcAft>
              <a:buClr>
                <a:srgbClr val="000000"/>
              </a:buClr>
              <a:buSzPts val="845"/>
              <a:buFont typeface="Constantia"/>
              <a:buChar char="●"/>
              <a:defRPr sz="1300"/>
            </a:lvl4pPr>
            <a:lvl5pPr indent="-282257" lvl="4" marL="2286000" algn="l">
              <a:lnSpc>
                <a:spcPct val="100000"/>
              </a:lnSpc>
              <a:spcBef>
                <a:spcPts val="200"/>
              </a:spcBef>
              <a:spcAft>
                <a:spcPts val="0"/>
              </a:spcAft>
              <a:buClr>
                <a:srgbClr val="000000"/>
              </a:buClr>
              <a:buSzPts val="845"/>
              <a:buFont typeface="Constantia"/>
              <a:buChar char="●"/>
              <a:defRPr sz="1300"/>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49" name="Google Shape;49;p10"/>
          <p:cNvSpPr/>
          <p:nvPr>
            <p:ph idx="2" type="pic"/>
          </p:nvPr>
        </p:nvSpPr>
        <p:spPr>
          <a:xfrm rot="420000">
            <a:off x="4647724" y="1199516"/>
            <a:ext cx="6156960" cy="3931922"/>
          </a:xfrm>
          <a:prstGeom prst="rect">
            <a:avLst/>
          </a:prstGeom>
          <a:no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600"/>
              </a:spcBef>
              <a:spcAft>
                <a:spcPts val="0"/>
              </a:spcAft>
              <a:buClr>
                <a:schemeClr val="accent3"/>
              </a:buClr>
              <a:buSzPts val="2470"/>
              <a:buFont typeface="Constantia"/>
              <a:buChar char="●"/>
              <a:defRPr b="0" i="0" sz="2600" u="none" cap="none" strike="noStrike">
                <a:solidFill>
                  <a:srgbClr val="000000"/>
                </a:solidFill>
                <a:latin typeface="Constantia"/>
                <a:ea typeface="Constantia"/>
                <a:cs typeface="Constantia"/>
                <a:sym typeface="Constantia"/>
              </a:defRPr>
            </a:lvl1pPr>
            <a:lvl2pPr lvl="1" marR="0" rtl="0" algn="l">
              <a:lnSpc>
                <a:spcPct val="100000"/>
              </a:lnSpc>
              <a:spcBef>
                <a:spcPts val="600"/>
              </a:spcBef>
              <a:spcAft>
                <a:spcPts val="0"/>
              </a:spcAft>
              <a:buClr>
                <a:schemeClr val="accent3"/>
              </a:buClr>
              <a:buSzPts val="2210"/>
              <a:buFont typeface="Constantia"/>
              <a:buChar char="●"/>
              <a:defRPr b="0" i="0" sz="2600" u="none" cap="none" strike="noStrike">
                <a:solidFill>
                  <a:srgbClr val="000000"/>
                </a:solidFill>
                <a:latin typeface="Constantia"/>
                <a:ea typeface="Constantia"/>
                <a:cs typeface="Constantia"/>
                <a:sym typeface="Constantia"/>
              </a:defRPr>
            </a:lvl2pPr>
            <a:lvl3pPr lvl="2" marR="0" rtl="0" algn="l">
              <a:lnSpc>
                <a:spcPct val="100000"/>
              </a:lnSpc>
              <a:spcBef>
                <a:spcPts val="600"/>
              </a:spcBef>
              <a:spcAft>
                <a:spcPts val="0"/>
              </a:spcAft>
              <a:buClr>
                <a:schemeClr val="accent3"/>
              </a:buClr>
              <a:buSzPts val="1820"/>
              <a:buFont typeface="Constantia"/>
              <a:buChar char="●"/>
              <a:defRPr b="0" i="0" sz="2600" u="none" cap="none" strike="noStrike">
                <a:solidFill>
                  <a:srgbClr val="000000"/>
                </a:solidFill>
                <a:latin typeface="Constantia"/>
                <a:ea typeface="Constantia"/>
                <a:cs typeface="Constantia"/>
                <a:sym typeface="Constantia"/>
              </a:defRPr>
            </a:lvl3pPr>
            <a:lvl4pPr lvl="3" marR="0" rtl="0" algn="l">
              <a:lnSpc>
                <a:spcPct val="100000"/>
              </a:lnSpc>
              <a:spcBef>
                <a:spcPts val="600"/>
              </a:spcBef>
              <a:spcAft>
                <a:spcPts val="0"/>
              </a:spcAft>
              <a:buClr>
                <a:schemeClr val="accent3"/>
              </a:buClr>
              <a:buSzPts val="1690"/>
              <a:buFont typeface="Constantia"/>
              <a:buChar char="●"/>
              <a:defRPr b="0" i="0" sz="2600" u="none" cap="none" strike="noStrike">
                <a:solidFill>
                  <a:srgbClr val="000000"/>
                </a:solidFill>
                <a:latin typeface="Constantia"/>
                <a:ea typeface="Constantia"/>
                <a:cs typeface="Constantia"/>
                <a:sym typeface="Constantia"/>
              </a:defRPr>
            </a:lvl4pPr>
            <a:lvl5pPr lvl="4" marR="0" rtl="0" algn="l">
              <a:lnSpc>
                <a:spcPct val="100000"/>
              </a:lnSpc>
              <a:spcBef>
                <a:spcPts val="600"/>
              </a:spcBef>
              <a:spcAft>
                <a:spcPts val="0"/>
              </a:spcAft>
              <a:buClr>
                <a:schemeClr val="accent3"/>
              </a:buClr>
              <a:buSzPts val="1690"/>
              <a:buFont typeface="Constantia"/>
              <a:buChar char="●"/>
              <a:defRPr b="0" i="0" sz="2600" u="none" cap="none" strike="noStrike">
                <a:solidFill>
                  <a:srgbClr val="000000"/>
                </a:solidFill>
                <a:latin typeface="Constantia"/>
                <a:ea typeface="Constantia"/>
                <a:cs typeface="Constantia"/>
                <a:sym typeface="Constantia"/>
              </a:defRPr>
            </a:lvl5pPr>
            <a:lvl6pPr lvl="5" marR="0" rtl="0" algn="l">
              <a:lnSpc>
                <a:spcPct val="100000"/>
              </a:lnSpc>
              <a:spcBef>
                <a:spcPts val="600"/>
              </a:spcBef>
              <a:spcAft>
                <a:spcPts val="0"/>
              </a:spcAft>
              <a:buClr>
                <a:schemeClr val="accent3"/>
              </a:buClr>
              <a:buSzPts val="2080"/>
              <a:buFont typeface="Constantia"/>
              <a:buChar char="●"/>
              <a:defRPr b="0" i="0" sz="2600" u="none" cap="none" strike="noStrike">
                <a:solidFill>
                  <a:srgbClr val="000000"/>
                </a:solidFill>
                <a:latin typeface="Constantia"/>
                <a:ea typeface="Constantia"/>
                <a:cs typeface="Constantia"/>
                <a:sym typeface="Constantia"/>
              </a:defRPr>
            </a:lvl6pPr>
            <a:lvl7pPr lvl="6" marR="0" rtl="0" algn="l">
              <a:lnSpc>
                <a:spcPct val="100000"/>
              </a:lnSpc>
              <a:spcBef>
                <a:spcPts val="600"/>
              </a:spcBef>
              <a:spcAft>
                <a:spcPts val="0"/>
              </a:spcAft>
              <a:buClr>
                <a:schemeClr val="accent3"/>
              </a:buClr>
              <a:buSzPts val="2080"/>
              <a:buFont typeface="Constantia"/>
              <a:buChar char="●"/>
              <a:defRPr b="0" i="0" sz="2600" u="none" cap="none" strike="noStrike">
                <a:solidFill>
                  <a:srgbClr val="000000"/>
                </a:solidFill>
                <a:latin typeface="Constantia"/>
                <a:ea typeface="Constantia"/>
                <a:cs typeface="Constantia"/>
                <a:sym typeface="Constantia"/>
              </a:defRPr>
            </a:lvl7pPr>
            <a:lvl8pPr lvl="7" marR="0" rtl="0" algn="l">
              <a:lnSpc>
                <a:spcPct val="100000"/>
              </a:lnSpc>
              <a:spcBef>
                <a:spcPts val="600"/>
              </a:spcBef>
              <a:spcAft>
                <a:spcPts val="0"/>
              </a:spcAft>
              <a:buClr>
                <a:schemeClr val="accent3"/>
              </a:buClr>
              <a:buSzPts val="2600"/>
              <a:buFont typeface="Constantia"/>
              <a:buChar char="•"/>
              <a:defRPr b="0" i="0" sz="2600" u="none" cap="none" strike="noStrike">
                <a:solidFill>
                  <a:srgbClr val="000000"/>
                </a:solidFill>
                <a:latin typeface="Constantia"/>
                <a:ea typeface="Constantia"/>
                <a:cs typeface="Constantia"/>
                <a:sym typeface="Constantia"/>
              </a:defRPr>
            </a:lvl8pPr>
            <a:lvl9pPr lvl="8" marR="0" rtl="0" algn="l">
              <a:lnSpc>
                <a:spcPct val="100000"/>
              </a:lnSpc>
              <a:spcBef>
                <a:spcPts val="600"/>
              </a:spcBef>
              <a:spcAft>
                <a:spcPts val="0"/>
              </a:spcAft>
              <a:buClr>
                <a:schemeClr val="accent3"/>
              </a:buClr>
              <a:buSzPts val="2600"/>
              <a:buFont typeface="Constantia"/>
              <a:buChar char="•"/>
              <a:defRPr b="0" i="0" sz="2600" u="none" cap="none" strike="noStrike">
                <a:solidFill>
                  <a:srgbClr val="000000"/>
                </a:solidFill>
                <a:latin typeface="Constantia"/>
                <a:ea typeface="Constantia"/>
                <a:cs typeface="Constantia"/>
                <a:sym typeface="Constantia"/>
              </a:defRPr>
            </a:lvl9pPr>
          </a:lstStyle>
          <a:p/>
        </p:txBody>
      </p:sp>
      <p:sp>
        <p:nvSpPr>
          <p:cNvPr id="50" name="Google Shape;50;p10"/>
          <p:cNvSpPr/>
          <p:nvPr/>
        </p:nvSpPr>
        <p:spPr>
          <a:xfrm flipH="1" rot="10800000">
            <a:off x="-12700" y="5816600"/>
            <a:ext cx="12217402" cy="1041400"/>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path>
            </a:pathLst>
          </a:custGeom>
          <a:gradFill>
            <a:gsLst>
              <a:gs pos="0">
                <a:srgbClr val="00739E">
                  <a:alpha val="44705"/>
                </a:srgbClr>
              </a:gs>
              <a:gs pos="100000">
                <a:srgbClr val="00C5CE">
                  <a:alpha val="54901"/>
                </a:srgbClr>
              </a:gs>
            </a:gsLst>
            <a:lin ang="5400000" scaled="0"/>
          </a:gra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onstantia"/>
              <a:buNone/>
            </a:pPr>
            <a:r>
              <a:t/>
            </a:r>
            <a:endParaRPr b="0" i="0" sz="1800" u="none" cap="none" strike="noStrike">
              <a:solidFill>
                <a:srgbClr val="000000"/>
              </a:solidFill>
              <a:latin typeface="Constantia"/>
              <a:ea typeface="Constantia"/>
              <a:cs typeface="Constantia"/>
              <a:sym typeface="Constantia"/>
            </a:endParaRPr>
          </a:p>
        </p:txBody>
      </p:sp>
      <p:sp>
        <p:nvSpPr>
          <p:cNvPr id="51" name="Google Shape;51;p10"/>
          <p:cNvSpPr/>
          <p:nvPr/>
        </p:nvSpPr>
        <p:spPr>
          <a:xfrm flipH="1" rot="10800000">
            <a:off x="5842000" y="6250790"/>
            <a:ext cx="6350001" cy="607212"/>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path>
            </a:pathLst>
          </a:custGeom>
          <a:gradFill>
            <a:gsLst>
              <a:gs pos="0">
                <a:srgbClr val="009FA6">
                  <a:alpha val="29803"/>
                </a:srgbClr>
              </a:gs>
              <a:gs pos="80000">
                <a:srgbClr val="008ABE">
                  <a:alpha val="44705"/>
                </a:srgbClr>
              </a:gs>
              <a:gs pos="100000">
                <a:srgbClr val="008ABE">
                  <a:alpha val="44705"/>
                </a:srgbClr>
              </a:gs>
            </a:gsLst>
            <a:lin ang="5400000" scaled="0"/>
          </a:gra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onstantia"/>
              <a:buNone/>
            </a:pPr>
            <a:r>
              <a:t/>
            </a:r>
            <a:endParaRPr b="0" i="0" sz="1800" u="none" cap="none" strike="noStrike">
              <a:solidFill>
                <a:srgbClr val="000000"/>
              </a:solidFill>
              <a:latin typeface="Constantia"/>
              <a:ea typeface="Constantia"/>
              <a:cs typeface="Constantia"/>
              <a:sym typeface="Constantia"/>
            </a:endParaRPr>
          </a:p>
        </p:txBody>
      </p:sp>
      <p:sp>
        <p:nvSpPr>
          <p:cNvPr id="52" name="Google Shape;52;p10"/>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Clr>
                <a:srgbClr val="045C75"/>
              </a:buClr>
              <a:buSzPts val="1200"/>
              <a:buFont typeface="Constantia"/>
              <a:buNone/>
              <a:defRPr sz="1200">
                <a:solidFill>
                  <a:srgbClr val="045C75"/>
                </a:solidFill>
              </a:defRPr>
            </a:lvl1pPr>
            <a:lvl2pPr indent="0" lvl="1" marL="0" algn="r">
              <a:lnSpc>
                <a:spcPct val="100000"/>
              </a:lnSpc>
              <a:spcBef>
                <a:spcPts val="0"/>
              </a:spcBef>
              <a:spcAft>
                <a:spcPts val="0"/>
              </a:spcAft>
              <a:buClr>
                <a:srgbClr val="045C75"/>
              </a:buClr>
              <a:buSzPts val="1200"/>
              <a:buFont typeface="Constantia"/>
              <a:buNone/>
              <a:defRPr sz="1200">
                <a:solidFill>
                  <a:srgbClr val="045C75"/>
                </a:solidFill>
              </a:defRPr>
            </a:lvl2pPr>
            <a:lvl3pPr indent="0" lvl="2" marL="0" algn="r">
              <a:lnSpc>
                <a:spcPct val="100000"/>
              </a:lnSpc>
              <a:spcBef>
                <a:spcPts val="0"/>
              </a:spcBef>
              <a:spcAft>
                <a:spcPts val="0"/>
              </a:spcAft>
              <a:buClr>
                <a:srgbClr val="045C75"/>
              </a:buClr>
              <a:buSzPts val="1200"/>
              <a:buFont typeface="Constantia"/>
              <a:buNone/>
              <a:defRPr sz="1200">
                <a:solidFill>
                  <a:srgbClr val="045C75"/>
                </a:solidFill>
              </a:defRPr>
            </a:lvl3pPr>
            <a:lvl4pPr indent="0" lvl="3" marL="0" algn="r">
              <a:lnSpc>
                <a:spcPct val="100000"/>
              </a:lnSpc>
              <a:spcBef>
                <a:spcPts val="0"/>
              </a:spcBef>
              <a:spcAft>
                <a:spcPts val="0"/>
              </a:spcAft>
              <a:buClr>
                <a:srgbClr val="045C75"/>
              </a:buClr>
              <a:buSzPts val="1200"/>
              <a:buFont typeface="Constantia"/>
              <a:buNone/>
              <a:defRPr sz="1200">
                <a:solidFill>
                  <a:srgbClr val="045C75"/>
                </a:solidFill>
              </a:defRPr>
            </a:lvl4pPr>
            <a:lvl5pPr indent="0" lvl="4" marL="0" algn="r">
              <a:lnSpc>
                <a:spcPct val="100000"/>
              </a:lnSpc>
              <a:spcBef>
                <a:spcPts val="0"/>
              </a:spcBef>
              <a:spcAft>
                <a:spcPts val="0"/>
              </a:spcAft>
              <a:buClr>
                <a:srgbClr val="045C75"/>
              </a:buClr>
              <a:buSzPts val="1200"/>
              <a:buFont typeface="Constantia"/>
              <a:buNone/>
              <a:defRPr sz="1200">
                <a:solidFill>
                  <a:srgbClr val="045C75"/>
                </a:solidFill>
              </a:defRPr>
            </a:lvl5pPr>
            <a:lvl6pPr indent="0" lvl="5" marL="0" algn="r">
              <a:lnSpc>
                <a:spcPct val="100000"/>
              </a:lnSpc>
              <a:spcBef>
                <a:spcPts val="0"/>
              </a:spcBef>
              <a:spcAft>
                <a:spcPts val="0"/>
              </a:spcAft>
              <a:buClr>
                <a:srgbClr val="045C75"/>
              </a:buClr>
              <a:buSzPts val="1200"/>
              <a:buFont typeface="Constantia"/>
              <a:buNone/>
              <a:defRPr sz="1200">
                <a:solidFill>
                  <a:srgbClr val="045C75"/>
                </a:solidFill>
              </a:defRPr>
            </a:lvl6pPr>
            <a:lvl7pPr indent="0" lvl="6" marL="0" algn="r">
              <a:lnSpc>
                <a:spcPct val="100000"/>
              </a:lnSpc>
              <a:spcBef>
                <a:spcPts val="0"/>
              </a:spcBef>
              <a:spcAft>
                <a:spcPts val="0"/>
              </a:spcAft>
              <a:buClr>
                <a:srgbClr val="045C75"/>
              </a:buClr>
              <a:buSzPts val="1200"/>
              <a:buFont typeface="Constantia"/>
              <a:buNone/>
              <a:defRPr sz="1200">
                <a:solidFill>
                  <a:srgbClr val="045C75"/>
                </a:solidFill>
              </a:defRPr>
            </a:lvl7pPr>
            <a:lvl8pPr indent="0" lvl="7" marL="0" algn="r">
              <a:lnSpc>
                <a:spcPct val="100000"/>
              </a:lnSpc>
              <a:spcBef>
                <a:spcPts val="0"/>
              </a:spcBef>
              <a:spcAft>
                <a:spcPts val="0"/>
              </a:spcAft>
              <a:buClr>
                <a:srgbClr val="045C75"/>
              </a:buClr>
              <a:buSzPts val="1200"/>
              <a:buFont typeface="Constantia"/>
              <a:buNone/>
              <a:defRPr sz="1200">
                <a:solidFill>
                  <a:srgbClr val="045C75"/>
                </a:solidFill>
              </a:defRPr>
            </a:lvl8pPr>
            <a:lvl9pPr indent="0" lvl="8" marL="0" algn="r">
              <a:lnSpc>
                <a:spcPct val="100000"/>
              </a:lnSpc>
              <a:spcBef>
                <a:spcPts val="0"/>
              </a:spcBef>
              <a:spcAft>
                <a:spcPts val="0"/>
              </a:spcAft>
              <a:buClr>
                <a:srgbClr val="045C75"/>
              </a:buClr>
              <a:buSzPts val="1200"/>
              <a:buFont typeface="Constantia"/>
              <a:buNone/>
              <a:defRPr sz="1200">
                <a:solidFill>
                  <a:srgbClr val="04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
          <p:cNvSpPr/>
          <p:nvPr/>
        </p:nvSpPr>
        <p:spPr>
          <a:xfrm>
            <a:off x="-12700" y="-7144"/>
            <a:ext cx="12217402" cy="10414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path>
            </a:pathLst>
          </a:custGeom>
          <a:gradFill>
            <a:gsLst>
              <a:gs pos="0">
                <a:srgbClr val="00739E">
                  <a:alpha val="44705"/>
                </a:srgbClr>
              </a:gs>
              <a:gs pos="100000">
                <a:srgbClr val="00C5CE">
                  <a:alpha val="54901"/>
                </a:srgbClr>
              </a:gs>
            </a:gsLst>
            <a:lin ang="5400000" scaled="0"/>
          </a:gra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onstantia"/>
              <a:buNone/>
            </a:pPr>
            <a:r>
              <a:t/>
            </a:r>
            <a:endParaRPr b="0" i="0" sz="1800" u="none" cap="none" strike="noStrike">
              <a:solidFill>
                <a:srgbClr val="000000"/>
              </a:solidFill>
              <a:latin typeface="Constantia"/>
              <a:ea typeface="Constantia"/>
              <a:cs typeface="Constantia"/>
              <a:sym typeface="Constantia"/>
            </a:endParaRPr>
          </a:p>
        </p:txBody>
      </p:sp>
      <p:sp>
        <p:nvSpPr>
          <p:cNvPr id="7" name="Google Shape;7;p1"/>
          <p:cNvSpPr/>
          <p:nvPr/>
        </p:nvSpPr>
        <p:spPr>
          <a:xfrm>
            <a:off x="5842000" y="-7145"/>
            <a:ext cx="6350001" cy="607213"/>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path>
            </a:pathLst>
          </a:custGeom>
          <a:gradFill>
            <a:gsLst>
              <a:gs pos="0">
                <a:srgbClr val="009FA6">
                  <a:alpha val="29803"/>
                </a:srgbClr>
              </a:gs>
              <a:gs pos="80000">
                <a:srgbClr val="008ABE">
                  <a:alpha val="44705"/>
                </a:srgbClr>
              </a:gs>
              <a:gs pos="100000">
                <a:srgbClr val="008ABE">
                  <a:alpha val="44705"/>
                </a:srgbClr>
              </a:gs>
            </a:gsLst>
            <a:lin ang="5400000" scaled="0"/>
          </a:gra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onstantia"/>
              <a:buNone/>
            </a:pPr>
            <a:r>
              <a:t/>
            </a:r>
            <a:endParaRPr b="0" i="0" sz="1800" u="none" cap="none" strike="noStrike">
              <a:solidFill>
                <a:srgbClr val="000000"/>
              </a:solidFill>
              <a:latin typeface="Constantia"/>
              <a:ea typeface="Constantia"/>
              <a:cs typeface="Constantia"/>
              <a:sym typeface="Constantia"/>
            </a:endParaRPr>
          </a:p>
        </p:txBody>
      </p:sp>
      <p:grpSp>
        <p:nvGrpSpPr>
          <p:cNvPr id="8" name="Google Shape;8;p1"/>
          <p:cNvGrpSpPr/>
          <p:nvPr/>
        </p:nvGrpSpPr>
        <p:grpSpPr>
          <a:xfrm>
            <a:off x="-33891" y="-89078"/>
            <a:ext cx="12253874" cy="1204585"/>
            <a:chOff x="-1" y="-1"/>
            <a:chExt cx="12253873" cy="1204583"/>
          </a:xfrm>
        </p:grpSpPr>
        <p:sp>
          <p:nvSpPr>
            <p:cNvPr id="9" name="Google Shape;9;p1"/>
            <p:cNvSpPr/>
            <p:nvPr/>
          </p:nvSpPr>
          <p:spPr>
            <a:xfrm rot="-164308">
              <a:off x="7872" y="291500"/>
              <a:ext cx="12217402" cy="621581"/>
            </a:xfrm>
            <a:custGeom>
              <a:rect b="b" l="l" r="r" t="t"/>
              <a:pathLst>
                <a:path extrusionOk="0" h="20680" w="21600">
                  <a:moveTo>
                    <a:pt x="0" y="19778"/>
                  </a:moveTo>
                  <a:cubicBezTo>
                    <a:pt x="1055" y="15110"/>
                    <a:pt x="3454" y="5630"/>
                    <a:pt x="6017" y="5774"/>
                  </a:cubicBezTo>
                  <a:cubicBezTo>
                    <a:pt x="8581" y="5917"/>
                    <a:pt x="12783" y="21600"/>
                    <a:pt x="15380" y="20638"/>
                  </a:cubicBezTo>
                  <a:cubicBezTo>
                    <a:pt x="17978" y="19675"/>
                    <a:pt x="20305" y="4300"/>
                    <a:pt x="21600" y="0"/>
                  </a:cubicBezTo>
                </a:path>
              </a:pathLst>
            </a:custGeom>
            <a:noFill/>
            <a:ln cap="flat" cmpd="sng" w="10775">
              <a:solidFill>
                <a:srgbClr val="05A0BE">
                  <a:alpha val="77647"/>
                </a:srgbClr>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onstantia"/>
                <a:buNone/>
              </a:pPr>
              <a:r>
                <a:t/>
              </a:r>
              <a:endParaRPr b="0" i="0" sz="1800" u="none" cap="none" strike="noStrike">
                <a:solidFill>
                  <a:srgbClr val="000000"/>
                </a:solidFill>
                <a:latin typeface="Constantia"/>
                <a:ea typeface="Constantia"/>
                <a:cs typeface="Constantia"/>
                <a:sym typeface="Constantia"/>
              </a:endParaRPr>
            </a:p>
          </p:txBody>
        </p:sp>
        <p:sp>
          <p:nvSpPr>
            <p:cNvPr id="10" name="Google Shape;10;p1"/>
            <p:cNvSpPr/>
            <p:nvPr/>
          </p:nvSpPr>
          <p:spPr>
            <a:xfrm rot="-164308">
              <a:off x="14308" y="364950"/>
              <a:ext cx="12234419" cy="507809"/>
            </a:xfrm>
            <a:custGeom>
              <a:rect b="b" l="l" r="r" t="t"/>
              <a:pathLst>
                <a:path extrusionOk="0" h="20682" w="21600">
                  <a:moveTo>
                    <a:pt x="0" y="18514"/>
                  </a:moveTo>
                  <a:cubicBezTo>
                    <a:pt x="1023" y="16364"/>
                    <a:pt x="3563" y="5413"/>
                    <a:pt x="6136" y="5767"/>
                  </a:cubicBezTo>
                  <a:cubicBezTo>
                    <a:pt x="8710" y="6121"/>
                    <a:pt x="12864" y="21600"/>
                    <a:pt x="15441" y="20639"/>
                  </a:cubicBezTo>
                  <a:cubicBezTo>
                    <a:pt x="18019" y="19678"/>
                    <a:pt x="20319" y="4300"/>
                    <a:pt x="21600" y="0"/>
                  </a:cubicBezTo>
                </a:path>
              </a:pathLst>
            </a:custGeom>
            <a:noFill/>
            <a:ln cap="flat" cmpd="sng" w="9525">
              <a:solidFill>
                <a:srgbClr val="08B6BA">
                  <a:alpha val="77647"/>
                </a:srgbClr>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onstantia"/>
                <a:buNone/>
              </a:pPr>
              <a:r>
                <a:t/>
              </a:r>
              <a:endParaRPr b="0" i="0" sz="1800" u="none" cap="none" strike="noStrike">
                <a:solidFill>
                  <a:srgbClr val="000000"/>
                </a:solidFill>
                <a:latin typeface="Constantia"/>
                <a:ea typeface="Constantia"/>
                <a:cs typeface="Constantia"/>
                <a:sym typeface="Constantia"/>
              </a:endParaRPr>
            </a:p>
          </p:txBody>
        </p:sp>
      </p:grpSp>
      <p:sp>
        <p:nvSpPr>
          <p:cNvPr id="11" name="Google Shape;11;p1"/>
          <p:cNvSpPr txBox="1"/>
          <p:nvPr>
            <p:ph type="title"/>
          </p:nvPr>
        </p:nvSpPr>
        <p:spPr>
          <a:xfrm>
            <a:off x="609600" y="704087"/>
            <a:ext cx="10972800" cy="1143001"/>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4617B"/>
              </a:buClr>
              <a:buSzPts val="5000"/>
              <a:buFont typeface="Calibri"/>
              <a:buNone/>
              <a:defRPr b="0" i="0" sz="5000" u="none" cap="none" strike="noStrike">
                <a:solidFill>
                  <a:srgbClr val="04617B"/>
                </a:solidFill>
                <a:latin typeface="Calibri"/>
                <a:ea typeface="Calibri"/>
                <a:cs typeface="Calibri"/>
                <a:sym typeface="Calibri"/>
              </a:defRPr>
            </a:lvl1pPr>
            <a:lvl2pPr lvl="1" marR="0" rtl="0" algn="l">
              <a:lnSpc>
                <a:spcPct val="100000"/>
              </a:lnSpc>
              <a:spcBef>
                <a:spcPts val="0"/>
              </a:spcBef>
              <a:spcAft>
                <a:spcPts val="0"/>
              </a:spcAft>
              <a:buClr>
                <a:srgbClr val="04617B"/>
              </a:buClr>
              <a:buSzPts val="5000"/>
              <a:buFont typeface="Calibri"/>
              <a:buNone/>
              <a:defRPr b="0" i="0" sz="5000" u="none" cap="none" strike="noStrike">
                <a:solidFill>
                  <a:srgbClr val="04617B"/>
                </a:solidFill>
                <a:latin typeface="Calibri"/>
                <a:ea typeface="Calibri"/>
                <a:cs typeface="Calibri"/>
                <a:sym typeface="Calibri"/>
              </a:defRPr>
            </a:lvl2pPr>
            <a:lvl3pPr lvl="2" marR="0" rtl="0" algn="l">
              <a:lnSpc>
                <a:spcPct val="100000"/>
              </a:lnSpc>
              <a:spcBef>
                <a:spcPts val="0"/>
              </a:spcBef>
              <a:spcAft>
                <a:spcPts val="0"/>
              </a:spcAft>
              <a:buClr>
                <a:srgbClr val="04617B"/>
              </a:buClr>
              <a:buSzPts val="5000"/>
              <a:buFont typeface="Calibri"/>
              <a:buNone/>
              <a:defRPr b="0" i="0" sz="5000" u="none" cap="none" strike="noStrike">
                <a:solidFill>
                  <a:srgbClr val="04617B"/>
                </a:solidFill>
                <a:latin typeface="Calibri"/>
                <a:ea typeface="Calibri"/>
                <a:cs typeface="Calibri"/>
                <a:sym typeface="Calibri"/>
              </a:defRPr>
            </a:lvl3pPr>
            <a:lvl4pPr lvl="3" marR="0" rtl="0" algn="l">
              <a:lnSpc>
                <a:spcPct val="100000"/>
              </a:lnSpc>
              <a:spcBef>
                <a:spcPts val="0"/>
              </a:spcBef>
              <a:spcAft>
                <a:spcPts val="0"/>
              </a:spcAft>
              <a:buClr>
                <a:srgbClr val="04617B"/>
              </a:buClr>
              <a:buSzPts val="5000"/>
              <a:buFont typeface="Calibri"/>
              <a:buNone/>
              <a:defRPr b="0" i="0" sz="5000" u="none" cap="none" strike="noStrike">
                <a:solidFill>
                  <a:srgbClr val="04617B"/>
                </a:solidFill>
                <a:latin typeface="Calibri"/>
                <a:ea typeface="Calibri"/>
                <a:cs typeface="Calibri"/>
                <a:sym typeface="Calibri"/>
              </a:defRPr>
            </a:lvl4pPr>
            <a:lvl5pPr lvl="4" marR="0" rtl="0" algn="l">
              <a:lnSpc>
                <a:spcPct val="100000"/>
              </a:lnSpc>
              <a:spcBef>
                <a:spcPts val="0"/>
              </a:spcBef>
              <a:spcAft>
                <a:spcPts val="0"/>
              </a:spcAft>
              <a:buClr>
                <a:srgbClr val="04617B"/>
              </a:buClr>
              <a:buSzPts val="5000"/>
              <a:buFont typeface="Calibri"/>
              <a:buNone/>
              <a:defRPr b="0" i="0" sz="5000" u="none" cap="none" strike="noStrike">
                <a:solidFill>
                  <a:srgbClr val="04617B"/>
                </a:solidFill>
                <a:latin typeface="Calibri"/>
                <a:ea typeface="Calibri"/>
                <a:cs typeface="Calibri"/>
                <a:sym typeface="Calibri"/>
              </a:defRPr>
            </a:lvl5pPr>
            <a:lvl6pPr lvl="5" marR="0" rtl="0" algn="l">
              <a:lnSpc>
                <a:spcPct val="100000"/>
              </a:lnSpc>
              <a:spcBef>
                <a:spcPts val="0"/>
              </a:spcBef>
              <a:spcAft>
                <a:spcPts val="0"/>
              </a:spcAft>
              <a:buClr>
                <a:srgbClr val="04617B"/>
              </a:buClr>
              <a:buSzPts val="5000"/>
              <a:buFont typeface="Calibri"/>
              <a:buNone/>
              <a:defRPr b="0" i="0" sz="5000" u="none" cap="none" strike="noStrike">
                <a:solidFill>
                  <a:srgbClr val="04617B"/>
                </a:solidFill>
                <a:latin typeface="Calibri"/>
                <a:ea typeface="Calibri"/>
                <a:cs typeface="Calibri"/>
                <a:sym typeface="Calibri"/>
              </a:defRPr>
            </a:lvl6pPr>
            <a:lvl7pPr lvl="6" marR="0" rtl="0" algn="l">
              <a:lnSpc>
                <a:spcPct val="100000"/>
              </a:lnSpc>
              <a:spcBef>
                <a:spcPts val="0"/>
              </a:spcBef>
              <a:spcAft>
                <a:spcPts val="0"/>
              </a:spcAft>
              <a:buClr>
                <a:srgbClr val="04617B"/>
              </a:buClr>
              <a:buSzPts val="5000"/>
              <a:buFont typeface="Calibri"/>
              <a:buNone/>
              <a:defRPr b="0" i="0" sz="5000" u="none" cap="none" strike="noStrike">
                <a:solidFill>
                  <a:srgbClr val="04617B"/>
                </a:solidFill>
                <a:latin typeface="Calibri"/>
                <a:ea typeface="Calibri"/>
                <a:cs typeface="Calibri"/>
                <a:sym typeface="Calibri"/>
              </a:defRPr>
            </a:lvl7pPr>
            <a:lvl8pPr lvl="7" marR="0" rtl="0" algn="l">
              <a:lnSpc>
                <a:spcPct val="100000"/>
              </a:lnSpc>
              <a:spcBef>
                <a:spcPts val="0"/>
              </a:spcBef>
              <a:spcAft>
                <a:spcPts val="0"/>
              </a:spcAft>
              <a:buClr>
                <a:srgbClr val="04617B"/>
              </a:buClr>
              <a:buSzPts val="5000"/>
              <a:buFont typeface="Calibri"/>
              <a:buNone/>
              <a:defRPr b="0" i="0" sz="5000" u="none" cap="none" strike="noStrike">
                <a:solidFill>
                  <a:srgbClr val="04617B"/>
                </a:solidFill>
                <a:latin typeface="Calibri"/>
                <a:ea typeface="Calibri"/>
                <a:cs typeface="Calibri"/>
                <a:sym typeface="Calibri"/>
              </a:defRPr>
            </a:lvl8pPr>
            <a:lvl9pPr lvl="8" marR="0" rtl="0" algn="l">
              <a:lnSpc>
                <a:spcPct val="100000"/>
              </a:lnSpc>
              <a:spcBef>
                <a:spcPts val="0"/>
              </a:spcBef>
              <a:spcAft>
                <a:spcPts val="0"/>
              </a:spcAft>
              <a:buClr>
                <a:srgbClr val="04617B"/>
              </a:buClr>
              <a:buSzPts val="5000"/>
              <a:buFont typeface="Calibri"/>
              <a:buNone/>
              <a:defRPr b="0" i="0" sz="5000" u="none" cap="none" strike="noStrike">
                <a:solidFill>
                  <a:srgbClr val="04617B"/>
                </a:solidFill>
                <a:latin typeface="Calibri"/>
                <a:ea typeface="Calibri"/>
                <a:cs typeface="Calibri"/>
                <a:sym typeface="Calibri"/>
              </a:defRPr>
            </a:lvl9pPr>
          </a:lstStyle>
          <a:p/>
        </p:txBody>
      </p:sp>
      <p:sp>
        <p:nvSpPr>
          <p:cNvPr id="12" name="Google Shape;12;p1"/>
          <p:cNvSpPr txBox="1"/>
          <p:nvPr>
            <p:ph idx="1" type="body"/>
          </p:nvPr>
        </p:nvSpPr>
        <p:spPr>
          <a:xfrm>
            <a:off x="609600" y="1935479"/>
            <a:ext cx="10972800" cy="4389121"/>
          </a:xfrm>
          <a:prstGeom prst="rect">
            <a:avLst/>
          </a:prstGeom>
          <a:noFill/>
          <a:ln>
            <a:noFill/>
          </a:ln>
        </p:spPr>
        <p:txBody>
          <a:bodyPr anchorCtr="0" anchor="t" bIns="45700" lIns="45700" spcFirstLastPara="1" rIns="45700" wrap="square" tIns="45700">
            <a:noAutofit/>
          </a:bodyPr>
          <a:lstStyle>
            <a:lvl1pPr indent="-385445" lvl="0" marL="457200" marR="0" rtl="0" algn="l">
              <a:lnSpc>
                <a:spcPct val="100000"/>
              </a:lnSpc>
              <a:spcBef>
                <a:spcPts val="600"/>
              </a:spcBef>
              <a:spcAft>
                <a:spcPts val="0"/>
              </a:spcAft>
              <a:buClr>
                <a:schemeClr val="accent3"/>
              </a:buClr>
              <a:buSzPts val="2470"/>
              <a:buFont typeface="Constantia"/>
              <a:buChar char="●"/>
              <a:defRPr b="0" i="0" sz="2600" u="none" cap="none" strike="noStrike">
                <a:solidFill>
                  <a:srgbClr val="000000"/>
                </a:solidFill>
                <a:latin typeface="Constantia"/>
                <a:ea typeface="Constantia"/>
                <a:cs typeface="Constantia"/>
                <a:sym typeface="Constantia"/>
              </a:defRPr>
            </a:lvl1pPr>
            <a:lvl2pPr indent="-368935" lvl="1" marL="914400" marR="0" rtl="0" algn="l">
              <a:lnSpc>
                <a:spcPct val="100000"/>
              </a:lnSpc>
              <a:spcBef>
                <a:spcPts val="600"/>
              </a:spcBef>
              <a:spcAft>
                <a:spcPts val="0"/>
              </a:spcAft>
              <a:buClr>
                <a:schemeClr val="accent3"/>
              </a:buClr>
              <a:buSzPts val="2210"/>
              <a:buFont typeface="Constantia"/>
              <a:buChar char="●"/>
              <a:defRPr b="0" i="0" sz="2600" u="none" cap="none" strike="noStrike">
                <a:solidFill>
                  <a:srgbClr val="000000"/>
                </a:solidFill>
                <a:latin typeface="Constantia"/>
                <a:ea typeface="Constantia"/>
                <a:cs typeface="Constantia"/>
                <a:sym typeface="Constantia"/>
              </a:defRPr>
            </a:lvl2pPr>
            <a:lvl3pPr indent="-344169" lvl="2" marL="1371600" marR="0" rtl="0" algn="l">
              <a:lnSpc>
                <a:spcPct val="100000"/>
              </a:lnSpc>
              <a:spcBef>
                <a:spcPts val="600"/>
              </a:spcBef>
              <a:spcAft>
                <a:spcPts val="0"/>
              </a:spcAft>
              <a:buClr>
                <a:schemeClr val="accent3"/>
              </a:buClr>
              <a:buSzPts val="1820"/>
              <a:buFont typeface="Constantia"/>
              <a:buChar char="●"/>
              <a:defRPr b="0" i="0" sz="2600" u="none" cap="none" strike="noStrike">
                <a:solidFill>
                  <a:srgbClr val="000000"/>
                </a:solidFill>
                <a:latin typeface="Constantia"/>
                <a:ea typeface="Constantia"/>
                <a:cs typeface="Constantia"/>
                <a:sym typeface="Constantia"/>
              </a:defRPr>
            </a:lvl3pPr>
            <a:lvl4pPr indent="-335914" lvl="3" marL="1828800" marR="0" rtl="0" algn="l">
              <a:lnSpc>
                <a:spcPct val="100000"/>
              </a:lnSpc>
              <a:spcBef>
                <a:spcPts val="600"/>
              </a:spcBef>
              <a:spcAft>
                <a:spcPts val="0"/>
              </a:spcAft>
              <a:buClr>
                <a:schemeClr val="accent3"/>
              </a:buClr>
              <a:buSzPts val="1690"/>
              <a:buFont typeface="Constantia"/>
              <a:buChar char="●"/>
              <a:defRPr b="0" i="0" sz="2600" u="none" cap="none" strike="noStrike">
                <a:solidFill>
                  <a:srgbClr val="000000"/>
                </a:solidFill>
                <a:latin typeface="Constantia"/>
                <a:ea typeface="Constantia"/>
                <a:cs typeface="Constantia"/>
                <a:sym typeface="Constantia"/>
              </a:defRPr>
            </a:lvl4pPr>
            <a:lvl5pPr indent="-335914" lvl="4" marL="2286000" marR="0" rtl="0" algn="l">
              <a:lnSpc>
                <a:spcPct val="100000"/>
              </a:lnSpc>
              <a:spcBef>
                <a:spcPts val="600"/>
              </a:spcBef>
              <a:spcAft>
                <a:spcPts val="0"/>
              </a:spcAft>
              <a:buClr>
                <a:schemeClr val="accent3"/>
              </a:buClr>
              <a:buSzPts val="1690"/>
              <a:buFont typeface="Constantia"/>
              <a:buChar char="●"/>
              <a:defRPr b="0" i="0" sz="2600" u="none" cap="none" strike="noStrike">
                <a:solidFill>
                  <a:srgbClr val="000000"/>
                </a:solidFill>
                <a:latin typeface="Constantia"/>
                <a:ea typeface="Constantia"/>
                <a:cs typeface="Constantia"/>
                <a:sym typeface="Constantia"/>
              </a:defRPr>
            </a:lvl5pPr>
            <a:lvl6pPr indent="-360679" lvl="5" marL="2743200" marR="0" rtl="0" algn="l">
              <a:lnSpc>
                <a:spcPct val="100000"/>
              </a:lnSpc>
              <a:spcBef>
                <a:spcPts val="600"/>
              </a:spcBef>
              <a:spcAft>
                <a:spcPts val="0"/>
              </a:spcAft>
              <a:buClr>
                <a:schemeClr val="accent3"/>
              </a:buClr>
              <a:buSzPts val="2080"/>
              <a:buFont typeface="Constantia"/>
              <a:buChar char="●"/>
              <a:defRPr b="0" i="0" sz="2600" u="none" cap="none" strike="noStrike">
                <a:solidFill>
                  <a:srgbClr val="000000"/>
                </a:solidFill>
                <a:latin typeface="Constantia"/>
                <a:ea typeface="Constantia"/>
                <a:cs typeface="Constantia"/>
                <a:sym typeface="Constantia"/>
              </a:defRPr>
            </a:lvl6pPr>
            <a:lvl7pPr indent="-360679" lvl="6" marL="3200400" marR="0" rtl="0" algn="l">
              <a:lnSpc>
                <a:spcPct val="100000"/>
              </a:lnSpc>
              <a:spcBef>
                <a:spcPts val="600"/>
              </a:spcBef>
              <a:spcAft>
                <a:spcPts val="0"/>
              </a:spcAft>
              <a:buClr>
                <a:schemeClr val="accent3"/>
              </a:buClr>
              <a:buSzPts val="2080"/>
              <a:buFont typeface="Constantia"/>
              <a:buChar char="●"/>
              <a:defRPr b="0" i="0" sz="2600" u="none" cap="none" strike="noStrike">
                <a:solidFill>
                  <a:srgbClr val="000000"/>
                </a:solidFill>
                <a:latin typeface="Constantia"/>
                <a:ea typeface="Constantia"/>
                <a:cs typeface="Constantia"/>
                <a:sym typeface="Constantia"/>
              </a:defRPr>
            </a:lvl7pPr>
            <a:lvl8pPr indent="-393700" lvl="7" marL="3657600" marR="0" rtl="0" algn="l">
              <a:lnSpc>
                <a:spcPct val="100000"/>
              </a:lnSpc>
              <a:spcBef>
                <a:spcPts val="600"/>
              </a:spcBef>
              <a:spcAft>
                <a:spcPts val="0"/>
              </a:spcAft>
              <a:buClr>
                <a:schemeClr val="accent3"/>
              </a:buClr>
              <a:buSzPts val="2600"/>
              <a:buFont typeface="Constantia"/>
              <a:buChar char="•"/>
              <a:defRPr b="0" i="0" sz="2600" u="none" cap="none" strike="noStrike">
                <a:solidFill>
                  <a:srgbClr val="000000"/>
                </a:solidFill>
                <a:latin typeface="Constantia"/>
                <a:ea typeface="Constantia"/>
                <a:cs typeface="Constantia"/>
                <a:sym typeface="Constantia"/>
              </a:defRPr>
            </a:lvl8pPr>
            <a:lvl9pPr indent="-393700" lvl="8" marL="4114800" marR="0" rtl="0" algn="l">
              <a:lnSpc>
                <a:spcPct val="100000"/>
              </a:lnSpc>
              <a:spcBef>
                <a:spcPts val="600"/>
              </a:spcBef>
              <a:spcAft>
                <a:spcPts val="0"/>
              </a:spcAft>
              <a:buClr>
                <a:schemeClr val="accent3"/>
              </a:buClr>
              <a:buSzPts val="2600"/>
              <a:buFont typeface="Constantia"/>
              <a:buChar char="•"/>
              <a:defRPr b="0" i="0" sz="2600" u="none" cap="none" strike="noStrike">
                <a:solidFill>
                  <a:srgbClr val="000000"/>
                </a:solidFill>
                <a:latin typeface="Constantia"/>
                <a:ea typeface="Constantia"/>
                <a:cs typeface="Constantia"/>
                <a:sym typeface="Constantia"/>
              </a:defRPr>
            </a:lvl9pPr>
          </a:lstStyle>
          <a:p/>
        </p:txBody>
      </p:sp>
      <p:sp>
        <p:nvSpPr>
          <p:cNvPr id="13" name="Google Shape;13;p1"/>
          <p:cNvSpPr txBox="1"/>
          <p:nvPr>
            <p:ph idx="12" type="sldNum"/>
          </p:nvPr>
        </p:nvSpPr>
        <p:spPr>
          <a:xfrm>
            <a:off x="11417300" y="6518276"/>
            <a:ext cx="165101" cy="203201"/>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nvSpPr>
        <p:spPr>
          <a:xfrm>
            <a:off x="911252" y="1085290"/>
            <a:ext cx="10369496" cy="13233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B5395"/>
              </a:buClr>
              <a:buSzPts val="4100"/>
              <a:buFont typeface="Times New Roman"/>
              <a:buNone/>
            </a:pPr>
            <a:r>
              <a:rPr b="1" i="0" lang="en-US" sz="4100" u="none" cap="none" strike="noStrike">
                <a:solidFill>
                  <a:srgbClr val="0B5395"/>
                </a:solidFill>
                <a:latin typeface="Times New Roman"/>
                <a:ea typeface="Times New Roman"/>
                <a:cs typeface="Times New Roman"/>
                <a:sym typeface="Times New Roman"/>
              </a:rPr>
              <a:t>Performance of PMKSY and PMFBY amid the ongoing Agrarian Crisis</a:t>
            </a:r>
            <a:r>
              <a:rPr b="1" i="0" lang="en-US" sz="4100" u="none" cap="none" strike="noStrike">
                <a:solidFill>
                  <a:srgbClr val="0B5395"/>
                </a:solidFill>
                <a:latin typeface="Helvetica Neue"/>
                <a:ea typeface="Helvetica Neue"/>
                <a:cs typeface="Helvetica Neue"/>
                <a:sym typeface="Helvetica Neue"/>
              </a:rPr>
              <a:t> </a:t>
            </a:r>
            <a:endParaRPr/>
          </a:p>
        </p:txBody>
      </p:sp>
      <p:sp>
        <p:nvSpPr>
          <p:cNvPr id="62" name="Google Shape;62;p13"/>
          <p:cNvSpPr txBox="1"/>
          <p:nvPr/>
        </p:nvSpPr>
        <p:spPr>
          <a:xfrm>
            <a:off x="677244" y="3501208"/>
            <a:ext cx="6247591" cy="1590041"/>
          </a:xfrm>
          <a:prstGeom prst="rect">
            <a:avLst/>
          </a:prstGeom>
          <a:noFill/>
          <a:ln>
            <a:noFill/>
          </a:ln>
        </p:spPr>
        <p:txBody>
          <a:bodyPr anchorCtr="0" anchor="t" bIns="45700" lIns="45700" spcFirstLastPara="1" rIns="45700" wrap="square" tIns="45700">
            <a:noAutofit/>
          </a:bodyPr>
          <a:lstStyle/>
          <a:p>
            <a:pPr indent="0" lvl="0" marL="0" marR="0" rtl="0" algn="ctr">
              <a:lnSpc>
                <a:spcPct val="234411"/>
              </a:lnSpc>
              <a:spcBef>
                <a:spcPts val="0"/>
              </a:spcBef>
              <a:spcAft>
                <a:spcPts val="0"/>
              </a:spcAft>
              <a:buClr>
                <a:srgbClr val="0B5395"/>
              </a:buClr>
              <a:buSzPts val="2133"/>
              <a:buFont typeface="Calibri"/>
              <a:buNone/>
            </a:pPr>
            <a:r>
              <a:rPr b="0" i="0" lang="en-US" sz="2133" u="sng" cap="none" strike="noStrike">
                <a:solidFill>
                  <a:srgbClr val="0B5395"/>
                </a:solidFill>
                <a:latin typeface="Calibri"/>
                <a:ea typeface="Calibri"/>
                <a:cs typeface="Calibri"/>
                <a:sym typeface="Calibri"/>
              </a:rPr>
              <a:t>Group 25</a:t>
            </a:r>
            <a:endParaRPr b="0" i="0" sz="1200" u="none" cap="none" strike="noStrike">
              <a:solidFill>
                <a:srgbClr val="000000"/>
              </a:solidFill>
              <a:latin typeface="Times"/>
              <a:ea typeface="Times"/>
              <a:cs typeface="Times"/>
              <a:sym typeface="Times"/>
            </a:endParaRPr>
          </a:p>
          <a:p>
            <a:pPr indent="0" lvl="0" marL="0" marR="0" rtl="0" algn="ctr">
              <a:lnSpc>
                <a:spcPct val="234411"/>
              </a:lnSpc>
              <a:spcBef>
                <a:spcPts val="0"/>
              </a:spcBef>
              <a:spcAft>
                <a:spcPts val="0"/>
              </a:spcAft>
              <a:buClr>
                <a:srgbClr val="0B5395"/>
              </a:buClr>
              <a:buSzPts val="2133"/>
              <a:buFont typeface="Calibri"/>
              <a:buNone/>
            </a:pPr>
            <a:r>
              <a:rPr b="0" i="0" lang="en-US" sz="2133" u="none" cap="none" strike="noStrike">
                <a:solidFill>
                  <a:srgbClr val="0B5395"/>
                </a:solidFill>
                <a:latin typeface="Calibri"/>
                <a:ea typeface="Calibri"/>
                <a:cs typeface="Calibri"/>
                <a:sym typeface="Calibri"/>
              </a:rPr>
              <a:t>Naman Chokhani 2017B3A70726P</a:t>
            </a:r>
            <a:endParaRPr b="0" i="0" sz="1200" u="none" cap="none" strike="noStrike">
              <a:solidFill>
                <a:srgbClr val="000000"/>
              </a:solidFill>
              <a:latin typeface="Times"/>
              <a:ea typeface="Times"/>
              <a:cs typeface="Times"/>
              <a:sym typeface="Times"/>
            </a:endParaRPr>
          </a:p>
          <a:p>
            <a:pPr indent="0" lvl="0" marL="0" marR="0" rtl="0" algn="ctr">
              <a:lnSpc>
                <a:spcPct val="234411"/>
              </a:lnSpc>
              <a:spcBef>
                <a:spcPts val="0"/>
              </a:spcBef>
              <a:spcAft>
                <a:spcPts val="0"/>
              </a:spcAft>
              <a:buClr>
                <a:srgbClr val="0B5395"/>
              </a:buClr>
              <a:buSzPts val="2133"/>
              <a:buFont typeface="Calibri"/>
              <a:buNone/>
            </a:pPr>
            <a:r>
              <a:rPr b="0" i="0" lang="en-US" sz="2133" u="none" cap="none" strike="noStrike">
                <a:solidFill>
                  <a:srgbClr val="0B5395"/>
                </a:solidFill>
                <a:latin typeface="Calibri"/>
                <a:ea typeface="Calibri"/>
                <a:cs typeface="Calibri"/>
                <a:sym typeface="Calibri"/>
              </a:rPr>
              <a:t>Akshat Jasoria 2017B3A20648P</a:t>
            </a:r>
            <a:endParaRPr b="0" i="0" sz="1200" u="none" cap="none" strike="noStrike">
              <a:solidFill>
                <a:srgbClr val="000000"/>
              </a:solidFill>
              <a:latin typeface="Times"/>
              <a:ea typeface="Times"/>
              <a:cs typeface="Times"/>
              <a:sym typeface="Times"/>
            </a:endParaRPr>
          </a:p>
          <a:p>
            <a:pPr indent="0" lvl="0" marL="0" marR="0" rtl="0" algn="ctr">
              <a:lnSpc>
                <a:spcPct val="234411"/>
              </a:lnSpc>
              <a:spcBef>
                <a:spcPts val="0"/>
              </a:spcBef>
              <a:spcAft>
                <a:spcPts val="0"/>
              </a:spcAft>
              <a:buClr>
                <a:srgbClr val="0B5395"/>
              </a:buClr>
              <a:buSzPts val="2133"/>
              <a:buFont typeface="Calibri"/>
              <a:buNone/>
            </a:pPr>
            <a:r>
              <a:rPr b="0" i="0" lang="en-US" sz="2133" u="none" cap="none" strike="noStrike">
                <a:solidFill>
                  <a:srgbClr val="0B5395"/>
                </a:solidFill>
                <a:latin typeface="Calibri"/>
                <a:ea typeface="Calibri"/>
                <a:cs typeface="Calibri"/>
                <a:sym typeface="Calibri"/>
              </a:rPr>
              <a:t>Shantanu Dagar 2017B3A30540P</a:t>
            </a:r>
            <a:endParaRPr b="0" i="0" sz="1200" u="none" cap="none" strike="noStrike">
              <a:solidFill>
                <a:srgbClr val="000000"/>
              </a:solidFill>
              <a:latin typeface="Times"/>
              <a:ea typeface="Times"/>
              <a:cs typeface="Times"/>
              <a:sym typeface="Times"/>
            </a:endParaRPr>
          </a:p>
        </p:txBody>
      </p:sp>
      <p:grpSp>
        <p:nvGrpSpPr>
          <p:cNvPr id="63" name="Google Shape;63;p13"/>
          <p:cNvGrpSpPr/>
          <p:nvPr/>
        </p:nvGrpSpPr>
        <p:grpSpPr>
          <a:xfrm>
            <a:off x="6556738" y="2639853"/>
            <a:ext cx="4920525" cy="3312752"/>
            <a:chOff x="0" y="0"/>
            <a:chExt cx="4920523" cy="3312751"/>
          </a:xfrm>
        </p:grpSpPr>
        <p:pic>
          <p:nvPicPr>
            <p:cNvPr descr="drought-kivg-621x414livemint-621x381.jpg" id="64" name="Google Shape;64;p13"/>
            <p:cNvPicPr preferRelativeResize="0"/>
            <p:nvPr/>
          </p:nvPicPr>
          <p:blipFill rotWithShape="1">
            <a:blip r:embed="rId3">
              <a:alphaModFix/>
            </a:blip>
            <a:srcRect b="0" l="0" r="0" t="0"/>
            <a:stretch/>
          </p:blipFill>
          <p:spPr>
            <a:xfrm>
              <a:off x="215900" y="139700"/>
              <a:ext cx="4488723" cy="2753951"/>
            </a:xfrm>
            <a:prstGeom prst="rect">
              <a:avLst/>
            </a:prstGeom>
            <a:noFill/>
            <a:ln>
              <a:noFill/>
            </a:ln>
          </p:spPr>
        </p:pic>
        <p:pic>
          <p:nvPicPr>
            <p:cNvPr descr="drought-kivg-621x414livemint-621x381.jpg" id="65" name="Google Shape;65;p13"/>
            <p:cNvPicPr preferRelativeResize="0"/>
            <p:nvPr/>
          </p:nvPicPr>
          <p:blipFill rotWithShape="1">
            <a:blip r:embed="rId4">
              <a:alphaModFix/>
            </a:blip>
            <a:srcRect b="0" l="0" r="0" t="0"/>
            <a:stretch/>
          </p:blipFill>
          <p:spPr>
            <a:xfrm>
              <a:off x="0" y="0"/>
              <a:ext cx="4920523" cy="3312751"/>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nvSpPr>
        <p:spPr>
          <a:xfrm>
            <a:off x="235163" y="1152939"/>
            <a:ext cx="5284802" cy="1013976"/>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B5395"/>
              </a:buClr>
              <a:buSzPts val="3200"/>
              <a:buFont typeface="Times New Roman"/>
              <a:buNone/>
            </a:pPr>
            <a:r>
              <a:rPr b="1" i="0" lang="en-US" sz="3200" u="none" cap="none" strike="noStrike">
                <a:solidFill>
                  <a:srgbClr val="0B5395"/>
                </a:solidFill>
                <a:latin typeface="Times New Roman"/>
                <a:ea typeface="Times New Roman"/>
                <a:cs typeface="Times New Roman"/>
                <a:sym typeface="Times New Roman"/>
              </a:rPr>
              <a:t>Data Analysis - Irrigation Potential Created</a:t>
            </a:r>
            <a:endParaRPr/>
          </a:p>
        </p:txBody>
      </p:sp>
      <p:sp>
        <p:nvSpPr>
          <p:cNvPr id="121" name="Google Shape;121;p22"/>
          <p:cNvSpPr txBox="1"/>
          <p:nvPr/>
        </p:nvSpPr>
        <p:spPr>
          <a:xfrm>
            <a:off x="601004" y="2521134"/>
            <a:ext cx="4454350" cy="1792993"/>
          </a:xfrm>
          <a:prstGeom prst="rect">
            <a:avLst/>
          </a:prstGeom>
          <a:noFill/>
          <a:ln>
            <a:noFill/>
          </a:ln>
        </p:spPr>
        <p:txBody>
          <a:bodyPr anchorCtr="0" anchor="t" bIns="45700" lIns="45700" spcFirstLastPara="1" rIns="45700" wrap="square" tIns="45700">
            <a:noAutofit/>
          </a:bodyPr>
          <a:lstStyle/>
          <a:p>
            <a:pPr indent="-406400" lvl="0" marL="457200" marR="0" rtl="0" algn="just">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Micro Irrigation Targets completed by just a couple of states</a:t>
            </a:r>
            <a:endParaRPr sz="2800"/>
          </a:p>
          <a:p>
            <a:pPr indent="0" lvl="0" marL="0" marR="0" rtl="0" algn="just">
              <a:lnSpc>
                <a:spcPct val="100000"/>
              </a:lnSpc>
              <a:spcBef>
                <a:spcPts val="0"/>
              </a:spcBef>
              <a:spcAft>
                <a:spcPts val="0"/>
              </a:spcAft>
              <a:buClr>
                <a:srgbClr val="0B5395"/>
              </a:buClr>
              <a:buSzPts val="2400"/>
              <a:buFont typeface="Times New Roman"/>
              <a:buNone/>
            </a:pPr>
            <a:r>
              <a:t/>
            </a:r>
            <a:endParaRPr b="0" i="0" sz="2800" u="none" cap="none" strike="noStrike">
              <a:solidFill>
                <a:srgbClr val="0B5395"/>
              </a:solidFill>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North-Eastern States have seen to have zero development</a:t>
            </a:r>
            <a:endParaRPr sz="2800"/>
          </a:p>
        </p:txBody>
      </p:sp>
      <p:pic>
        <p:nvPicPr>
          <p:cNvPr descr="KmhfDHdpNEoelVr8FKU-fVKaeC6byvXTwk2Yl_VVBInRejK_K627Z6ZeLWDn4PjP5fGEJF0thy0ehQ4yLm3fAt5BBMMVs2V5DM0jU9iY3j2q3wcYBSzSKKOSNtZksnFrmB7ANssW.jpg" id="122" name="Google Shape;122;p22"/>
          <p:cNvPicPr preferRelativeResize="0"/>
          <p:nvPr/>
        </p:nvPicPr>
        <p:blipFill rotWithShape="1">
          <a:blip r:embed="rId3">
            <a:alphaModFix/>
          </a:blip>
          <a:srcRect b="0" l="0" r="0" t="0"/>
          <a:stretch/>
        </p:blipFill>
        <p:spPr>
          <a:xfrm>
            <a:off x="5178495" y="1915129"/>
            <a:ext cx="6780170" cy="4206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48809" y="1277918"/>
            <a:ext cx="7261500" cy="6072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617B"/>
              </a:buClr>
              <a:buSzPts val="4320"/>
              <a:buFont typeface="Times New Roman"/>
              <a:buNone/>
            </a:pPr>
            <a:r>
              <a:rPr b="1" lang="en-US" sz="432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Data Analysis - Issues</a:t>
            </a:r>
            <a:r>
              <a:rPr b="1" lang="en-US" sz="4320">
                <a:latin typeface="Times New Roman"/>
                <a:ea typeface="Times New Roman"/>
                <a:cs typeface="Times New Roman"/>
                <a:sym typeface="Times New Roman"/>
              </a:rPr>
              <a:t> </a:t>
            </a:r>
            <a:endParaRPr/>
          </a:p>
        </p:txBody>
      </p:sp>
      <p:sp>
        <p:nvSpPr>
          <p:cNvPr id="128" name="Google Shape;128;p23"/>
          <p:cNvSpPr txBox="1"/>
          <p:nvPr/>
        </p:nvSpPr>
        <p:spPr>
          <a:xfrm>
            <a:off x="895474" y="2303825"/>
            <a:ext cx="4732500" cy="2994900"/>
          </a:xfrm>
          <a:prstGeom prst="rect">
            <a:avLst/>
          </a:prstGeom>
          <a:noFill/>
          <a:ln>
            <a:noFill/>
          </a:ln>
        </p:spPr>
        <p:txBody>
          <a:bodyPr anchorCtr="0" anchor="t" bIns="50800" lIns="50800" spcFirstLastPara="1" rIns="50800" wrap="square" tIns="50800">
            <a:noAutofit/>
          </a:bodyPr>
          <a:lstStyle/>
          <a:p>
            <a:pPr indent="-285750" lvl="0" marL="285750" marR="0" rtl="0" algn="l">
              <a:lnSpc>
                <a:spcPct val="100000"/>
              </a:lnSpc>
              <a:spcBef>
                <a:spcPts val="0"/>
              </a:spcBef>
              <a:spcAft>
                <a:spcPts val="0"/>
              </a:spcAft>
              <a:buClr>
                <a:srgbClr val="0B5395"/>
              </a:buClr>
              <a:buSzPts val="2800"/>
              <a:buFont typeface="Constantia"/>
              <a:buChar char="❖"/>
            </a:pPr>
            <a:r>
              <a:rPr b="0" i="0" lang="en-US" sz="2800" u="none" cap="none" strike="noStrike">
                <a:solidFill>
                  <a:srgbClr val="0B5395"/>
                </a:solidFill>
                <a:latin typeface="Constantia"/>
                <a:ea typeface="Constantia"/>
                <a:cs typeface="Constantia"/>
                <a:sym typeface="Constantia"/>
              </a:rPr>
              <a:t>Land Acquisition</a:t>
            </a:r>
            <a:endParaRPr sz="2800"/>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Clearances from Other Departments</a:t>
            </a:r>
            <a:endParaRPr b="0" i="0" sz="2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Funding from States</a:t>
            </a:r>
            <a:endParaRPr b="0" i="0" sz="2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Weather Conditions</a:t>
            </a:r>
            <a:endParaRPr b="0" i="0" sz="2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Change in Scope</a:t>
            </a:r>
            <a:endParaRPr b="0" i="0" sz="2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Tendering / Contracts</a:t>
            </a:r>
            <a:endParaRPr sz="2800"/>
          </a:p>
        </p:txBody>
      </p:sp>
      <p:pic>
        <p:nvPicPr>
          <p:cNvPr descr="chart-8.jpeg" id="129" name="Google Shape;129;p23"/>
          <p:cNvPicPr preferRelativeResize="0"/>
          <p:nvPr/>
        </p:nvPicPr>
        <p:blipFill rotWithShape="1">
          <a:blip r:embed="rId3">
            <a:alphaModFix/>
          </a:blip>
          <a:srcRect b="0" l="0" r="0" t="0"/>
          <a:stretch/>
        </p:blipFill>
        <p:spPr>
          <a:xfrm>
            <a:off x="5164794" y="1956444"/>
            <a:ext cx="6603002" cy="44020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idx="4294967295" type="ctrTitle"/>
          </p:nvPr>
        </p:nvSpPr>
        <p:spPr>
          <a:xfrm>
            <a:off x="1972491" y="1828800"/>
            <a:ext cx="8347165" cy="1946365"/>
          </a:xfrm>
          <a:prstGeom prst="rect">
            <a:avLst/>
          </a:prstGeom>
          <a:noFill/>
          <a:ln>
            <a:noFill/>
          </a:ln>
          <a:effectLst>
            <a:outerShdw blurRad="190500" rotWithShape="0" dir="2700000" dist="228600">
              <a:srgbClr val="000000">
                <a:alpha val="29803"/>
              </a:srgbClr>
            </a:outerShdw>
          </a:effectLst>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6000"/>
              <a:buFont typeface="Times New Roman"/>
              <a:buNone/>
            </a:pPr>
            <a:r>
              <a:rPr b="1" i="0" lang="en-US" sz="6000" u="none" cap="none" strike="noStrike">
                <a:solidFill>
                  <a:srgbClr val="FFFFFF"/>
                </a:solidFill>
                <a:latin typeface="Times New Roman"/>
                <a:ea typeface="Times New Roman"/>
                <a:cs typeface="Times New Roman"/>
                <a:sym typeface="Times New Roman"/>
              </a:rPr>
              <a:t>Pradhan Mantri Fasal Bima Yojana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nvSpPr>
        <p:spPr>
          <a:xfrm>
            <a:off x="911252" y="1152939"/>
            <a:ext cx="5284800" cy="5442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B5395"/>
              </a:buClr>
              <a:buSzPts val="3200"/>
              <a:buFont typeface="Times New Roman"/>
              <a:buNone/>
            </a:pPr>
            <a:r>
              <a:rPr b="1" i="0" lang="en-US" sz="3200" u="none" cap="none" strike="noStrike">
                <a:solidFill>
                  <a:srgbClr val="0B5395"/>
                </a:solidFill>
                <a:latin typeface="Times New Roman"/>
                <a:ea typeface="Times New Roman"/>
                <a:cs typeface="Times New Roman"/>
                <a:sym typeface="Times New Roman"/>
              </a:rPr>
              <a:t>About this Yojana</a:t>
            </a:r>
            <a:endParaRPr/>
          </a:p>
        </p:txBody>
      </p:sp>
      <p:sp>
        <p:nvSpPr>
          <p:cNvPr id="140" name="Google Shape;140;p25"/>
          <p:cNvSpPr txBox="1"/>
          <p:nvPr/>
        </p:nvSpPr>
        <p:spPr>
          <a:xfrm>
            <a:off x="699774" y="2521134"/>
            <a:ext cx="6247500" cy="2821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600">
                <a:solidFill>
                  <a:srgbClr val="0B5395"/>
                </a:solidFill>
                <a:latin typeface="Times New Roman"/>
                <a:ea typeface="Times New Roman"/>
                <a:cs typeface="Times New Roman"/>
                <a:sym typeface="Times New Roman"/>
              </a:rPr>
              <a:t>The Fasal Bima Yojana was launched in 2016,  and aims to supply а comprehensive insurance cover аgаinst fаilure of the crop.</a:t>
            </a:r>
            <a:endParaRPr sz="2600">
              <a:solidFill>
                <a:srgbClr val="0B5395"/>
              </a:solidFill>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US" sz="2600">
                <a:solidFill>
                  <a:srgbClr val="0B5395"/>
                </a:solidFill>
                <a:latin typeface="Times New Roman"/>
                <a:ea typeface="Times New Roman"/>
                <a:cs typeface="Times New Roman"/>
                <a:sym typeface="Times New Roman"/>
              </a:rPr>
              <a:t>The scheme replаced the Nаtionаl Agriculturаl Insurаnce Scheme and has more fаrmer-friendly provisions, with reduced burden on premium rаtes аnd аimed towаrd increаsing the coverаge.</a:t>
            </a:r>
            <a:endParaRPr sz="2600">
              <a:solidFill>
                <a:srgbClr val="0B5395"/>
              </a:solidFill>
              <a:latin typeface="Times New Roman"/>
              <a:ea typeface="Times New Roman"/>
              <a:cs typeface="Times New Roman"/>
              <a:sym typeface="Times New Roman"/>
            </a:endParaRPr>
          </a:p>
        </p:txBody>
      </p:sp>
      <p:pic>
        <p:nvPicPr>
          <p:cNvPr descr="Picture 8" id="141" name="Google Shape;141;p25"/>
          <p:cNvPicPr preferRelativeResize="0"/>
          <p:nvPr/>
        </p:nvPicPr>
        <p:blipFill rotWithShape="1">
          <a:blip r:embed="rId3">
            <a:alphaModFix/>
          </a:blip>
          <a:srcRect b="0" l="0" r="0" t="0"/>
          <a:stretch/>
        </p:blipFill>
        <p:spPr>
          <a:xfrm>
            <a:off x="7559039" y="2649582"/>
            <a:ext cx="3727269" cy="2392682"/>
          </a:xfrm>
          <a:prstGeom prst="rect">
            <a:avLst/>
          </a:prstGeom>
          <a:noFill/>
          <a:ln cap="sq" cmpd="sng" w="38100">
            <a:solidFill>
              <a:srgbClr val="000000"/>
            </a:solidFill>
            <a:prstDash val="solid"/>
            <a:miter lim="8000"/>
            <a:headEnd len="sm" w="sm" type="none"/>
            <a:tailEnd len="sm" w="sm" type="none"/>
          </a:ln>
          <a:effectLst>
            <a:outerShdw blurRad="50800" rotWithShape="0" dir="2700000" dist="38100">
              <a:srgbClr val="000000">
                <a:alpha val="4275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2110878" y="981999"/>
            <a:ext cx="7970244" cy="79888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4617B"/>
              </a:buClr>
              <a:buSzPts val="4500"/>
              <a:buFont typeface="Times New Roman"/>
              <a:buNone/>
            </a:pPr>
            <a:r>
              <a:rPr b="1" lang="en-US" sz="4500">
                <a:latin typeface="Times New Roman"/>
                <a:ea typeface="Times New Roman"/>
                <a:cs typeface="Times New Roman"/>
                <a:sym typeface="Times New Roman"/>
              </a:rPr>
              <a:t>         </a:t>
            </a:r>
            <a:r>
              <a:rPr lang="en-US">
                <a:solidFill>
                  <a:srgbClr val="0B5395"/>
                </a:solidFill>
              </a:rPr>
              <a:t>Objective of this Scheme</a:t>
            </a:r>
            <a:endParaRPr/>
          </a:p>
        </p:txBody>
      </p:sp>
      <p:sp>
        <p:nvSpPr>
          <p:cNvPr id="147" name="Google Shape;147;p26"/>
          <p:cNvSpPr txBox="1"/>
          <p:nvPr/>
        </p:nvSpPr>
        <p:spPr>
          <a:xfrm>
            <a:off x="2012175" y="1982577"/>
            <a:ext cx="8977800" cy="4446000"/>
          </a:xfrm>
          <a:prstGeom prst="rect">
            <a:avLst/>
          </a:prstGeom>
          <a:noFill/>
          <a:ln>
            <a:noFill/>
          </a:ln>
        </p:spPr>
        <p:txBody>
          <a:bodyPr anchorCtr="0" anchor="t" bIns="45700" lIns="45700" spcFirstLastPara="1" rIns="45700" wrap="square" tIns="45700">
            <a:noAutofit/>
          </a:bodyPr>
          <a:lstStyle/>
          <a:p>
            <a:pPr indent="-285750" lvl="0" marL="285750" marR="0" rtl="0" algn="l">
              <a:lnSpc>
                <a:spcPct val="100000"/>
              </a:lnSpc>
              <a:spcBef>
                <a:spcPts val="0"/>
              </a:spcBef>
              <a:spcAft>
                <a:spcPts val="0"/>
              </a:spcAft>
              <a:buClr>
                <a:srgbClr val="0B5395"/>
              </a:buClr>
              <a:buSzPts val="2800"/>
              <a:buFont typeface="Constantia"/>
              <a:buChar char="❖"/>
            </a:pPr>
            <a:r>
              <a:rPr b="0" i="0" lang="en-US" sz="2800" u="none" cap="none" strike="noStrike">
                <a:solidFill>
                  <a:srgbClr val="0B5395"/>
                </a:solidFill>
                <a:latin typeface="Times New Roman"/>
                <a:ea typeface="Times New Roman"/>
                <a:cs typeface="Times New Roman"/>
                <a:sym typeface="Times New Roman"/>
              </a:rPr>
              <a:t>Th</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 PMFBY wаs cr</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аt</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d to tаrg</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t 50 p</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rc</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nt of аll fаrm</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rs, with th</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 promis</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 of comp</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nsаtion in cаs</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 of crop loss.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lang="en-US" sz="2800">
                <a:solidFill>
                  <a:srgbClr val="0B5395"/>
                </a:solidFill>
                <a:latin typeface="Times New Roman"/>
                <a:ea typeface="Times New Roman"/>
                <a:cs typeface="Times New Roman"/>
                <a:sym typeface="Times New Roman"/>
              </a:rPr>
              <a:t>E</a:t>
            </a:r>
            <a:r>
              <a:rPr lang="en-US" sz="2800">
                <a:solidFill>
                  <a:srgbClr val="0B5395"/>
                </a:solidFill>
                <a:latin typeface="Times New Roman"/>
                <a:ea typeface="Times New Roman"/>
                <a:cs typeface="Times New Roman"/>
                <a:sym typeface="Times New Roman"/>
              </a:rPr>
              <a:t>ncouraging farmers to adopt innovative and modern agricultural practices.</a:t>
            </a:r>
            <a:endParaRPr sz="2800">
              <a:solidFill>
                <a:srgbClr val="0B5395"/>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lang="en-US" sz="2800">
                <a:solidFill>
                  <a:srgbClr val="0B5395"/>
                </a:solidFill>
                <a:latin typeface="Times New Roman"/>
                <a:ea typeface="Times New Roman"/>
                <a:cs typeface="Times New Roman"/>
                <a:sym typeface="Times New Roman"/>
              </a:rPr>
              <a:t>Stabilizing the income of farmers to ensure their continuance in farming.</a:t>
            </a:r>
            <a:endParaRPr sz="2800">
              <a:solidFill>
                <a:srgbClr val="0B5395"/>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lang="en-US" sz="2800">
                <a:solidFill>
                  <a:srgbClr val="0B5395"/>
                </a:solidFill>
                <a:latin typeface="Times New Roman"/>
                <a:ea typeface="Times New Roman"/>
                <a:cs typeface="Times New Roman"/>
                <a:sym typeface="Times New Roman"/>
              </a:rPr>
              <a:t>Ensuring flow of credit to the agriculture sector; which will contribute to food security, crop diversification and enhancing growth and competitiveness.</a:t>
            </a:r>
            <a:endParaRPr sz="2800">
              <a:solidFill>
                <a:srgbClr val="0B539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B5395"/>
              </a:buClr>
              <a:buSzPts val="2800"/>
              <a:buFont typeface="Times New Roman"/>
              <a:buNone/>
            </a:pPr>
            <a:r>
              <a:t/>
            </a:r>
            <a:endParaRPr b="0" i="0" sz="2800" u="none" cap="none" strike="noStrike">
              <a:solidFill>
                <a:srgbClr val="0B5395"/>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110878" y="821377"/>
            <a:ext cx="7970244" cy="79888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4617B"/>
              </a:buClr>
              <a:buSzPts val="4500"/>
              <a:buFont typeface="Times New Roman"/>
              <a:buNone/>
            </a:pPr>
            <a:r>
              <a:rPr b="1" lang="en-US" sz="4500">
                <a:latin typeface="Times New Roman"/>
                <a:ea typeface="Times New Roman"/>
                <a:cs typeface="Times New Roman"/>
                <a:sym typeface="Times New Roman"/>
              </a:rPr>
              <a:t>         Performance </a:t>
            </a:r>
            <a:r>
              <a:rPr lang="en-US">
                <a:solidFill>
                  <a:srgbClr val="0B5395"/>
                </a:solidFill>
              </a:rPr>
              <a:t> Assessment</a:t>
            </a:r>
            <a:endParaRPr/>
          </a:p>
        </p:txBody>
      </p:sp>
      <p:sp>
        <p:nvSpPr>
          <p:cNvPr id="153" name="Google Shape;153;p27"/>
          <p:cNvSpPr txBox="1"/>
          <p:nvPr/>
        </p:nvSpPr>
        <p:spPr>
          <a:xfrm>
            <a:off x="1607125" y="1740159"/>
            <a:ext cx="8977800" cy="4866000"/>
          </a:xfrm>
          <a:prstGeom prst="rect">
            <a:avLst/>
          </a:prstGeom>
          <a:noFill/>
          <a:ln>
            <a:noFill/>
          </a:ln>
        </p:spPr>
        <p:txBody>
          <a:bodyPr anchorCtr="0" anchor="t" bIns="45700" lIns="45700" spcFirstLastPara="1" rIns="45700" wrap="square" tIns="45700">
            <a:noAutofit/>
          </a:bodyPr>
          <a:lstStyle/>
          <a:p>
            <a:pPr indent="-285750" lvl="0" marL="285750" marR="0" rtl="0" algn="l">
              <a:lnSpc>
                <a:spcPct val="100000"/>
              </a:lnSpc>
              <a:spcBef>
                <a:spcPts val="0"/>
              </a:spcBef>
              <a:spcAft>
                <a:spcPts val="0"/>
              </a:spcAft>
              <a:buClr>
                <a:srgbClr val="0B5395"/>
              </a:buClr>
              <a:buSzPts val="2800"/>
              <a:buFont typeface="Constantia"/>
              <a:buChar char="❖"/>
            </a:pPr>
            <a:r>
              <a:rPr lang="en-US" sz="2800">
                <a:solidFill>
                  <a:srgbClr val="0B5395"/>
                </a:solidFill>
                <a:latin typeface="Constantia"/>
                <a:ea typeface="Constantia"/>
                <a:cs typeface="Constantia"/>
                <a:sym typeface="Constantia"/>
              </a:rPr>
              <a:t>The PMFBY hаs mаde severаl improvements compаred to its predecessors, the NAIS аnd the MNAIS.</a:t>
            </a:r>
            <a:endParaRPr sz="2800">
              <a:solidFill>
                <a:srgbClr val="0B5395"/>
              </a:solidFill>
              <a:latin typeface="Constantia"/>
              <a:ea typeface="Constantia"/>
              <a:cs typeface="Constantia"/>
              <a:sym typeface="Constantia"/>
            </a:endParaRPr>
          </a:p>
          <a:p>
            <a:pPr indent="-285750" lvl="0" marL="285750" marR="0" rtl="0" algn="l">
              <a:lnSpc>
                <a:spcPct val="100000"/>
              </a:lnSpc>
              <a:spcBef>
                <a:spcPts val="0"/>
              </a:spcBef>
              <a:spcAft>
                <a:spcPts val="0"/>
              </a:spcAft>
              <a:buClr>
                <a:srgbClr val="0B5395"/>
              </a:buClr>
              <a:buSzPts val="2800"/>
              <a:buFont typeface="Constantia"/>
              <a:buChar char="❖"/>
            </a:pPr>
            <a:r>
              <a:rPr lang="en-US" sz="2800">
                <a:solidFill>
                  <a:srgbClr val="0B5395"/>
                </a:solidFill>
                <a:latin typeface="Constantia"/>
                <a:ea typeface="Constantia"/>
                <a:cs typeface="Constantia"/>
                <a:sym typeface="Constantia"/>
              </a:rPr>
              <a:t>State control on choosing major crops - exclusion from insurаnce coverаge of fаrmers who grow non-notified crops.</a:t>
            </a:r>
            <a:endParaRPr sz="2800">
              <a:solidFill>
                <a:srgbClr val="0B5395"/>
              </a:solidFill>
              <a:latin typeface="Constantia"/>
              <a:ea typeface="Constantia"/>
              <a:cs typeface="Constantia"/>
              <a:sym typeface="Constantia"/>
            </a:endParaRPr>
          </a:p>
          <a:p>
            <a:pPr indent="-285750" lvl="0" marL="285750" marR="0" rtl="0" algn="l">
              <a:lnSpc>
                <a:spcPct val="100000"/>
              </a:lnSpc>
              <a:spcBef>
                <a:spcPts val="0"/>
              </a:spcBef>
              <a:spcAft>
                <a:spcPts val="0"/>
              </a:spcAft>
              <a:buClr>
                <a:srgbClr val="0B5395"/>
              </a:buClr>
              <a:buSzPts val="2800"/>
              <a:buFont typeface="Constantia"/>
              <a:buChar char="❖"/>
            </a:pPr>
            <a:r>
              <a:rPr lang="en-US" sz="2800">
                <a:solidFill>
                  <a:srgbClr val="0B5395"/>
                </a:solidFill>
                <a:latin typeface="Constantia"/>
                <a:ea typeface="Constantia"/>
                <a:cs typeface="Constantia"/>
                <a:sym typeface="Constantia"/>
              </a:rPr>
              <a:t>Mаny stаte governments hаve fаiled to pаy the subsidy premiums on time - eats into budgets</a:t>
            </a:r>
            <a:endParaRPr sz="2800">
              <a:solidFill>
                <a:srgbClr val="0B5395"/>
              </a:solidFill>
              <a:latin typeface="Constantia"/>
              <a:ea typeface="Constantia"/>
              <a:cs typeface="Constantia"/>
              <a:sym typeface="Constantia"/>
            </a:endParaRPr>
          </a:p>
          <a:p>
            <a:pPr indent="-285750" lvl="0" marL="285750" marR="0" rtl="0" algn="l">
              <a:lnSpc>
                <a:spcPct val="100000"/>
              </a:lnSpc>
              <a:spcBef>
                <a:spcPts val="0"/>
              </a:spcBef>
              <a:spcAft>
                <a:spcPts val="0"/>
              </a:spcAft>
              <a:buClr>
                <a:srgbClr val="0B5395"/>
              </a:buClr>
              <a:buSzPts val="2800"/>
              <a:buFont typeface="Constantia"/>
              <a:buChar char="❖"/>
            </a:pPr>
            <a:r>
              <a:rPr lang="en-US" sz="2800">
                <a:solidFill>
                  <a:srgbClr val="0B5395"/>
                </a:solidFill>
                <a:latin typeface="Constantia"/>
                <a:ea typeface="Constantia"/>
                <a:cs typeface="Constantia"/>
                <a:sym typeface="Constantia"/>
              </a:rPr>
              <a:t>Insurаnce compаnies аre piggy-bаcking on the bаnking system - the difference in compensation and premium paid increаses despite а fаll in the number of fаrmers insured.</a:t>
            </a:r>
            <a:endParaRPr sz="2800">
              <a:solidFill>
                <a:srgbClr val="0B5395"/>
              </a:solidFill>
              <a:latin typeface="Constantia"/>
              <a:ea typeface="Constantia"/>
              <a:cs typeface="Constantia"/>
              <a:sym typeface="Constantia"/>
            </a:endParaRPr>
          </a:p>
          <a:p>
            <a:pPr indent="0" lvl="0" marL="0" marR="0" rtl="0" algn="l">
              <a:lnSpc>
                <a:spcPct val="100000"/>
              </a:lnSpc>
              <a:spcBef>
                <a:spcPts val="0"/>
              </a:spcBef>
              <a:spcAft>
                <a:spcPts val="0"/>
              </a:spcAft>
              <a:buClr>
                <a:srgbClr val="0B5395"/>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nvSpPr>
        <p:spPr>
          <a:xfrm>
            <a:off x="822377" y="1034439"/>
            <a:ext cx="6110100" cy="5442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B5395"/>
              </a:buClr>
              <a:buSzPts val="3200"/>
              <a:buFont typeface="Times New Roman"/>
              <a:buNone/>
            </a:pPr>
            <a:r>
              <a:rPr b="1" i="0" lang="en-US" sz="3200" u="none" cap="none" strike="noStrike">
                <a:solidFill>
                  <a:srgbClr val="0B5395"/>
                </a:solidFill>
                <a:latin typeface="Times New Roman"/>
                <a:ea typeface="Times New Roman"/>
                <a:cs typeface="Times New Roman"/>
                <a:sym typeface="Times New Roman"/>
              </a:rPr>
              <a:t>Data Analysis  - </a:t>
            </a:r>
            <a:r>
              <a:rPr b="1" lang="en-US" sz="3200">
                <a:solidFill>
                  <a:srgbClr val="0B5395"/>
                </a:solidFill>
                <a:latin typeface="Times New Roman"/>
                <a:ea typeface="Times New Roman"/>
                <a:cs typeface="Times New Roman"/>
                <a:sym typeface="Times New Roman"/>
              </a:rPr>
              <a:t>Basic Statistics</a:t>
            </a:r>
            <a:endParaRPr/>
          </a:p>
        </p:txBody>
      </p:sp>
      <p:sp>
        <p:nvSpPr>
          <p:cNvPr id="159" name="Google Shape;159;p28"/>
          <p:cNvSpPr txBox="1"/>
          <p:nvPr/>
        </p:nvSpPr>
        <p:spPr>
          <a:xfrm>
            <a:off x="699774" y="2521134"/>
            <a:ext cx="4355580" cy="1107193"/>
          </a:xfrm>
          <a:prstGeom prst="rect">
            <a:avLst/>
          </a:prstGeom>
          <a:noFill/>
          <a:ln>
            <a:noFill/>
          </a:ln>
        </p:spPr>
        <p:txBody>
          <a:bodyPr anchorCtr="0" anchor="t" bIns="45700" lIns="45700" spcFirstLastPara="1" rIns="45700" wrap="square" tIns="45700">
            <a:noAutofit/>
          </a:bodyPr>
          <a:lstStyle/>
          <a:p>
            <a:pPr indent="0" lvl="0" marL="0" marR="0" rtl="0" algn="just">
              <a:lnSpc>
                <a:spcPct val="100000"/>
              </a:lnSpc>
              <a:spcBef>
                <a:spcPts val="0"/>
              </a:spcBef>
              <a:spcAft>
                <a:spcPts val="0"/>
              </a:spcAft>
              <a:buClr>
                <a:srgbClr val="0B5395"/>
              </a:buClr>
              <a:buSzPts val="2400"/>
              <a:buFont typeface="Times New Roman"/>
              <a:buNone/>
            </a:pPr>
            <a:r>
              <a:t/>
            </a:r>
            <a:endParaRPr/>
          </a:p>
        </p:txBody>
      </p:sp>
      <p:pic>
        <p:nvPicPr>
          <p:cNvPr id="160" name="Google Shape;160;p28"/>
          <p:cNvPicPr preferRelativeResize="0"/>
          <p:nvPr/>
        </p:nvPicPr>
        <p:blipFill>
          <a:blip r:embed="rId3">
            <a:alphaModFix/>
          </a:blip>
          <a:stretch>
            <a:fillRect/>
          </a:stretch>
        </p:blipFill>
        <p:spPr>
          <a:xfrm>
            <a:off x="1010188" y="3969000"/>
            <a:ext cx="10171624" cy="2751400"/>
          </a:xfrm>
          <a:prstGeom prst="rect">
            <a:avLst/>
          </a:prstGeom>
          <a:noFill/>
          <a:ln>
            <a:noFill/>
          </a:ln>
        </p:spPr>
      </p:pic>
      <p:sp>
        <p:nvSpPr>
          <p:cNvPr id="161" name="Google Shape;161;p28"/>
          <p:cNvSpPr txBox="1"/>
          <p:nvPr/>
        </p:nvSpPr>
        <p:spPr>
          <a:xfrm>
            <a:off x="1140525" y="1697025"/>
            <a:ext cx="9776100" cy="1718100"/>
          </a:xfrm>
          <a:prstGeom prst="rect">
            <a:avLst/>
          </a:prstGeom>
          <a:noFill/>
          <a:ln>
            <a:noFill/>
          </a:ln>
        </p:spPr>
        <p:txBody>
          <a:bodyPr anchorCtr="0" anchor="t" bIns="91425" lIns="91425" spcFirstLastPara="1" rIns="91425" wrap="square" tIns="91425">
            <a:noAutofit/>
          </a:bodyPr>
          <a:lstStyle/>
          <a:p>
            <a:pPr indent="-273050" lvl="0" marL="285750" rtl="0" algn="l">
              <a:spcBef>
                <a:spcPts val="0"/>
              </a:spcBef>
              <a:spcAft>
                <a:spcPts val="0"/>
              </a:spcAft>
              <a:buClr>
                <a:srgbClr val="0B5395"/>
              </a:buClr>
              <a:buSzPts val="2600"/>
              <a:buFont typeface="Constantia"/>
              <a:buChar char="❖"/>
            </a:pPr>
            <a:r>
              <a:rPr lang="en-US" sz="2600">
                <a:solidFill>
                  <a:srgbClr val="0B5395"/>
                </a:solidFill>
                <a:latin typeface="Constantia"/>
                <a:ea typeface="Constantia"/>
                <a:cs typeface="Constantia"/>
                <a:sym typeface="Constantia"/>
              </a:rPr>
              <a:t>T</a:t>
            </a:r>
            <a:r>
              <a:rPr lang="en-US" sz="2600">
                <a:solidFill>
                  <a:srgbClr val="0B5395"/>
                </a:solidFill>
                <a:latin typeface="Constantia"/>
                <a:ea typeface="Constantia"/>
                <a:cs typeface="Constantia"/>
                <a:sym typeface="Constantia"/>
              </a:rPr>
              <a:t>he number of insured fаrmers hаs declined by 14 percent from Khаrif 2016 to Khаrif 2017, аnd the totаl аreа insured hаs decreаsed by one percent over the spаn of one yeаr. </a:t>
            </a:r>
            <a:endParaRPr sz="2600">
              <a:solidFill>
                <a:srgbClr val="0B5395"/>
              </a:solidFill>
              <a:latin typeface="Constantia"/>
              <a:ea typeface="Constantia"/>
              <a:cs typeface="Constantia"/>
              <a:sym typeface="Constantia"/>
            </a:endParaRPr>
          </a:p>
          <a:p>
            <a:pPr indent="-273050" lvl="0" marL="285750" rtl="0" algn="l">
              <a:spcBef>
                <a:spcPts val="0"/>
              </a:spcBef>
              <a:spcAft>
                <a:spcPts val="0"/>
              </a:spcAft>
              <a:buClr>
                <a:srgbClr val="0B5395"/>
              </a:buClr>
              <a:buSzPts val="2600"/>
              <a:buFont typeface="Constantia"/>
              <a:buChar char="❖"/>
            </a:pPr>
            <a:r>
              <a:rPr lang="en-US" sz="2600">
                <a:solidFill>
                  <a:srgbClr val="0B5395"/>
                </a:solidFill>
                <a:latin typeface="Constantia"/>
                <a:ea typeface="Constantia"/>
                <a:cs typeface="Constantia"/>
                <a:sym typeface="Constantia"/>
              </a:rPr>
              <a:t>The PMFBY hаs therefore fаiled to аchieve its mаin tаrgets, i.e. increаsing the аreа аnd the number of fаrmers insured.</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onstantia"/>
              <a:ea typeface="Constantia"/>
              <a:cs typeface="Constantia"/>
              <a:sym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nvSpPr>
        <p:spPr>
          <a:xfrm>
            <a:off x="501824" y="1152950"/>
            <a:ext cx="4682400" cy="10140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B5395"/>
              </a:buClr>
              <a:buSzPts val="3200"/>
              <a:buFont typeface="Times New Roman"/>
              <a:buNone/>
            </a:pPr>
            <a:r>
              <a:rPr b="1" i="0" lang="en-US" sz="3200" u="none" cap="none" strike="noStrike">
                <a:solidFill>
                  <a:srgbClr val="0B5395"/>
                </a:solidFill>
                <a:latin typeface="Times New Roman"/>
                <a:ea typeface="Times New Roman"/>
                <a:cs typeface="Times New Roman"/>
                <a:sym typeface="Times New Roman"/>
              </a:rPr>
              <a:t>Data Analysis - </a:t>
            </a:r>
            <a:r>
              <a:rPr b="1" lang="en-US" sz="3200">
                <a:solidFill>
                  <a:srgbClr val="0B5395"/>
                </a:solidFill>
                <a:latin typeface="Times New Roman"/>
                <a:ea typeface="Times New Roman"/>
                <a:cs typeface="Times New Roman"/>
                <a:sym typeface="Times New Roman"/>
              </a:rPr>
              <a:t>Number of farmers enrolled</a:t>
            </a:r>
            <a:endParaRPr/>
          </a:p>
        </p:txBody>
      </p:sp>
      <p:sp>
        <p:nvSpPr>
          <p:cNvPr id="167" name="Google Shape;167;p29"/>
          <p:cNvSpPr txBox="1"/>
          <p:nvPr/>
        </p:nvSpPr>
        <p:spPr>
          <a:xfrm>
            <a:off x="699775" y="2521123"/>
            <a:ext cx="4355700" cy="2979000"/>
          </a:xfrm>
          <a:prstGeom prst="rect">
            <a:avLst/>
          </a:prstGeom>
          <a:noFill/>
          <a:ln>
            <a:noFill/>
          </a:ln>
        </p:spPr>
        <p:txBody>
          <a:bodyPr anchorCtr="0" anchor="t" bIns="45700" lIns="45700" spcFirstLastPara="1" rIns="45700" wrap="square" tIns="45700">
            <a:noAutofit/>
          </a:bodyPr>
          <a:lstStyle/>
          <a:p>
            <a:pPr indent="-406400" lvl="0" marL="457200" marR="0" rtl="0" algn="just">
              <a:lnSpc>
                <a:spcPct val="100000"/>
              </a:lnSpc>
              <a:spcBef>
                <a:spcPts val="0"/>
              </a:spcBef>
              <a:spcAft>
                <a:spcPts val="0"/>
              </a:spcAft>
              <a:buClr>
                <a:srgbClr val="0B5395"/>
              </a:buClr>
              <a:buSzPts val="2800"/>
              <a:buFont typeface="Times New Roman"/>
              <a:buChar char="❖"/>
            </a:pPr>
            <a:r>
              <a:rPr lang="en-US" sz="2800">
                <a:solidFill>
                  <a:srgbClr val="0B5395"/>
                </a:solidFill>
                <a:latin typeface="Times New Roman"/>
                <a:ea typeface="Times New Roman"/>
                <a:cs typeface="Times New Roman"/>
                <a:sym typeface="Times New Roman"/>
              </a:rPr>
              <a:t>N</a:t>
            </a:r>
            <a:r>
              <a:rPr b="0" i="0" lang="en-US" sz="2800" u="none" cap="none" strike="noStrike">
                <a:solidFill>
                  <a:srgbClr val="0B5395"/>
                </a:solidFill>
                <a:latin typeface="Times New Roman"/>
                <a:ea typeface="Times New Roman"/>
                <a:cs typeface="Times New Roman"/>
                <a:sym typeface="Times New Roman"/>
              </a:rPr>
              <a:t>umb</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r of loаn</a:t>
            </a:r>
            <a:r>
              <a:rPr lang="en-US" sz="2800">
                <a:solidFill>
                  <a:srgbClr val="0B5395"/>
                </a:solidFill>
                <a:latin typeface="Times New Roman"/>
                <a:ea typeface="Times New Roman"/>
                <a:cs typeface="Times New Roman"/>
                <a:sym typeface="Times New Roman"/>
              </a:rPr>
              <a:t>ee</a:t>
            </a:r>
            <a:r>
              <a:rPr b="0" i="0" lang="en-US" sz="2800" u="none" cap="none" strike="noStrike">
                <a:solidFill>
                  <a:srgbClr val="0B5395"/>
                </a:solidFill>
                <a:latin typeface="Times New Roman"/>
                <a:ea typeface="Times New Roman"/>
                <a:cs typeface="Times New Roman"/>
                <a:sym typeface="Times New Roman"/>
              </a:rPr>
              <a:t> fаrm</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rs hаs d</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cr</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аs</a:t>
            </a:r>
            <a:r>
              <a:rPr lang="en-US" sz="2800">
                <a:solidFill>
                  <a:srgbClr val="0B5395"/>
                </a:solidFill>
                <a:latin typeface="Times New Roman"/>
                <a:ea typeface="Times New Roman"/>
                <a:cs typeface="Times New Roman"/>
                <a:sym typeface="Times New Roman"/>
              </a:rPr>
              <a:t>e</a:t>
            </a:r>
            <a:r>
              <a:rPr b="0" i="0" lang="en-US" sz="2800" u="none" cap="none" strike="noStrike">
                <a:solidFill>
                  <a:srgbClr val="0B5395"/>
                </a:solidFill>
                <a:latin typeface="Times New Roman"/>
                <a:ea typeface="Times New Roman"/>
                <a:cs typeface="Times New Roman"/>
                <a:sym typeface="Times New Roman"/>
              </a:rPr>
              <a:t>d by 29.5% from Kharif 2016 to Khari</a:t>
            </a:r>
            <a:r>
              <a:rPr lang="en-US" sz="2800">
                <a:solidFill>
                  <a:srgbClr val="0B5395"/>
                </a:solidFill>
                <a:latin typeface="Times New Roman"/>
                <a:ea typeface="Times New Roman"/>
                <a:cs typeface="Times New Roman"/>
                <a:sym typeface="Times New Roman"/>
              </a:rPr>
              <a:t>f </a:t>
            </a:r>
            <a:r>
              <a:rPr b="0" i="0" lang="en-US" sz="2800" u="none" cap="none" strike="noStrike">
                <a:solidFill>
                  <a:srgbClr val="0B5395"/>
                </a:solidFill>
                <a:latin typeface="Times New Roman"/>
                <a:ea typeface="Times New Roman"/>
                <a:cs typeface="Times New Roman"/>
                <a:sym typeface="Times New Roman"/>
              </a:rPr>
              <a:t>2018.</a:t>
            </a:r>
            <a:endParaRPr sz="2800"/>
          </a:p>
          <a:p>
            <a:pPr indent="0" lvl="0" marL="0" marR="0" rtl="0" algn="just">
              <a:lnSpc>
                <a:spcPct val="100000"/>
              </a:lnSpc>
              <a:spcBef>
                <a:spcPts val="0"/>
              </a:spcBef>
              <a:spcAft>
                <a:spcPts val="0"/>
              </a:spcAft>
              <a:buClr>
                <a:srgbClr val="0B5395"/>
              </a:buClr>
              <a:buSzPts val="2400"/>
              <a:buFont typeface="Times New Roman"/>
              <a:buNone/>
            </a:pPr>
            <a:r>
              <a:t/>
            </a:r>
            <a:endParaRPr b="0" i="0" sz="2800" u="none" cap="none" strike="noStrike">
              <a:solidFill>
                <a:srgbClr val="0B5395"/>
              </a:solidFill>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Clr>
                <a:srgbClr val="0B5395"/>
              </a:buClr>
              <a:buSzPts val="2800"/>
              <a:buFont typeface="Times New Roman"/>
              <a:buChar char="❖"/>
            </a:pPr>
            <a:r>
              <a:rPr lang="en-US" sz="2800">
                <a:solidFill>
                  <a:srgbClr val="0B5395"/>
                </a:solidFill>
                <a:latin typeface="Times New Roman"/>
                <a:ea typeface="Times New Roman"/>
                <a:cs typeface="Times New Roman"/>
                <a:sym typeface="Times New Roman"/>
              </a:rPr>
              <a:t>Number of non-loаnee fаrmers increаsed by 19% in the same period.</a:t>
            </a:r>
            <a:endParaRPr sz="2800"/>
          </a:p>
        </p:txBody>
      </p:sp>
      <p:pic>
        <p:nvPicPr>
          <p:cNvPr descr="Pradhan Mantri Fasal Bima Yojana_Kharif Crop" id="168" name="Google Shape;168;p29"/>
          <p:cNvPicPr preferRelativeResize="0"/>
          <p:nvPr/>
        </p:nvPicPr>
        <p:blipFill>
          <a:blip r:embed="rId3">
            <a:alphaModFix/>
          </a:blip>
          <a:stretch>
            <a:fillRect/>
          </a:stretch>
        </p:blipFill>
        <p:spPr>
          <a:xfrm>
            <a:off x="5184225" y="1599700"/>
            <a:ext cx="7007774" cy="442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232146" y="1128668"/>
            <a:ext cx="7261500" cy="6072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617B"/>
              </a:buClr>
              <a:buSzPts val="4320"/>
              <a:buFont typeface="Times New Roman"/>
              <a:buNone/>
            </a:pPr>
            <a:r>
              <a:rPr b="1" lang="en-US" sz="432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Data Analysis - Claims settlement</a:t>
            </a:r>
            <a:r>
              <a:rPr b="1" lang="en-US" sz="4320">
                <a:latin typeface="Times New Roman"/>
                <a:ea typeface="Times New Roman"/>
                <a:cs typeface="Times New Roman"/>
                <a:sym typeface="Times New Roman"/>
              </a:rPr>
              <a:t> </a:t>
            </a:r>
            <a:endParaRPr/>
          </a:p>
        </p:txBody>
      </p:sp>
      <p:sp>
        <p:nvSpPr>
          <p:cNvPr id="174" name="Google Shape;174;p30"/>
          <p:cNvSpPr txBox="1"/>
          <p:nvPr/>
        </p:nvSpPr>
        <p:spPr>
          <a:xfrm>
            <a:off x="304800" y="2050475"/>
            <a:ext cx="4614900" cy="4333800"/>
          </a:xfrm>
          <a:prstGeom prst="rect">
            <a:avLst/>
          </a:prstGeom>
          <a:noFill/>
          <a:ln>
            <a:noFill/>
          </a:ln>
        </p:spPr>
        <p:txBody>
          <a:bodyPr anchorCtr="0" anchor="t" bIns="50800" lIns="50800" spcFirstLastPara="1" rIns="50800" wrap="square" tIns="50800">
            <a:noAutofit/>
          </a:bodyPr>
          <a:lstStyle/>
          <a:p>
            <a:pPr indent="-285750" lvl="0" marL="285750" marR="0" rtl="0" algn="l">
              <a:lnSpc>
                <a:spcPct val="100000"/>
              </a:lnSpc>
              <a:spcBef>
                <a:spcPts val="0"/>
              </a:spcBef>
              <a:spcAft>
                <a:spcPts val="0"/>
              </a:spcAft>
              <a:buClr>
                <a:srgbClr val="0B5395"/>
              </a:buClr>
              <a:buSzPts val="2800"/>
              <a:buFont typeface="Constantia"/>
              <a:buChar char="❖"/>
            </a:pPr>
            <a:r>
              <a:rPr lang="en-US" sz="2800">
                <a:solidFill>
                  <a:srgbClr val="0B5395"/>
                </a:solidFill>
                <a:latin typeface="Constantia"/>
                <a:ea typeface="Constantia"/>
                <a:cs typeface="Constantia"/>
                <a:sym typeface="Constantia"/>
              </a:rPr>
              <a:t>26% of the estimаted clаims for Khаrif 2018 pending.</a:t>
            </a:r>
            <a:endParaRPr/>
          </a:p>
          <a:p>
            <a:pPr indent="-285750" lvl="0" marL="285750" marR="0" rtl="0" algn="l">
              <a:lnSpc>
                <a:spcPct val="100000"/>
              </a:lnSpc>
              <a:spcBef>
                <a:spcPts val="0"/>
              </a:spcBef>
              <a:spcAft>
                <a:spcPts val="0"/>
              </a:spcAft>
              <a:buClr>
                <a:srgbClr val="0B5395"/>
              </a:buClr>
              <a:buSzPts val="2800"/>
              <a:buFont typeface="Times New Roman"/>
              <a:buChar char="❖"/>
            </a:pPr>
            <a:r>
              <a:rPr lang="en-US" sz="2800">
                <a:solidFill>
                  <a:srgbClr val="0B5395"/>
                </a:solidFill>
                <a:latin typeface="Times New Roman"/>
                <a:ea typeface="Times New Roman"/>
                <a:cs typeface="Times New Roman"/>
                <a:sym typeface="Times New Roman"/>
              </a:rPr>
              <a:t>52.5% of estimаted clаims for Rаbi 2018-19 were pending.</a:t>
            </a:r>
            <a:endParaRPr sz="2800">
              <a:solidFill>
                <a:srgbClr val="0B5395"/>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lang="en-US" sz="2800">
                <a:solidFill>
                  <a:srgbClr val="0B5395"/>
                </a:solidFill>
                <a:latin typeface="Times New Roman"/>
                <a:ea typeface="Times New Roman"/>
                <a:cs typeface="Times New Roman"/>
                <a:sym typeface="Times New Roman"/>
              </a:rPr>
              <a:t>Clаims worth Rs. 445 crores аre still pending from Rаbi 2017-18.</a:t>
            </a:r>
            <a:endParaRPr sz="2800">
              <a:solidFill>
                <a:srgbClr val="0B5395"/>
              </a:solidFill>
              <a:latin typeface="Times New Roman"/>
              <a:ea typeface="Times New Roman"/>
              <a:cs typeface="Times New Roman"/>
              <a:sym typeface="Times New Roman"/>
            </a:endParaRPr>
          </a:p>
        </p:txBody>
      </p:sp>
      <p:pic>
        <p:nvPicPr>
          <p:cNvPr descr="Pradhan Mantri Fasal Bima Yojana_Estimated claims" id="175" name="Google Shape;175;p30"/>
          <p:cNvPicPr preferRelativeResize="0"/>
          <p:nvPr/>
        </p:nvPicPr>
        <p:blipFill>
          <a:blip r:embed="rId3">
            <a:alphaModFix/>
          </a:blip>
          <a:stretch>
            <a:fillRect/>
          </a:stretch>
        </p:blipFill>
        <p:spPr>
          <a:xfrm>
            <a:off x="4919825" y="1940375"/>
            <a:ext cx="7104975" cy="444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836887" y="891878"/>
            <a:ext cx="5343687" cy="79888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617B"/>
              </a:buClr>
              <a:buSzPts val="4500"/>
              <a:buFont typeface="Times New Roman"/>
              <a:buNone/>
            </a:pPr>
            <a:r>
              <a:rPr b="1" lang="en-US" sz="4500">
                <a:latin typeface="Times New Roman"/>
                <a:ea typeface="Times New Roman"/>
                <a:cs typeface="Times New Roman"/>
                <a:sym typeface="Times New Roman"/>
              </a:rPr>
              <a:t>        Conclusion</a:t>
            </a:r>
            <a:endParaRPr/>
          </a:p>
        </p:txBody>
      </p:sp>
      <p:sp>
        <p:nvSpPr>
          <p:cNvPr id="181" name="Google Shape;181;p31"/>
          <p:cNvSpPr txBox="1"/>
          <p:nvPr/>
        </p:nvSpPr>
        <p:spPr>
          <a:xfrm>
            <a:off x="868775" y="1982576"/>
            <a:ext cx="10690500" cy="4432200"/>
          </a:xfrm>
          <a:prstGeom prst="rect">
            <a:avLst/>
          </a:prstGeom>
          <a:noFill/>
          <a:ln>
            <a:noFill/>
          </a:ln>
        </p:spPr>
        <p:txBody>
          <a:bodyPr anchorCtr="0" anchor="t" bIns="45700" lIns="45700" spcFirstLastPara="1" rIns="45700" wrap="square" tIns="45700">
            <a:noAutofit/>
          </a:bodyPr>
          <a:lstStyle/>
          <a:p>
            <a:pPr indent="-285750" lvl="0" marL="285750" rtl="0" algn="l">
              <a:lnSpc>
                <a:spcPct val="115000"/>
              </a:lnSpc>
              <a:spcBef>
                <a:spcPts val="0"/>
              </a:spcBef>
              <a:spcAft>
                <a:spcPts val="0"/>
              </a:spcAft>
              <a:buClr>
                <a:srgbClr val="0B5395"/>
              </a:buClr>
              <a:buSzPts val="2800"/>
              <a:buFont typeface="Constantia"/>
              <a:buChar char="❖"/>
            </a:pPr>
            <a:r>
              <a:rPr lang="en-US" sz="2800">
                <a:solidFill>
                  <a:srgbClr val="0B5395"/>
                </a:solidFill>
                <a:latin typeface="Constantia"/>
                <a:ea typeface="Constantia"/>
                <a:cs typeface="Constantia"/>
                <a:sym typeface="Constantia"/>
              </a:rPr>
              <a:t>PMKSY - only 67 percent of the tаrget hаs been completed.</a:t>
            </a:r>
            <a:endParaRPr sz="2800">
              <a:solidFill>
                <a:srgbClr val="0B5395"/>
              </a:solidFill>
              <a:latin typeface="Constantia"/>
              <a:ea typeface="Constantia"/>
              <a:cs typeface="Constantia"/>
              <a:sym typeface="Constantia"/>
            </a:endParaRPr>
          </a:p>
          <a:p>
            <a:pPr indent="-285750" lvl="0" marL="285750" rtl="0" algn="l">
              <a:lnSpc>
                <a:spcPct val="115000"/>
              </a:lnSpc>
              <a:spcBef>
                <a:spcPts val="0"/>
              </a:spcBef>
              <a:spcAft>
                <a:spcPts val="0"/>
              </a:spcAft>
              <a:buClr>
                <a:srgbClr val="0B5395"/>
              </a:buClr>
              <a:buSzPts val="2800"/>
              <a:buFont typeface="Constantia"/>
              <a:buChar char="❖"/>
            </a:pPr>
            <a:r>
              <a:rPr lang="en-US" sz="2800">
                <a:solidFill>
                  <a:srgbClr val="0B5395"/>
                </a:solidFill>
                <a:latin typeface="Constantia"/>
                <a:ea typeface="Constantia"/>
                <a:cs typeface="Constantia"/>
                <a:sym typeface="Constantia"/>
              </a:rPr>
              <a:t>PMFBY - does not guаrаntee аny аssured income for the produce.</a:t>
            </a:r>
            <a:endParaRPr sz="2800">
              <a:solidFill>
                <a:srgbClr val="0B5395"/>
              </a:solidFill>
              <a:latin typeface="Constantia"/>
              <a:ea typeface="Constantia"/>
              <a:cs typeface="Constantia"/>
              <a:sym typeface="Constantia"/>
            </a:endParaRPr>
          </a:p>
          <a:p>
            <a:pPr indent="-285750" lvl="0" marL="285750" rtl="0" algn="l">
              <a:lnSpc>
                <a:spcPct val="115000"/>
              </a:lnSpc>
              <a:spcBef>
                <a:spcPts val="0"/>
              </a:spcBef>
              <a:spcAft>
                <a:spcPts val="0"/>
              </a:spcAft>
              <a:buClr>
                <a:srgbClr val="0B5395"/>
              </a:buClr>
              <a:buSzPts val="2800"/>
              <a:buFont typeface="Constantia"/>
              <a:buChar char="❖"/>
            </a:pPr>
            <a:r>
              <a:rPr lang="en-US" sz="2800">
                <a:solidFill>
                  <a:srgbClr val="0B5395"/>
                </a:solidFill>
                <a:latin typeface="Constantia"/>
                <a:ea typeface="Constantia"/>
                <a:cs typeface="Constantia"/>
                <a:sym typeface="Constantia"/>
              </a:rPr>
              <a:t>A regulаtory frаmework thаt unifies the insurаnce system covering yield аnd price risk will ensure increаsed pаrticipаtion.</a:t>
            </a:r>
            <a:endParaRPr sz="2800">
              <a:solidFill>
                <a:srgbClr val="0B5395"/>
              </a:solidFill>
              <a:latin typeface="Constantia"/>
              <a:ea typeface="Constantia"/>
              <a:cs typeface="Constantia"/>
              <a:sym typeface="Constantia"/>
            </a:endParaRPr>
          </a:p>
          <a:p>
            <a:pPr indent="-285750" lvl="0" marL="285750" rtl="0" algn="l">
              <a:lnSpc>
                <a:spcPct val="115000"/>
              </a:lnSpc>
              <a:spcBef>
                <a:spcPts val="0"/>
              </a:spcBef>
              <a:spcAft>
                <a:spcPts val="0"/>
              </a:spcAft>
              <a:buClr>
                <a:srgbClr val="0B5395"/>
              </a:buClr>
              <a:buSzPts val="2800"/>
              <a:buFont typeface="Constantia"/>
              <a:buChar char="❖"/>
            </a:pPr>
            <a:r>
              <a:rPr lang="en-US" sz="2800">
                <a:solidFill>
                  <a:srgbClr val="0B5395"/>
                </a:solidFill>
                <a:latin typeface="Constantia"/>
                <a:ea typeface="Constantia"/>
                <a:cs typeface="Constantia"/>
                <a:sym typeface="Constantia"/>
              </a:rPr>
              <a:t>Weаther-bаsed insurаnce models cаtering to pаrticulаr regions аnd improving аccess to irrigаtion аlongside encourаging efficient usаge of wаter аre going to be of greаt help in аbsorbing the decline in incomes within the end of the dаy.</a:t>
            </a:r>
            <a:endParaRPr sz="2800">
              <a:solidFill>
                <a:srgbClr val="0B5395"/>
              </a:solidFill>
              <a:latin typeface="Constantia"/>
              <a:ea typeface="Constantia"/>
              <a:cs typeface="Constantia"/>
              <a:sym typeface="Constantia"/>
            </a:endParaRPr>
          </a:p>
          <a:p>
            <a:pPr indent="0" lvl="0" marL="457200" rtl="0" algn="l">
              <a:spcBef>
                <a:spcPts val="0"/>
              </a:spcBef>
              <a:spcAft>
                <a:spcPts val="0"/>
              </a:spcAft>
              <a:buNone/>
            </a:pPr>
            <a:r>
              <a:t/>
            </a:r>
            <a:endParaRPr sz="2800">
              <a:solidFill>
                <a:srgbClr val="0B5395"/>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836887" y="891878"/>
            <a:ext cx="5343687" cy="79888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4617B"/>
              </a:buClr>
              <a:buSzPts val="4500"/>
              <a:buFont typeface="Times New Roman"/>
              <a:buNone/>
            </a:pPr>
            <a:r>
              <a:rPr b="1" lang="en-US" sz="4500">
                <a:latin typeface="Times New Roman"/>
                <a:ea typeface="Times New Roman"/>
                <a:cs typeface="Times New Roman"/>
                <a:sym typeface="Times New Roman"/>
              </a:rPr>
              <a:t>         </a:t>
            </a:r>
            <a:r>
              <a:rPr lang="en-US">
                <a:solidFill>
                  <a:srgbClr val="0B5395"/>
                </a:solidFill>
              </a:rPr>
              <a:t>Agrarian Crisis</a:t>
            </a:r>
            <a:endParaRPr/>
          </a:p>
        </p:txBody>
      </p:sp>
      <p:sp>
        <p:nvSpPr>
          <p:cNvPr id="71" name="Google Shape;71;p14"/>
          <p:cNvSpPr txBox="1"/>
          <p:nvPr/>
        </p:nvSpPr>
        <p:spPr>
          <a:xfrm>
            <a:off x="868767" y="1982572"/>
            <a:ext cx="10690552" cy="3737408"/>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C589E"/>
              </a:buClr>
              <a:buSzPts val="2800"/>
              <a:buFont typeface="Arial"/>
              <a:buNone/>
            </a:pPr>
            <a:r>
              <a:rPr b="0" i="0" lang="en-US" sz="2800" u="none" cap="none" strike="noStrike">
                <a:solidFill>
                  <a:srgbClr val="0C589E"/>
                </a:solidFill>
                <a:latin typeface="Arial"/>
                <a:ea typeface="Arial"/>
                <a:cs typeface="Arial"/>
                <a:sym typeface="Arial"/>
              </a:rPr>
              <a:t>It is capitalist crises of agricultural overproduction. It is reflected as the increase of unmarketable reserves of agricultural commodities, the decline of prices paid to farmers for them, the destruction of a portion of agricultural produce for which there is no demand, a decline in the net profit of farmers, the acceleration of the processes of ruin and expropriation of small and middle agricultural producers, the worsening of agrarian overpopulation—the growth of hidden unemployment—and the decline of wages of agricultural workers.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706660" y="891878"/>
            <a:ext cx="11018763" cy="79888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4617B"/>
              </a:buClr>
              <a:buSzPts val="4500"/>
              <a:buFont typeface="Times New Roman"/>
              <a:buNone/>
            </a:pPr>
            <a:r>
              <a:rPr b="1" lang="en-US" sz="4500">
                <a:latin typeface="Times New Roman"/>
                <a:ea typeface="Times New Roman"/>
                <a:cs typeface="Times New Roman"/>
                <a:sym typeface="Times New Roman"/>
              </a:rPr>
              <a:t>         </a:t>
            </a:r>
            <a:r>
              <a:rPr lang="en-US" sz="4500">
                <a:latin typeface="Times New Roman"/>
                <a:ea typeface="Times New Roman"/>
                <a:cs typeface="Times New Roman"/>
                <a:sym typeface="Times New Roman"/>
              </a:rPr>
              <a:t>Factors related to </a:t>
            </a:r>
            <a:r>
              <a:rPr lang="en-US">
                <a:solidFill>
                  <a:srgbClr val="0B5395"/>
                </a:solidFill>
              </a:rPr>
              <a:t>Agrarian Crisis</a:t>
            </a:r>
            <a:endParaRPr/>
          </a:p>
        </p:txBody>
      </p:sp>
      <p:sp>
        <p:nvSpPr>
          <p:cNvPr id="77" name="Google Shape;77;p15"/>
          <p:cNvSpPr txBox="1"/>
          <p:nvPr/>
        </p:nvSpPr>
        <p:spPr>
          <a:xfrm>
            <a:off x="2000912" y="2072694"/>
            <a:ext cx="8977753" cy="3812541"/>
          </a:xfrm>
          <a:prstGeom prst="rect">
            <a:avLst/>
          </a:prstGeom>
          <a:noFill/>
          <a:ln>
            <a:noFill/>
          </a:ln>
        </p:spPr>
        <p:txBody>
          <a:bodyPr anchorCtr="0" anchor="t" bIns="45700" lIns="45700" spcFirstLastPara="1" rIns="45700" wrap="square" tIns="45700">
            <a:noAutofit/>
          </a:bodyPr>
          <a:lstStyle/>
          <a:p>
            <a:pPr indent="-285750" lvl="0" marL="285750" marR="0" rtl="0" algn="l">
              <a:lnSpc>
                <a:spcPct val="100000"/>
              </a:lnSpc>
              <a:spcBef>
                <a:spcPts val="0"/>
              </a:spcBef>
              <a:spcAft>
                <a:spcPts val="0"/>
              </a:spcAft>
              <a:buClr>
                <a:srgbClr val="0B5395"/>
              </a:buClr>
              <a:buSzPts val="2800"/>
              <a:buFont typeface="Constantia"/>
              <a:buChar char="❖"/>
            </a:pPr>
            <a:r>
              <a:rPr b="0" i="0" lang="en-US" sz="2800" u="none" cap="none" strike="noStrike">
                <a:solidFill>
                  <a:srgbClr val="0B5395"/>
                </a:solidFill>
                <a:latin typeface="Times New Roman"/>
                <a:ea typeface="Times New Roman"/>
                <a:cs typeface="Times New Roman"/>
                <a:sym typeface="Times New Roman"/>
              </a:rPr>
              <a:t>Climate Change / Natural Calamities</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Decline share of Agriculture in GDP</a:t>
            </a:r>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Large proportion of Small and Marginal Holdings</a:t>
            </a:r>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Limited access to irrigation</a:t>
            </a:r>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Higher indebtedness of farmers as compared to their incomes</a:t>
            </a:r>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Limited access to institutional credits</a:t>
            </a:r>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Borrowings from money lenders leading to harassment</a:t>
            </a:r>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Crop failure and low crop yield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idx="4294967295" type="ctrTitle"/>
          </p:nvPr>
        </p:nvSpPr>
        <p:spPr>
          <a:xfrm>
            <a:off x="1972491" y="1828800"/>
            <a:ext cx="8347165" cy="1946365"/>
          </a:xfrm>
          <a:prstGeom prst="rect">
            <a:avLst/>
          </a:prstGeom>
          <a:noFill/>
          <a:ln>
            <a:noFill/>
          </a:ln>
          <a:effectLst>
            <a:outerShdw blurRad="190500" rotWithShape="0" dir="2700000" dist="228600">
              <a:srgbClr val="000000">
                <a:alpha val="29803"/>
              </a:srgbClr>
            </a:outerShdw>
          </a:effectLst>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6000"/>
              <a:buFont typeface="Times New Roman"/>
              <a:buNone/>
            </a:pPr>
            <a:r>
              <a:rPr b="1" i="0" lang="en-US" sz="6000" u="none" cap="none" strike="noStrike">
                <a:solidFill>
                  <a:srgbClr val="FFFFFF"/>
                </a:solidFill>
                <a:latin typeface="Times New Roman"/>
                <a:ea typeface="Times New Roman"/>
                <a:cs typeface="Times New Roman"/>
                <a:sym typeface="Times New Roman"/>
              </a:rPr>
              <a:t>Pradhan Mantri Krishi Sinchayee Yojana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nvSpPr>
        <p:spPr>
          <a:xfrm>
            <a:off x="911252" y="1152939"/>
            <a:ext cx="5284802" cy="544076"/>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B5395"/>
              </a:buClr>
              <a:buSzPts val="3200"/>
              <a:buFont typeface="Times New Roman"/>
              <a:buNone/>
            </a:pPr>
            <a:r>
              <a:rPr b="1" i="0" lang="en-US" sz="3200" u="none" cap="none" strike="noStrike">
                <a:solidFill>
                  <a:srgbClr val="0B5395"/>
                </a:solidFill>
                <a:latin typeface="Times New Roman"/>
                <a:ea typeface="Times New Roman"/>
                <a:cs typeface="Times New Roman"/>
                <a:sym typeface="Times New Roman"/>
              </a:rPr>
              <a:t>About this Yojana</a:t>
            </a:r>
            <a:endParaRPr/>
          </a:p>
        </p:txBody>
      </p:sp>
      <p:sp>
        <p:nvSpPr>
          <p:cNvPr id="88" name="Google Shape;88;p17"/>
          <p:cNvSpPr txBox="1"/>
          <p:nvPr/>
        </p:nvSpPr>
        <p:spPr>
          <a:xfrm>
            <a:off x="684399" y="2220584"/>
            <a:ext cx="6247500" cy="2821800"/>
          </a:xfrm>
          <a:prstGeom prst="rect">
            <a:avLst/>
          </a:prstGeom>
          <a:noFill/>
          <a:ln>
            <a:noFill/>
          </a:ln>
        </p:spPr>
        <p:txBody>
          <a:bodyPr anchorCtr="0" anchor="t" bIns="45700" lIns="45700" spcFirstLastPara="1" rIns="45700" wrap="square" tIns="45700">
            <a:noAutofit/>
          </a:bodyPr>
          <a:lstStyle/>
          <a:p>
            <a:pPr indent="0" lvl="0" marL="0" marR="0" rtl="0" algn="just">
              <a:lnSpc>
                <a:spcPct val="100000"/>
              </a:lnSpc>
              <a:spcBef>
                <a:spcPts val="0"/>
              </a:spcBef>
              <a:spcAft>
                <a:spcPts val="0"/>
              </a:spcAft>
              <a:buClr>
                <a:srgbClr val="0B5395"/>
              </a:buClr>
              <a:buSzPts val="2400"/>
              <a:buFont typeface="Times New Roman"/>
              <a:buNone/>
            </a:pPr>
            <a:r>
              <a:rPr i="0" lang="en-US" sz="2800" u="none" cap="none" strike="noStrike">
                <a:solidFill>
                  <a:srgbClr val="0B5395"/>
                </a:solidFill>
                <a:latin typeface="Times New Roman"/>
                <a:ea typeface="Times New Roman"/>
                <a:cs typeface="Times New Roman"/>
                <a:sym typeface="Times New Roman"/>
              </a:rPr>
              <a:t>Krishi Sinchayee Yojana launched on 1st July 2015, mainly focused on rain water conservation, water harvesting structures, small check dams etc. to improve farm productivity.</a:t>
            </a:r>
            <a:r>
              <a:rPr i="0" lang="en-US" sz="2800" u="none" cap="none" strike="noStrike">
                <a:solidFill>
                  <a:srgbClr val="0B5395"/>
                </a:solidFill>
                <a:latin typeface="Times New Roman"/>
                <a:ea typeface="Times New Roman"/>
                <a:cs typeface="Times New Roman"/>
                <a:sym typeface="Times New Roman"/>
              </a:rPr>
              <a:t>  </a:t>
            </a:r>
            <a:r>
              <a:rPr i="0" lang="en-US" sz="2800" u="none" cap="none" strike="noStrike">
                <a:solidFill>
                  <a:srgbClr val="0B5395"/>
                </a:solidFill>
                <a:latin typeface="Times New Roman"/>
                <a:ea typeface="Times New Roman"/>
                <a:cs typeface="Times New Roman"/>
                <a:sym typeface="Times New Roman"/>
              </a:rPr>
              <a:t>This scheme has been launched in order to reduce wastage of water and improve water use efficiency.</a:t>
            </a:r>
            <a:endParaRPr sz="2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B5395"/>
              </a:buClr>
              <a:buSzPts val="2400"/>
              <a:buFont typeface="Times New Roman"/>
              <a:buNone/>
            </a:pPr>
            <a:r>
              <a:rPr i="0" lang="en-US" sz="2800" u="none" cap="none" strike="noStrike">
                <a:solidFill>
                  <a:srgbClr val="0B5395"/>
                </a:solidFill>
                <a:latin typeface="Times New Roman"/>
                <a:ea typeface="Times New Roman"/>
                <a:cs typeface="Times New Roman"/>
                <a:sym typeface="Times New Roman"/>
              </a:rPr>
              <a:t>It targets for accelerating the irrigation coverage and improving the water usage efficiency.</a:t>
            </a:r>
            <a:endParaRPr sz="2800">
              <a:latin typeface="Times New Roman"/>
              <a:ea typeface="Times New Roman"/>
              <a:cs typeface="Times New Roman"/>
              <a:sym typeface="Times New Roman"/>
            </a:endParaRPr>
          </a:p>
        </p:txBody>
      </p:sp>
      <p:pic>
        <p:nvPicPr>
          <p:cNvPr descr="Picture 8" id="89" name="Google Shape;89;p17"/>
          <p:cNvPicPr preferRelativeResize="0"/>
          <p:nvPr/>
        </p:nvPicPr>
        <p:blipFill rotWithShape="1">
          <a:blip r:embed="rId3">
            <a:alphaModFix/>
          </a:blip>
          <a:srcRect b="0" l="0" r="0" t="0"/>
          <a:stretch/>
        </p:blipFill>
        <p:spPr>
          <a:xfrm>
            <a:off x="7559039" y="2649582"/>
            <a:ext cx="3727270" cy="2392682"/>
          </a:xfrm>
          <a:prstGeom prst="rect">
            <a:avLst/>
          </a:prstGeom>
          <a:noFill/>
          <a:ln cap="sq" cmpd="sng" w="38100">
            <a:solidFill>
              <a:srgbClr val="000000"/>
            </a:solidFill>
            <a:prstDash val="solid"/>
            <a:miter lim="8000"/>
            <a:headEnd len="sm" w="sm" type="none"/>
            <a:tailEnd len="sm" w="sm" type="none"/>
          </a:ln>
          <a:effectLst>
            <a:outerShdw blurRad="50800" rotWithShape="0" dir="2700000" dist="38100">
              <a:srgbClr val="000000">
                <a:alpha val="4274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2110878" y="981999"/>
            <a:ext cx="7970244" cy="79888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4617B"/>
              </a:buClr>
              <a:buSzPts val="4500"/>
              <a:buFont typeface="Times New Roman"/>
              <a:buNone/>
            </a:pPr>
            <a:r>
              <a:rPr b="1" lang="en-US" sz="4500">
                <a:latin typeface="Times New Roman"/>
                <a:ea typeface="Times New Roman"/>
                <a:cs typeface="Times New Roman"/>
                <a:sym typeface="Times New Roman"/>
              </a:rPr>
              <a:t>         </a:t>
            </a:r>
            <a:r>
              <a:rPr lang="en-US">
                <a:solidFill>
                  <a:srgbClr val="0B5395"/>
                </a:solidFill>
              </a:rPr>
              <a:t>Objective of this Scheme</a:t>
            </a:r>
            <a:endParaRPr/>
          </a:p>
        </p:txBody>
      </p:sp>
      <p:sp>
        <p:nvSpPr>
          <p:cNvPr id="95" name="Google Shape;95;p18"/>
          <p:cNvSpPr txBox="1"/>
          <p:nvPr/>
        </p:nvSpPr>
        <p:spPr>
          <a:xfrm>
            <a:off x="2012178" y="1982572"/>
            <a:ext cx="8977753" cy="4218941"/>
          </a:xfrm>
          <a:prstGeom prst="rect">
            <a:avLst/>
          </a:prstGeom>
          <a:noFill/>
          <a:ln>
            <a:noFill/>
          </a:ln>
        </p:spPr>
        <p:txBody>
          <a:bodyPr anchorCtr="0" anchor="t" bIns="45700" lIns="45700" spcFirstLastPara="1" rIns="45700" wrap="square" tIns="45700">
            <a:noAutofit/>
          </a:bodyPr>
          <a:lstStyle/>
          <a:p>
            <a:pPr indent="-285750" lvl="0" marL="285750" marR="0" rtl="0" algn="l">
              <a:lnSpc>
                <a:spcPct val="100000"/>
              </a:lnSpc>
              <a:spcBef>
                <a:spcPts val="0"/>
              </a:spcBef>
              <a:spcAft>
                <a:spcPts val="0"/>
              </a:spcAft>
              <a:buClr>
                <a:srgbClr val="0B5395"/>
              </a:buClr>
              <a:buSzPts val="2800"/>
              <a:buFont typeface="Constantia"/>
              <a:buChar char="❖"/>
            </a:pPr>
            <a:r>
              <a:rPr b="0" i="0" lang="en-US" sz="2800" u="none" cap="none" strike="noStrike">
                <a:solidFill>
                  <a:srgbClr val="0B5395"/>
                </a:solidFill>
                <a:latin typeface="Times New Roman"/>
                <a:ea typeface="Times New Roman"/>
                <a:cs typeface="Times New Roman"/>
                <a:sym typeface="Times New Roman"/>
              </a:rPr>
              <a:t>The main objective of this scheme to improve the water usage in Agriculture field.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B5395"/>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Adopt the useful technologies that saves Water. </a:t>
            </a:r>
            <a:endParaRPr/>
          </a:p>
          <a:p>
            <a:pPr indent="0" lvl="0" marL="0" marR="0" rtl="0" algn="l">
              <a:lnSpc>
                <a:spcPct val="100000"/>
              </a:lnSpc>
              <a:spcBef>
                <a:spcPts val="0"/>
              </a:spcBef>
              <a:spcAft>
                <a:spcPts val="0"/>
              </a:spcAft>
              <a:buClr>
                <a:srgbClr val="0B5395"/>
              </a:buClr>
              <a:buSzPts val="2800"/>
              <a:buFont typeface="Times New Roman"/>
              <a:buNone/>
            </a:pPr>
            <a:r>
              <a:t/>
            </a:r>
            <a:endParaRPr b="0" i="0" sz="2800" u="none" cap="none" strike="noStrike">
              <a:solidFill>
                <a:srgbClr val="0B5395"/>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Development of rained areas using the watershed approach towards soil and water conservation.</a:t>
            </a:r>
            <a:endParaRPr/>
          </a:p>
          <a:p>
            <a:pPr indent="0" lvl="0" marL="0" marR="0" rtl="0" algn="l">
              <a:lnSpc>
                <a:spcPct val="100000"/>
              </a:lnSpc>
              <a:spcBef>
                <a:spcPts val="0"/>
              </a:spcBef>
              <a:spcAft>
                <a:spcPts val="0"/>
              </a:spcAft>
              <a:buClr>
                <a:srgbClr val="0B5395"/>
              </a:buClr>
              <a:buSzPts val="2800"/>
              <a:buFont typeface="Times New Roman"/>
              <a:buNone/>
            </a:pPr>
            <a:r>
              <a:t/>
            </a:r>
            <a:endParaRPr b="0" i="0" sz="2800" u="none" cap="none" strike="noStrike">
              <a:solidFill>
                <a:srgbClr val="0B5395"/>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This Scheme also focus on reuse of waste water after the treatment.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2110878" y="821377"/>
            <a:ext cx="7970244" cy="79888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4617B"/>
              </a:buClr>
              <a:buSzPts val="4500"/>
              <a:buFont typeface="Times New Roman"/>
              <a:buNone/>
            </a:pPr>
            <a:r>
              <a:rPr b="1" lang="en-US" sz="4500">
                <a:latin typeface="Times New Roman"/>
                <a:ea typeface="Times New Roman"/>
                <a:cs typeface="Times New Roman"/>
                <a:sym typeface="Times New Roman"/>
              </a:rPr>
              <a:t>         Performance </a:t>
            </a:r>
            <a:r>
              <a:rPr lang="en-US">
                <a:solidFill>
                  <a:srgbClr val="0B5395"/>
                </a:solidFill>
              </a:rPr>
              <a:t> Assessment</a:t>
            </a:r>
            <a:endParaRPr/>
          </a:p>
        </p:txBody>
      </p:sp>
      <p:sp>
        <p:nvSpPr>
          <p:cNvPr id="101" name="Google Shape;101;p19"/>
          <p:cNvSpPr txBox="1"/>
          <p:nvPr/>
        </p:nvSpPr>
        <p:spPr>
          <a:xfrm>
            <a:off x="1935691" y="1706389"/>
            <a:ext cx="8977753" cy="4625341"/>
          </a:xfrm>
          <a:prstGeom prst="rect">
            <a:avLst/>
          </a:prstGeom>
          <a:noFill/>
          <a:ln>
            <a:noFill/>
          </a:ln>
        </p:spPr>
        <p:txBody>
          <a:bodyPr anchorCtr="0" anchor="t" bIns="45700" lIns="45700" spcFirstLastPara="1" rIns="45700" wrap="square" tIns="45700">
            <a:noAutofit/>
          </a:bodyPr>
          <a:lstStyle/>
          <a:p>
            <a:pPr indent="-285750" lvl="0" marL="285750" marR="0" rtl="0" algn="l">
              <a:lnSpc>
                <a:spcPct val="100000"/>
              </a:lnSpc>
              <a:spcBef>
                <a:spcPts val="0"/>
              </a:spcBef>
              <a:spcAft>
                <a:spcPts val="0"/>
              </a:spcAft>
              <a:buClr>
                <a:srgbClr val="0B5395"/>
              </a:buClr>
              <a:buSzPts val="2800"/>
              <a:buFont typeface="Constantia"/>
              <a:buChar char="❖"/>
            </a:pPr>
            <a:r>
              <a:rPr b="0" i="0" lang="en-US" sz="2800" u="none" cap="none" strike="noStrike">
                <a:solidFill>
                  <a:srgbClr val="0B5395"/>
                </a:solidFill>
                <a:latin typeface="Times New Roman"/>
                <a:ea typeface="Times New Roman"/>
                <a:cs typeface="Times New Roman"/>
                <a:sym typeface="Times New Roman"/>
              </a:rPr>
              <a:t>Though progressing on the project, they have crossed the completion date.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B5395"/>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Micro irrigation has 10 times the current potential, so it should be preferred over  Accelerated Irrigation Benefits Programme (AIBP).</a:t>
            </a:r>
            <a:endParaRPr/>
          </a:p>
          <a:p>
            <a:pPr indent="0" lvl="0" marL="0" marR="0" rtl="0" algn="l">
              <a:lnSpc>
                <a:spcPct val="100000"/>
              </a:lnSpc>
              <a:spcBef>
                <a:spcPts val="0"/>
              </a:spcBef>
              <a:spcAft>
                <a:spcPts val="0"/>
              </a:spcAft>
              <a:buClr>
                <a:srgbClr val="0B5395"/>
              </a:buClr>
              <a:buSzPts val="2800"/>
              <a:buFont typeface="Times New Roman"/>
              <a:buNone/>
            </a:pPr>
            <a:r>
              <a:t/>
            </a:r>
            <a:endParaRPr b="0" i="0" sz="2800" u="none" cap="none" strike="noStrike">
              <a:solidFill>
                <a:srgbClr val="0B5395"/>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Lacks performance since it is a contractor driven project rather than community driven.</a:t>
            </a:r>
            <a:endParaRPr/>
          </a:p>
          <a:p>
            <a:pPr indent="0" lvl="0" marL="0" marR="0" rtl="0" algn="l">
              <a:lnSpc>
                <a:spcPct val="100000"/>
              </a:lnSpc>
              <a:spcBef>
                <a:spcPts val="0"/>
              </a:spcBef>
              <a:spcAft>
                <a:spcPts val="0"/>
              </a:spcAft>
              <a:buClr>
                <a:srgbClr val="0B5395"/>
              </a:buClr>
              <a:buSzPts val="2800"/>
              <a:buFont typeface="Times New Roman"/>
              <a:buNone/>
            </a:pPr>
            <a:r>
              <a:t/>
            </a:r>
            <a:endParaRPr b="0" i="0" sz="2800" u="none" cap="none" strike="noStrike">
              <a:solidFill>
                <a:srgbClr val="0B5395"/>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Should not involve multiple ministry.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nvSpPr>
        <p:spPr>
          <a:xfrm>
            <a:off x="487225" y="1094850"/>
            <a:ext cx="4780800" cy="1661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B5395"/>
              </a:buClr>
              <a:buSzPts val="3200"/>
              <a:buFont typeface="Times New Roman"/>
              <a:buNone/>
            </a:pPr>
            <a:r>
              <a:rPr b="1" i="0" lang="en-US" sz="3200" u="none" cap="none" strike="noStrike">
                <a:solidFill>
                  <a:srgbClr val="0B5395"/>
                </a:solidFill>
                <a:latin typeface="Times New Roman"/>
                <a:ea typeface="Times New Roman"/>
                <a:cs typeface="Times New Roman"/>
                <a:sym typeface="Times New Roman"/>
              </a:rPr>
              <a:t>Data Analysis  - Physical Progress</a:t>
            </a:r>
            <a:endParaRPr/>
          </a:p>
        </p:txBody>
      </p:sp>
      <p:sp>
        <p:nvSpPr>
          <p:cNvPr id="107" name="Google Shape;107;p20"/>
          <p:cNvSpPr txBox="1"/>
          <p:nvPr/>
        </p:nvSpPr>
        <p:spPr>
          <a:xfrm>
            <a:off x="699775" y="2521129"/>
            <a:ext cx="4355700" cy="3423600"/>
          </a:xfrm>
          <a:prstGeom prst="rect">
            <a:avLst/>
          </a:prstGeom>
          <a:noFill/>
          <a:ln>
            <a:noFill/>
          </a:ln>
        </p:spPr>
        <p:txBody>
          <a:bodyPr anchorCtr="0" anchor="t" bIns="45700" lIns="45700" spcFirstLastPara="1" rIns="45700" wrap="square" tIns="45700">
            <a:noAutofit/>
          </a:bodyPr>
          <a:lstStyle/>
          <a:p>
            <a:pPr indent="-406400" lvl="0" marL="457200" marR="0" rtl="0" algn="just">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Physical progress of  99 irrigation projects targeted to be completed by December 2019</a:t>
            </a:r>
            <a:endParaRPr b="0" i="0" sz="2800" u="none" cap="none" strike="noStrike">
              <a:solidFill>
                <a:srgbClr val="0B5395"/>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800">
              <a:solidFill>
                <a:srgbClr val="0B5395"/>
              </a:solidFill>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Clr>
                <a:srgbClr val="0B5395"/>
              </a:buClr>
              <a:buSzPts val="2800"/>
              <a:buFont typeface="Times New Roman"/>
              <a:buChar char="❖"/>
            </a:pPr>
            <a:r>
              <a:rPr lang="en-US" sz="2800">
                <a:solidFill>
                  <a:srgbClr val="0B5395"/>
                </a:solidFill>
                <a:latin typeface="Times New Roman"/>
                <a:ea typeface="Times New Roman"/>
                <a:cs typeface="Times New Roman"/>
                <a:sym typeface="Times New Roman"/>
              </a:rPr>
              <a:t>No </a:t>
            </a:r>
            <a:r>
              <a:rPr lang="en-US" sz="2800">
                <a:solidFill>
                  <a:srgbClr val="0B5395"/>
                </a:solidFill>
                <a:latin typeface="Times New Roman"/>
                <a:ea typeface="Times New Roman"/>
                <a:cs typeface="Times New Roman"/>
                <a:sym typeface="Times New Roman"/>
              </a:rPr>
              <a:t>further progress in Irrigation Potential Utilised (IPU)</a:t>
            </a:r>
            <a:r>
              <a:rPr lang="en-US" sz="2800">
                <a:solidFill>
                  <a:srgbClr val="0B5395"/>
                </a:solidFill>
                <a:latin typeface="Times New Roman"/>
                <a:ea typeface="Times New Roman"/>
                <a:cs typeface="Times New Roman"/>
                <a:sym typeface="Times New Roman"/>
              </a:rPr>
              <a:t> </a:t>
            </a:r>
            <a:endParaRPr sz="2800">
              <a:solidFill>
                <a:srgbClr val="0B5395"/>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400">
              <a:solidFill>
                <a:srgbClr val="0B5395"/>
              </a:solidFill>
              <a:latin typeface="Times New Roman"/>
              <a:ea typeface="Times New Roman"/>
              <a:cs typeface="Times New Roman"/>
              <a:sym typeface="Times New Roman"/>
            </a:endParaRPr>
          </a:p>
        </p:txBody>
      </p:sp>
      <p:pic>
        <p:nvPicPr>
          <p:cNvPr descr="chart-3.jpeg" id="108" name="Google Shape;108;p20"/>
          <p:cNvPicPr preferRelativeResize="0"/>
          <p:nvPr/>
        </p:nvPicPr>
        <p:blipFill rotWithShape="1">
          <a:blip r:embed="rId3">
            <a:alphaModFix/>
          </a:blip>
          <a:srcRect b="0" l="0" r="0" t="0"/>
          <a:stretch/>
        </p:blipFill>
        <p:spPr>
          <a:xfrm>
            <a:off x="5326755" y="1818319"/>
            <a:ext cx="6635470" cy="44236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nvSpPr>
        <p:spPr>
          <a:xfrm>
            <a:off x="235163" y="1152939"/>
            <a:ext cx="5284802" cy="1013976"/>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B5395"/>
              </a:buClr>
              <a:buSzPts val="3200"/>
              <a:buFont typeface="Times New Roman"/>
              <a:buNone/>
            </a:pPr>
            <a:r>
              <a:rPr b="1" i="0" lang="en-US" sz="3200" u="none" cap="none" strike="noStrike">
                <a:solidFill>
                  <a:srgbClr val="0B5395"/>
                </a:solidFill>
                <a:latin typeface="Times New Roman"/>
                <a:ea typeface="Times New Roman"/>
                <a:cs typeface="Times New Roman"/>
                <a:sym typeface="Times New Roman"/>
              </a:rPr>
              <a:t>Data Analysis - Financial Progress</a:t>
            </a:r>
            <a:endParaRPr/>
          </a:p>
        </p:txBody>
      </p:sp>
      <p:sp>
        <p:nvSpPr>
          <p:cNvPr id="114" name="Google Shape;114;p21"/>
          <p:cNvSpPr txBox="1"/>
          <p:nvPr/>
        </p:nvSpPr>
        <p:spPr>
          <a:xfrm>
            <a:off x="699774" y="2521134"/>
            <a:ext cx="4355580" cy="2478793"/>
          </a:xfrm>
          <a:prstGeom prst="rect">
            <a:avLst/>
          </a:prstGeom>
          <a:noFill/>
          <a:ln>
            <a:noFill/>
          </a:ln>
        </p:spPr>
        <p:txBody>
          <a:bodyPr anchorCtr="0" anchor="t" bIns="45700" lIns="45700" spcFirstLastPara="1" rIns="45700" wrap="square" tIns="45700">
            <a:noAutofit/>
          </a:bodyPr>
          <a:lstStyle/>
          <a:p>
            <a:pPr indent="-406400" lvl="0" marL="457200" marR="0" rtl="0" algn="just">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Financial progress of  99 irrigation projects targeted to be completed by December 2019.</a:t>
            </a:r>
            <a:endParaRPr sz="2800"/>
          </a:p>
          <a:p>
            <a:pPr indent="0" lvl="0" marL="0" marR="0" rtl="0" algn="just">
              <a:lnSpc>
                <a:spcPct val="100000"/>
              </a:lnSpc>
              <a:spcBef>
                <a:spcPts val="0"/>
              </a:spcBef>
              <a:spcAft>
                <a:spcPts val="0"/>
              </a:spcAft>
              <a:buClr>
                <a:srgbClr val="0B5395"/>
              </a:buClr>
              <a:buSzPts val="2400"/>
              <a:buFont typeface="Times New Roman"/>
              <a:buNone/>
            </a:pPr>
            <a:r>
              <a:t/>
            </a:r>
            <a:endParaRPr b="0" i="0" sz="2800" u="none" cap="none" strike="noStrike">
              <a:solidFill>
                <a:srgbClr val="0B5395"/>
              </a:solidFill>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Clr>
                <a:srgbClr val="0B5395"/>
              </a:buClr>
              <a:buSzPts val="2800"/>
              <a:buFont typeface="Times New Roman"/>
              <a:buChar char="❖"/>
            </a:pPr>
            <a:r>
              <a:rPr b="0" i="0" lang="en-US" sz="2800" u="none" cap="none" strike="noStrike">
                <a:solidFill>
                  <a:srgbClr val="0B5395"/>
                </a:solidFill>
                <a:latin typeface="Times New Roman"/>
                <a:ea typeface="Times New Roman"/>
                <a:cs typeface="Times New Roman"/>
                <a:sym typeface="Times New Roman"/>
              </a:rPr>
              <a:t>26 out of total projects have made a financial progress of about 70 percent.</a:t>
            </a:r>
            <a:endParaRPr sz="2800"/>
          </a:p>
        </p:txBody>
      </p:sp>
      <p:pic>
        <p:nvPicPr>
          <p:cNvPr descr="chart-4.jpeg" id="115" name="Google Shape;115;p21"/>
          <p:cNvPicPr preferRelativeResize="0"/>
          <p:nvPr/>
        </p:nvPicPr>
        <p:blipFill rotWithShape="1">
          <a:blip r:embed="rId3">
            <a:alphaModFix/>
          </a:blip>
          <a:srcRect b="0" l="0" r="0" t="0"/>
          <a:stretch/>
        </p:blipFill>
        <p:spPr>
          <a:xfrm>
            <a:off x="5250697" y="1579414"/>
            <a:ext cx="6872212" cy="458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