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89" r:id="rId5"/>
    <p:sldId id="265" r:id="rId6"/>
    <p:sldId id="262" r:id="rId7"/>
    <p:sldId id="264" r:id="rId8"/>
    <p:sldId id="263" r:id="rId9"/>
    <p:sldId id="280" r:id="rId10"/>
    <p:sldId id="293" r:id="rId11"/>
    <p:sldId id="266" r:id="rId12"/>
    <p:sldId id="267" r:id="rId13"/>
    <p:sldId id="268" r:id="rId14"/>
    <p:sldId id="269" r:id="rId15"/>
    <p:sldId id="279" r:id="rId16"/>
    <p:sldId id="291" r:id="rId17"/>
    <p:sldId id="272" r:id="rId18"/>
    <p:sldId id="270" r:id="rId19"/>
    <p:sldId id="271" r:id="rId20"/>
    <p:sldId id="273" r:id="rId21"/>
    <p:sldId id="278" r:id="rId22"/>
    <p:sldId id="292" r:id="rId23"/>
    <p:sldId id="274" r:id="rId24"/>
    <p:sldId id="275" r:id="rId25"/>
    <p:sldId id="276" r:id="rId26"/>
    <p:sldId id="277" r:id="rId27"/>
    <p:sldId id="282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5260"/>
    <a:srgbClr val="918381"/>
    <a:srgbClr val="474743"/>
    <a:srgbClr val="3E525F"/>
    <a:srgbClr val="FFC000"/>
    <a:srgbClr val="060606"/>
    <a:srgbClr val="3D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/>
    <p:restoredTop sz="93568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41" d="100"/>
        <a:sy n="41" d="100"/>
      </p:scale>
      <p:origin x="0" y="-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F95831-F771-449E-BCD6-184252A089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F95831-F771-449E-BCD6-184252A089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F95831-F771-449E-BCD6-184252A089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/>
        </p:nvPicPr>
        <p:blipFill>
          <a:blip r:embed="rId1"/>
          <a:srcRect t="3125" b="12395"/>
          <a:stretch>
            <a:fillRect/>
          </a:stretch>
        </p:blipFill>
        <p:spPr>
          <a:xfrm>
            <a:off x="0" y="-3710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文本框 9"/>
          <p:cNvSpPr txBox="1"/>
          <p:nvPr/>
        </p:nvSpPr>
        <p:spPr>
          <a:xfrm>
            <a:off x="2597150" y="1275080"/>
            <a:ext cx="712914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IN" altLang="zh-CN" sz="6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PARK STRAIGHT</a:t>
            </a:r>
            <a:endParaRPr lang="en-IN" altLang="zh-CN" sz="66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3" name="文本框 13"/>
          <p:cNvSpPr txBox="1"/>
          <p:nvPr/>
        </p:nvSpPr>
        <p:spPr>
          <a:xfrm>
            <a:off x="400050" y="4038600"/>
            <a:ext cx="112515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3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MADE BY:</a:t>
            </a:r>
            <a:endParaRPr lang="en-IN" altLang="zh-CN" sz="3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endParaRPr lang="en-IN" altLang="zh-CN" sz="3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lang="en-IN" altLang="zh-CN" sz="3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NAMAN AGG.  PRADYUMAN AGG.</a:t>
            </a:r>
            <a:endParaRPr lang="en-IN" altLang="zh-CN" sz="3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4"/>
          <p:cNvSpPr txBox="1"/>
          <p:nvPr/>
        </p:nvSpPr>
        <p:spPr>
          <a:xfrm>
            <a:off x="142875" y="169863"/>
            <a:ext cx="2151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Straight Connector 3"/>
          <p:cNvCxnSpPr/>
          <p:nvPr/>
        </p:nvCxnSpPr>
        <p:spPr>
          <a:xfrm flipH="1">
            <a:off x="1628775" y="1184275"/>
            <a:ext cx="8980488" cy="504507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"/>
          <p:cNvCxnSpPr/>
          <p:nvPr/>
        </p:nvCxnSpPr>
        <p:spPr>
          <a:xfrm>
            <a:off x="10609263" y="1184275"/>
            <a:ext cx="1095375" cy="0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"/>
          <p:cNvCxnSpPr/>
          <p:nvPr/>
        </p:nvCxnSpPr>
        <p:spPr>
          <a:xfrm>
            <a:off x="0" y="6229350"/>
            <a:ext cx="1603375" cy="0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6"/>
          <p:cNvSpPr/>
          <p:nvPr/>
        </p:nvSpPr>
        <p:spPr>
          <a:xfrm>
            <a:off x="6532563" y="2538413"/>
            <a:ext cx="1255713" cy="125412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Oval 7"/>
          <p:cNvSpPr/>
          <p:nvPr/>
        </p:nvSpPr>
        <p:spPr>
          <a:xfrm>
            <a:off x="4668838" y="3600450"/>
            <a:ext cx="1255713" cy="1254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Oval 8"/>
          <p:cNvSpPr/>
          <p:nvPr/>
        </p:nvSpPr>
        <p:spPr>
          <a:xfrm>
            <a:off x="8291513" y="1508125"/>
            <a:ext cx="1254125" cy="1255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9"/>
          <p:cNvSpPr/>
          <p:nvPr/>
        </p:nvSpPr>
        <p:spPr>
          <a:xfrm>
            <a:off x="2768600" y="4603750"/>
            <a:ext cx="1254125" cy="1255713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3" name="Straight Connector 18"/>
          <p:cNvCxnSpPr/>
          <p:nvPr/>
        </p:nvCxnSpPr>
        <p:spPr>
          <a:xfrm flipH="1" flipV="1">
            <a:off x="2438400" y="4275138"/>
            <a:ext cx="425450" cy="423863"/>
          </a:xfrm>
          <a:prstGeom prst="line">
            <a:avLst/>
          </a:prstGeom>
          <a:ln w="28575" cap="rnd">
            <a:solidFill>
              <a:srgbClr val="4052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/>
          <p:cNvCxnSpPr/>
          <p:nvPr/>
        </p:nvCxnSpPr>
        <p:spPr>
          <a:xfrm flipV="1">
            <a:off x="2435225" y="3846513"/>
            <a:ext cx="0" cy="438150"/>
          </a:xfrm>
          <a:prstGeom prst="line">
            <a:avLst/>
          </a:prstGeom>
          <a:ln w="28575">
            <a:solidFill>
              <a:srgbClr val="405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1"/>
          <p:cNvCxnSpPr/>
          <p:nvPr/>
        </p:nvCxnSpPr>
        <p:spPr>
          <a:xfrm flipH="1" flipV="1">
            <a:off x="6205538" y="2195513"/>
            <a:ext cx="438150" cy="454025"/>
          </a:xfrm>
          <a:prstGeom prst="line">
            <a:avLst/>
          </a:prstGeom>
          <a:ln w="28575" cap="rnd">
            <a:solidFill>
              <a:srgbClr val="4052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2"/>
          <p:cNvCxnSpPr/>
          <p:nvPr/>
        </p:nvCxnSpPr>
        <p:spPr>
          <a:xfrm flipV="1">
            <a:off x="6200775" y="1766888"/>
            <a:ext cx="0" cy="438150"/>
          </a:xfrm>
          <a:prstGeom prst="line">
            <a:avLst/>
          </a:prstGeom>
          <a:ln w="28575">
            <a:solidFill>
              <a:srgbClr val="405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/>
          <p:cNvCxnSpPr/>
          <p:nvPr/>
        </p:nvCxnSpPr>
        <p:spPr>
          <a:xfrm>
            <a:off x="9420225" y="2641600"/>
            <a:ext cx="438150" cy="454025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8"/>
          <p:cNvCxnSpPr/>
          <p:nvPr/>
        </p:nvCxnSpPr>
        <p:spPr>
          <a:xfrm flipH="1" flipV="1">
            <a:off x="9861550" y="3089275"/>
            <a:ext cx="0" cy="4381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/>
          <p:cNvCxnSpPr/>
          <p:nvPr/>
        </p:nvCxnSpPr>
        <p:spPr>
          <a:xfrm>
            <a:off x="5818188" y="4738688"/>
            <a:ext cx="438150" cy="454025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4"/>
          <p:cNvCxnSpPr/>
          <p:nvPr/>
        </p:nvCxnSpPr>
        <p:spPr>
          <a:xfrm flipH="1" flipV="1">
            <a:off x="6259513" y="5186363"/>
            <a:ext cx="0" cy="4365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4" name="Title 1"/>
          <p:cNvSpPr txBox="1"/>
          <p:nvPr/>
        </p:nvSpPr>
        <p:spPr>
          <a:xfrm>
            <a:off x="1004888" y="2954338"/>
            <a:ext cx="1808162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ms-MY" altLang="zh-CN" sz="16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000" b="1" dirty="0">
              <a:solidFill>
                <a:srgbClr val="0087B1"/>
              </a:solidFill>
              <a:latin typeface="Calibri Light" panose="020F0302020204030204" pitchFamily="34" charset="0"/>
            </a:endParaRPr>
          </a:p>
        </p:txBody>
      </p:sp>
      <p:sp>
        <p:nvSpPr>
          <p:cNvPr id="14355" name="Rectangle 46"/>
          <p:cNvSpPr/>
          <p:nvPr/>
        </p:nvSpPr>
        <p:spPr>
          <a:xfrm>
            <a:off x="595313" y="3322638"/>
            <a:ext cx="2112962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14356" name="Title 1"/>
          <p:cNvSpPr txBox="1"/>
          <p:nvPr/>
        </p:nvSpPr>
        <p:spPr>
          <a:xfrm>
            <a:off x="4725988" y="822325"/>
            <a:ext cx="1806575" cy="555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4000" b="1" dirty="0">
              <a:solidFill>
                <a:srgbClr val="405260"/>
              </a:solidFill>
              <a:latin typeface="Calibri Light" panose="020F0302020204030204" pitchFamily="34" charset="0"/>
            </a:endParaRPr>
          </a:p>
        </p:txBody>
      </p:sp>
      <p:sp>
        <p:nvSpPr>
          <p:cNvPr id="14357" name="Rectangle 46"/>
          <p:cNvSpPr/>
          <p:nvPr/>
        </p:nvSpPr>
        <p:spPr>
          <a:xfrm>
            <a:off x="4316413" y="1190625"/>
            <a:ext cx="211137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311900" y="5461000"/>
            <a:ext cx="1808163" cy="555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YOUR TITLE</a:t>
            </a:r>
            <a:endParaRPr kumimoji="0" lang="ms-MY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49100"/>
              </a:solidFill>
              <a:effectLst/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4359" name="Rectangle 46"/>
          <p:cNvSpPr/>
          <p:nvPr/>
        </p:nvSpPr>
        <p:spPr>
          <a:xfrm>
            <a:off x="6311900" y="5808663"/>
            <a:ext cx="2112963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9804400" y="3651250"/>
            <a:ext cx="1808163" cy="555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YOUR TITLE</a:t>
            </a:r>
            <a:endParaRPr kumimoji="0" lang="ms-MY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A0BC34"/>
              </a:solidFill>
              <a:effectLst/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4361" name="Rectangle 46"/>
          <p:cNvSpPr/>
          <p:nvPr/>
        </p:nvSpPr>
        <p:spPr>
          <a:xfrm>
            <a:off x="9804400" y="4000500"/>
            <a:ext cx="2112963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49" name="AutoShape 29"/>
          <p:cNvSpPr/>
          <p:nvPr/>
        </p:nvSpPr>
        <p:spPr bwMode="auto">
          <a:xfrm>
            <a:off x="5006975" y="3973513"/>
            <a:ext cx="560388" cy="50800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AutoShape 59"/>
          <p:cNvSpPr/>
          <p:nvPr/>
        </p:nvSpPr>
        <p:spPr bwMode="auto">
          <a:xfrm>
            <a:off x="8637588" y="1841500"/>
            <a:ext cx="561975" cy="56038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AutoShape 104"/>
          <p:cNvSpPr/>
          <p:nvPr/>
        </p:nvSpPr>
        <p:spPr bwMode="auto">
          <a:xfrm>
            <a:off x="3114675" y="4986338"/>
            <a:ext cx="560388" cy="4905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AutoShape 128"/>
          <p:cNvSpPr/>
          <p:nvPr/>
        </p:nvSpPr>
        <p:spPr bwMode="auto">
          <a:xfrm>
            <a:off x="6880225" y="2868613"/>
            <a:ext cx="561975" cy="560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6"/>
          <p:cNvSpPr txBox="1"/>
          <p:nvPr/>
        </p:nvSpPr>
        <p:spPr>
          <a:xfrm>
            <a:off x="142875" y="169863"/>
            <a:ext cx="2151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원형 4"/>
          <p:cNvSpPr/>
          <p:nvPr/>
        </p:nvSpPr>
        <p:spPr>
          <a:xfrm>
            <a:off x="2043113" y="2112963"/>
            <a:ext cx="1646238" cy="1646238"/>
          </a:xfrm>
          <a:prstGeom prst="pie">
            <a:avLst>
              <a:gd name="adj1" fmla="val 10766470"/>
              <a:gd name="adj2" fmla="val 1620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9" name="Freeform 16"/>
          <p:cNvSpPr/>
          <p:nvPr/>
        </p:nvSpPr>
        <p:spPr bwMode="auto">
          <a:xfrm>
            <a:off x="1479550" y="1531938"/>
            <a:ext cx="2611438" cy="2597150"/>
          </a:xfrm>
          <a:custGeom>
            <a:avLst/>
            <a:gdLst>
              <a:gd name="T0" fmla="*/ 1120 w 1244"/>
              <a:gd name="T1" fmla="*/ 304 h 1238"/>
              <a:gd name="T2" fmla="*/ 1175 w 1244"/>
              <a:gd name="T3" fmla="*/ 249 h 1238"/>
              <a:gd name="T4" fmla="*/ 1080 w 1244"/>
              <a:gd name="T5" fmla="*/ 154 h 1238"/>
              <a:gd name="T6" fmla="*/ 1025 w 1244"/>
              <a:gd name="T7" fmla="*/ 209 h 1238"/>
              <a:gd name="T8" fmla="*/ 752 w 1244"/>
              <a:gd name="T9" fmla="*/ 91 h 1238"/>
              <a:gd name="T10" fmla="*/ 752 w 1244"/>
              <a:gd name="T11" fmla="*/ 0 h 1238"/>
              <a:gd name="T12" fmla="*/ 583 w 1244"/>
              <a:gd name="T13" fmla="*/ 0 h 1238"/>
              <a:gd name="T14" fmla="*/ 583 w 1244"/>
              <a:gd name="T15" fmla="*/ 91 h 1238"/>
              <a:gd name="T16" fmla="*/ 176 w 1244"/>
              <a:gd name="T17" fmla="*/ 360 h 1238"/>
              <a:gd name="T18" fmla="*/ 257 w 1244"/>
              <a:gd name="T19" fmla="*/ 476 h 1238"/>
              <a:gd name="T20" fmla="*/ 667 w 1244"/>
              <a:gd name="T21" fmla="*/ 211 h 1238"/>
              <a:gd name="T22" fmla="*/ 1118 w 1244"/>
              <a:gd name="T23" fmla="*/ 661 h 1238"/>
              <a:gd name="T24" fmla="*/ 667 w 1244"/>
              <a:gd name="T25" fmla="*/ 1112 h 1238"/>
              <a:gd name="T26" fmla="*/ 217 w 1244"/>
              <a:gd name="T27" fmla="*/ 661 h 1238"/>
              <a:gd name="T28" fmla="*/ 219 w 1244"/>
              <a:gd name="T29" fmla="*/ 614 h 1238"/>
              <a:gd name="T30" fmla="*/ 314 w 1244"/>
              <a:gd name="T31" fmla="*/ 614 h 1238"/>
              <a:gd name="T32" fmla="*/ 242 w 1244"/>
              <a:gd name="T33" fmla="*/ 512 h 1238"/>
              <a:gd name="T34" fmla="*/ 243 w 1244"/>
              <a:gd name="T35" fmla="*/ 510 h 1238"/>
              <a:gd name="T36" fmla="*/ 159 w 1244"/>
              <a:gd name="T37" fmla="*/ 390 h 1238"/>
              <a:gd name="T38" fmla="*/ 158 w 1244"/>
              <a:gd name="T39" fmla="*/ 391 h 1238"/>
              <a:gd name="T40" fmla="*/ 157 w 1244"/>
              <a:gd name="T41" fmla="*/ 390 h 1238"/>
              <a:gd name="T42" fmla="*/ 0 w 1244"/>
              <a:gd name="T43" fmla="*/ 614 h 1238"/>
              <a:gd name="T44" fmla="*/ 93 w 1244"/>
              <a:gd name="T45" fmla="*/ 614 h 1238"/>
              <a:gd name="T46" fmla="*/ 91 w 1244"/>
              <a:gd name="T47" fmla="*/ 661 h 1238"/>
              <a:gd name="T48" fmla="*/ 667 w 1244"/>
              <a:gd name="T49" fmla="*/ 1238 h 1238"/>
              <a:gd name="T50" fmla="*/ 1244 w 1244"/>
              <a:gd name="T51" fmla="*/ 661 h 1238"/>
              <a:gd name="T52" fmla="*/ 1120 w 1244"/>
              <a:gd name="T53" fmla="*/ 304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44" h="1238">
                <a:moveTo>
                  <a:pt x="1120" y="304"/>
                </a:moveTo>
                <a:cubicBezTo>
                  <a:pt x="1175" y="249"/>
                  <a:pt x="1175" y="249"/>
                  <a:pt x="1175" y="249"/>
                </a:cubicBezTo>
                <a:cubicBezTo>
                  <a:pt x="1080" y="154"/>
                  <a:pt x="1080" y="154"/>
                  <a:pt x="1080" y="154"/>
                </a:cubicBezTo>
                <a:cubicBezTo>
                  <a:pt x="1025" y="209"/>
                  <a:pt x="1025" y="209"/>
                  <a:pt x="1025" y="209"/>
                </a:cubicBezTo>
                <a:cubicBezTo>
                  <a:pt x="947" y="147"/>
                  <a:pt x="854" y="106"/>
                  <a:pt x="752" y="91"/>
                </a:cubicBezTo>
                <a:cubicBezTo>
                  <a:pt x="752" y="0"/>
                  <a:pt x="752" y="0"/>
                  <a:pt x="752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91"/>
                  <a:pt x="583" y="91"/>
                  <a:pt x="583" y="91"/>
                </a:cubicBezTo>
                <a:cubicBezTo>
                  <a:pt x="411" y="116"/>
                  <a:pt x="263" y="218"/>
                  <a:pt x="176" y="360"/>
                </a:cubicBezTo>
                <a:cubicBezTo>
                  <a:pt x="257" y="476"/>
                  <a:pt x="257" y="476"/>
                  <a:pt x="257" y="476"/>
                </a:cubicBezTo>
                <a:cubicBezTo>
                  <a:pt x="327" y="319"/>
                  <a:pt x="485" y="211"/>
                  <a:pt x="667" y="211"/>
                </a:cubicBezTo>
                <a:cubicBezTo>
                  <a:pt x="916" y="211"/>
                  <a:pt x="1118" y="412"/>
                  <a:pt x="1118" y="661"/>
                </a:cubicBezTo>
                <a:cubicBezTo>
                  <a:pt x="1118" y="910"/>
                  <a:pt x="916" y="1112"/>
                  <a:pt x="667" y="1112"/>
                </a:cubicBezTo>
                <a:cubicBezTo>
                  <a:pt x="419" y="1112"/>
                  <a:pt x="217" y="910"/>
                  <a:pt x="217" y="661"/>
                </a:cubicBezTo>
                <a:cubicBezTo>
                  <a:pt x="217" y="645"/>
                  <a:pt x="218" y="630"/>
                  <a:pt x="219" y="614"/>
                </a:cubicBezTo>
                <a:cubicBezTo>
                  <a:pt x="314" y="614"/>
                  <a:pt x="314" y="614"/>
                  <a:pt x="314" y="614"/>
                </a:cubicBezTo>
                <a:cubicBezTo>
                  <a:pt x="242" y="512"/>
                  <a:pt x="242" y="512"/>
                  <a:pt x="242" y="512"/>
                </a:cubicBezTo>
                <a:cubicBezTo>
                  <a:pt x="243" y="511"/>
                  <a:pt x="243" y="511"/>
                  <a:pt x="243" y="510"/>
                </a:cubicBezTo>
                <a:cubicBezTo>
                  <a:pt x="159" y="390"/>
                  <a:pt x="159" y="390"/>
                  <a:pt x="159" y="390"/>
                </a:cubicBezTo>
                <a:cubicBezTo>
                  <a:pt x="158" y="390"/>
                  <a:pt x="158" y="391"/>
                  <a:pt x="158" y="391"/>
                </a:cubicBezTo>
                <a:cubicBezTo>
                  <a:pt x="157" y="390"/>
                  <a:pt x="157" y="390"/>
                  <a:pt x="157" y="390"/>
                </a:cubicBezTo>
                <a:cubicBezTo>
                  <a:pt x="0" y="614"/>
                  <a:pt x="0" y="614"/>
                  <a:pt x="0" y="614"/>
                </a:cubicBezTo>
                <a:cubicBezTo>
                  <a:pt x="93" y="614"/>
                  <a:pt x="93" y="614"/>
                  <a:pt x="93" y="614"/>
                </a:cubicBezTo>
                <a:cubicBezTo>
                  <a:pt x="91" y="630"/>
                  <a:pt x="91" y="645"/>
                  <a:pt x="91" y="661"/>
                </a:cubicBezTo>
                <a:cubicBezTo>
                  <a:pt x="91" y="980"/>
                  <a:pt x="349" y="1238"/>
                  <a:pt x="667" y="1238"/>
                </a:cubicBezTo>
                <a:cubicBezTo>
                  <a:pt x="986" y="1238"/>
                  <a:pt x="1244" y="980"/>
                  <a:pt x="1244" y="661"/>
                </a:cubicBezTo>
                <a:cubicBezTo>
                  <a:pt x="1244" y="526"/>
                  <a:pt x="1198" y="402"/>
                  <a:pt x="1120" y="3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5365" name="TextBox 6"/>
          <p:cNvSpPr txBox="1"/>
          <p:nvPr/>
        </p:nvSpPr>
        <p:spPr>
          <a:xfrm>
            <a:off x="1939290" y="2510155"/>
            <a:ext cx="2026920" cy="869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ctr" eaLnBrk="1" hangingPunct="1">
              <a:spcAft>
                <a:spcPts val="300"/>
              </a:spcAft>
            </a:pPr>
            <a:r>
              <a:rPr lang="nb-NO" altLang="zh-CN" sz="5400" dirty="0">
                <a:solidFill>
                  <a:srgbClr val="405260"/>
                </a:solidFill>
                <a:latin typeface="Roboto Condensed Light"/>
                <a:ea typeface="Roboto Condensed Light"/>
              </a:rPr>
              <a:t>25</a:t>
            </a:r>
            <a:r>
              <a:rPr lang="nb-NO" altLang="zh-CN" sz="4400" dirty="0">
                <a:solidFill>
                  <a:srgbClr val="405260"/>
                </a:solidFill>
                <a:latin typeface="Roboto Condensed Light"/>
                <a:ea typeface="Roboto Condensed Light"/>
              </a:rPr>
              <a:t>%</a:t>
            </a:r>
            <a:endParaRPr lang="en-US" altLang="zh-CN" sz="4400" dirty="0">
              <a:solidFill>
                <a:srgbClr val="405260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21" name="원형 4"/>
          <p:cNvSpPr/>
          <p:nvPr/>
        </p:nvSpPr>
        <p:spPr>
          <a:xfrm>
            <a:off x="5284788" y="2120900"/>
            <a:ext cx="1644650" cy="1646238"/>
          </a:xfrm>
          <a:prstGeom prst="pie">
            <a:avLst>
              <a:gd name="adj1" fmla="val 10766470"/>
              <a:gd name="adj2" fmla="val 2039690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2" name="Freeform 16"/>
          <p:cNvSpPr/>
          <p:nvPr/>
        </p:nvSpPr>
        <p:spPr bwMode="auto">
          <a:xfrm>
            <a:off x="4711700" y="1531938"/>
            <a:ext cx="2611438" cy="2597150"/>
          </a:xfrm>
          <a:custGeom>
            <a:avLst/>
            <a:gdLst>
              <a:gd name="T0" fmla="*/ 1120 w 1244"/>
              <a:gd name="T1" fmla="*/ 304 h 1238"/>
              <a:gd name="T2" fmla="*/ 1175 w 1244"/>
              <a:gd name="T3" fmla="*/ 249 h 1238"/>
              <a:gd name="T4" fmla="*/ 1080 w 1244"/>
              <a:gd name="T5" fmla="*/ 154 h 1238"/>
              <a:gd name="T6" fmla="*/ 1025 w 1244"/>
              <a:gd name="T7" fmla="*/ 209 h 1238"/>
              <a:gd name="T8" fmla="*/ 752 w 1244"/>
              <a:gd name="T9" fmla="*/ 91 h 1238"/>
              <a:gd name="T10" fmla="*/ 752 w 1244"/>
              <a:gd name="T11" fmla="*/ 0 h 1238"/>
              <a:gd name="T12" fmla="*/ 583 w 1244"/>
              <a:gd name="T13" fmla="*/ 0 h 1238"/>
              <a:gd name="T14" fmla="*/ 583 w 1244"/>
              <a:gd name="T15" fmla="*/ 91 h 1238"/>
              <a:gd name="T16" fmla="*/ 176 w 1244"/>
              <a:gd name="T17" fmla="*/ 360 h 1238"/>
              <a:gd name="T18" fmla="*/ 257 w 1244"/>
              <a:gd name="T19" fmla="*/ 476 h 1238"/>
              <a:gd name="T20" fmla="*/ 667 w 1244"/>
              <a:gd name="T21" fmla="*/ 211 h 1238"/>
              <a:gd name="T22" fmla="*/ 1118 w 1244"/>
              <a:gd name="T23" fmla="*/ 661 h 1238"/>
              <a:gd name="T24" fmla="*/ 667 w 1244"/>
              <a:gd name="T25" fmla="*/ 1112 h 1238"/>
              <a:gd name="T26" fmla="*/ 217 w 1244"/>
              <a:gd name="T27" fmla="*/ 661 h 1238"/>
              <a:gd name="T28" fmla="*/ 219 w 1244"/>
              <a:gd name="T29" fmla="*/ 614 h 1238"/>
              <a:gd name="T30" fmla="*/ 314 w 1244"/>
              <a:gd name="T31" fmla="*/ 614 h 1238"/>
              <a:gd name="T32" fmla="*/ 242 w 1244"/>
              <a:gd name="T33" fmla="*/ 512 h 1238"/>
              <a:gd name="T34" fmla="*/ 243 w 1244"/>
              <a:gd name="T35" fmla="*/ 510 h 1238"/>
              <a:gd name="T36" fmla="*/ 159 w 1244"/>
              <a:gd name="T37" fmla="*/ 390 h 1238"/>
              <a:gd name="T38" fmla="*/ 158 w 1244"/>
              <a:gd name="T39" fmla="*/ 391 h 1238"/>
              <a:gd name="T40" fmla="*/ 157 w 1244"/>
              <a:gd name="T41" fmla="*/ 390 h 1238"/>
              <a:gd name="T42" fmla="*/ 0 w 1244"/>
              <a:gd name="T43" fmla="*/ 614 h 1238"/>
              <a:gd name="T44" fmla="*/ 93 w 1244"/>
              <a:gd name="T45" fmla="*/ 614 h 1238"/>
              <a:gd name="T46" fmla="*/ 91 w 1244"/>
              <a:gd name="T47" fmla="*/ 661 h 1238"/>
              <a:gd name="T48" fmla="*/ 667 w 1244"/>
              <a:gd name="T49" fmla="*/ 1238 h 1238"/>
              <a:gd name="T50" fmla="*/ 1244 w 1244"/>
              <a:gd name="T51" fmla="*/ 661 h 1238"/>
              <a:gd name="T52" fmla="*/ 1120 w 1244"/>
              <a:gd name="T53" fmla="*/ 304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44" h="1238">
                <a:moveTo>
                  <a:pt x="1120" y="304"/>
                </a:moveTo>
                <a:cubicBezTo>
                  <a:pt x="1175" y="249"/>
                  <a:pt x="1175" y="249"/>
                  <a:pt x="1175" y="249"/>
                </a:cubicBezTo>
                <a:cubicBezTo>
                  <a:pt x="1080" y="154"/>
                  <a:pt x="1080" y="154"/>
                  <a:pt x="1080" y="154"/>
                </a:cubicBezTo>
                <a:cubicBezTo>
                  <a:pt x="1025" y="209"/>
                  <a:pt x="1025" y="209"/>
                  <a:pt x="1025" y="209"/>
                </a:cubicBezTo>
                <a:cubicBezTo>
                  <a:pt x="947" y="147"/>
                  <a:pt x="854" y="106"/>
                  <a:pt x="752" y="91"/>
                </a:cubicBezTo>
                <a:cubicBezTo>
                  <a:pt x="752" y="0"/>
                  <a:pt x="752" y="0"/>
                  <a:pt x="752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91"/>
                  <a:pt x="583" y="91"/>
                  <a:pt x="583" y="91"/>
                </a:cubicBezTo>
                <a:cubicBezTo>
                  <a:pt x="411" y="116"/>
                  <a:pt x="263" y="218"/>
                  <a:pt x="176" y="360"/>
                </a:cubicBezTo>
                <a:cubicBezTo>
                  <a:pt x="257" y="476"/>
                  <a:pt x="257" y="476"/>
                  <a:pt x="257" y="476"/>
                </a:cubicBezTo>
                <a:cubicBezTo>
                  <a:pt x="327" y="319"/>
                  <a:pt x="485" y="211"/>
                  <a:pt x="667" y="211"/>
                </a:cubicBezTo>
                <a:cubicBezTo>
                  <a:pt x="916" y="211"/>
                  <a:pt x="1118" y="412"/>
                  <a:pt x="1118" y="661"/>
                </a:cubicBezTo>
                <a:cubicBezTo>
                  <a:pt x="1118" y="910"/>
                  <a:pt x="916" y="1112"/>
                  <a:pt x="667" y="1112"/>
                </a:cubicBezTo>
                <a:cubicBezTo>
                  <a:pt x="419" y="1112"/>
                  <a:pt x="217" y="910"/>
                  <a:pt x="217" y="661"/>
                </a:cubicBezTo>
                <a:cubicBezTo>
                  <a:pt x="217" y="645"/>
                  <a:pt x="218" y="630"/>
                  <a:pt x="219" y="614"/>
                </a:cubicBezTo>
                <a:cubicBezTo>
                  <a:pt x="314" y="614"/>
                  <a:pt x="314" y="614"/>
                  <a:pt x="314" y="614"/>
                </a:cubicBezTo>
                <a:cubicBezTo>
                  <a:pt x="242" y="512"/>
                  <a:pt x="242" y="512"/>
                  <a:pt x="242" y="512"/>
                </a:cubicBezTo>
                <a:cubicBezTo>
                  <a:pt x="243" y="511"/>
                  <a:pt x="243" y="511"/>
                  <a:pt x="243" y="510"/>
                </a:cubicBezTo>
                <a:cubicBezTo>
                  <a:pt x="159" y="390"/>
                  <a:pt x="159" y="390"/>
                  <a:pt x="159" y="390"/>
                </a:cubicBezTo>
                <a:cubicBezTo>
                  <a:pt x="158" y="390"/>
                  <a:pt x="158" y="391"/>
                  <a:pt x="158" y="391"/>
                </a:cubicBezTo>
                <a:cubicBezTo>
                  <a:pt x="157" y="390"/>
                  <a:pt x="157" y="390"/>
                  <a:pt x="157" y="390"/>
                </a:cubicBezTo>
                <a:cubicBezTo>
                  <a:pt x="0" y="614"/>
                  <a:pt x="0" y="614"/>
                  <a:pt x="0" y="614"/>
                </a:cubicBezTo>
                <a:cubicBezTo>
                  <a:pt x="93" y="614"/>
                  <a:pt x="93" y="614"/>
                  <a:pt x="93" y="614"/>
                </a:cubicBezTo>
                <a:cubicBezTo>
                  <a:pt x="91" y="630"/>
                  <a:pt x="91" y="645"/>
                  <a:pt x="91" y="661"/>
                </a:cubicBezTo>
                <a:cubicBezTo>
                  <a:pt x="91" y="980"/>
                  <a:pt x="349" y="1238"/>
                  <a:pt x="667" y="1238"/>
                </a:cubicBezTo>
                <a:cubicBezTo>
                  <a:pt x="986" y="1238"/>
                  <a:pt x="1244" y="980"/>
                  <a:pt x="1244" y="661"/>
                </a:cubicBezTo>
                <a:cubicBezTo>
                  <a:pt x="1244" y="526"/>
                  <a:pt x="1198" y="402"/>
                  <a:pt x="1120" y="3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5368" name="TextBox 10"/>
          <p:cNvSpPr txBox="1"/>
          <p:nvPr/>
        </p:nvSpPr>
        <p:spPr>
          <a:xfrm>
            <a:off x="5171440" y="2510155"/>
            <a:ext cx="2026920" cy="869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ctr" eaLnBrk="1" hangingPunct="1">
              <a:spcAft>
                <a:spcPts val="300"/>
              </a:spcAft>
            </a:pPr>
            <a:r>
              <a:rPr lang="nb-NO" altLang="zh-CN" sz="5400" dirty="0">
                <a:solidFill>
                  <a:srgbClr val="405260"/>
                </a:solidFill>
                <a:latin typeface="Roboto Condensed Light"/>
                <a:ea typeface="Roboto Condensed Light"/>
              </a:rPr>
              <a:t>43</a:t>
            </a:r>
            <a:r>
              <a:rPr lang="nb-NO" altLang="zh-CN" sz="4400" dirty="0">
                <a:solidFill>
                  <a:srgbClr val="405260"/>
                </a:solidFill>
                <a:latin typeface="Roboto Condensed Light"/>
                <a:ea typeface="Roboto Condensed Light"/>
              </a:rPr>
              <a:t>%</a:t>
            </a:r>
            <a:endParaRPr lang="en-US" altLang="zh-CN" sz="4400" dirty="0">
              <a:solidFill>
                <a:srgbClr val="405260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24" name="원형 4"/>
          <p:cNvSpPr/>
          <p:nvPr/>
        </p:nvSpPr>
        <p:spPr>
          <a:xfrm>
            <a:off x="8467725" y="2089150"/>
            <a:ext cx="1646238" cy="1646238"/>
          </a:xfrm>
          <a:prstGeom prst="pie">
            <a:avLst>
              <a:gd name="adj1" fmla="val 10766470"/>
              <a:gd name="adj2" fmla="val 6709358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5" name="Freeform 16"/>
          <p:cNvSpPr/>
          <p:nvPr/>
        </p:nvSpPr>
        <p:spPr bwMode="auto">
          <a:xfrm>
            <a:off x="7872413" y="1531938"/>
            <a:ext cx="2611438" cy="2597150"/>
          </a:xfrm>
          <a:custGeom>
            <a:avLst/>
            <a:gdLst>
              <a:gd name="T0" fmla="*/ 1120 w 1244"/>
              <a:gd name="T1" fmla="*/ 304 h 1238"/>
              <a:gd name="T2" fmla="*/ 1175 w 1244"/>
              <a:gd name="T3" fmla="*/ 249 h 1238"/>
              <a:gd name="T4" fmla="*/ 1080 w 1244"/>
              <a:gd name="T5" fmla="*/ 154 h 1238"/>
              <a:gd name="T6" fmla="*/ 1025 w 1244"/>
              <a:gd name="T7" fmla="*/ 209 h 1238"/>
              <a:gd name="T8" fmla="*/ 752 w 1244"/>
              <a:gd name="T9" fmla="*/ 91 h 1238"/>
              <a:gd name="T10" fmla="*/ 752 w 1244"/>
              <a:gd name="T11" fmla="*/ 0 h 1238"/>
              <a:gd name="T12" fmla="*/ 583 w 1244"/>
              <a:gd name="T13" fmla="*/ 0 h 1238"/>
              <a:gd name="T14" fmla="*/ 583 w 1244"/>
              <a:gd name="T15" fmla="*/ 91 h 1238"/>
              <a:gd name="T16" fmla="*/ 176 w 1244"/>
              <a:gd name="T17" fmla="*/ 360 h 1238"/>
              <a:gd name="T18" fmla="*/ 257 w 1244"/>
              <a:gd name="T19" fmla="*/ 476 h 1238"/>
              <a:gd name="T20" fmla="*/ 667 w 1244"/>
              <a:gd name="T21" fmla="*/ 211 h 1238"/>
              <a:gd name="T22" fmla="*/ 1118 w 1244"/>
              <a:gd name="T23" fmla="*/ 661 h 1238"/>
              <a:gd name="T24" fmla="*/ 667 w 1244"/>
              <a:gd name="T25" fmla="*/ 1112 h 1238"/>
              <a:gd name="T26" fmla="*/ 217 w 1244"/>
              <a:gd name="T27" fmla="*/ 661 h 1238"/>
              <a:gd name="T28" fmla="*/ 219 w 1244"/>
              <a:gd name="T29" fmla="*/ 614 h 1238"/>
              <a:gd name="T30" fmla="*/ 314 w 1244"/>
              <a:gd name="T31" fmla="*/ 614 h 1238"/>
              <a:gd name="T32" fmla="*/ 242 w 1244"/>
              <a:gd name="T33" fmla="*/ 512 h 1238"/>
              <a:gd name="T34" fmla="*/ 243 w 1244"/>
              <a:gd name="T35" fmla="*/ 510 h 1238"/>
              <a:gd name="T36" fmla="*/ 159 w 1244"/>
              <a:gd name="T37" fmla="*/ 390 h 1238"/>
              <a:gd name="T38" fmla="*/ 158 w 1244"/>
              <a:gd name="T39" fmla="*/ 391 h 1238"/>
              <a:gd name="T40" fmla="*/ 157 w 1244"/>
              <a:gd name="T41" fmla="*/ 390 h 1238"/>
              <a:gd name="T42" fmla="*/ 0 w 1244"/>
              <a:gd name="T43" fmla="*/ 614 h 1238"/>
              <a:gd name="T44" fmla="*/ 93 w 1244"/>
              <a:gd name="T45" fmla="*/ 614 h 1238"/>
              <a:gd name="T46" fmla="*/ 91 w 1244"/>
              <a:gd name="T47" fmla="*/ 661 h 1238"/>
              <a:gd name="T48" fmla="*/ 667 w 1244"/>
              <a:gd name="T49" fmla="*/ 1238 h 1238"/>
              <a:gd name="T50" fmla="*/ 1244 w 1244"/>
              <a:gd name="T51" fmla="*/ 661 h 1238"/>
              <a:gd name="T52" fmla="*/ 1120 w 1244"/>
              <a:gd name="T53" fmla="*/ 304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44" h="1238">
                <a:moveTo>
                  <a:pt x="1120" y="304"/>
                </a:moveTo>
                <a:cubicBezTo>
                  <a:pt x="1175" y="249"/>
                  <a:pt x="1175" y="249"/>
                  <a:pt x="1175" y="249"/>
                </a:cubicBezTo>
                <a:cubicBezTo>
                  <a:pt x="1080" y="154"/>
                  <a:pt x="1080" y="154"/>
                  <a:pt x="1080" y="154"/>
                </a:cubicBezTo>
                <a:cubicBezTo>
                  <a:pt x="1025" y="209"/>
                  <a:pt x="1025" y="209"/>
                  <a:pt x="1025" y="209"/>
                </a:cubicBezTo>
                <a:cubicBezTo>
                  <a:pt x="947" y="147"/>
                  <a:pt x="854" y="106"/>
                  <a:pt x="752" y="91"/>
                </a:cubicBezTo>
                <a:cubicBezTo>
                  <a:pt x="752" y="0"/>
                  <a:pt x="752" y="0"/>
                  <a:pt x="752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91"/>
                  <a:pt x="583" y="91"/>
                  <a:pt x="583" y="91"/>
                </a:cubicBezTo>
                <a:cubicBezTo>
                  <a:pt x="411" y="116"/>
                  <a:pt x="263" y="218"/>
                  <a:pt x="176" y="360"/>
                </a:cubicBezTo>
                <a:cubicBezTo>
                  <a:pt x="257" y="476"/>
                  <a:pt x="257" y="476"/>
                  <a:pt x="257" y="476"/>
                </a:cubicBezTo>
                <a:cubicBezTo>
                  <a:pt x="327" y="319"/>
                  <a:pt x="485" y="211"/>
                  <a:pt x="667" y="211"/>
                </a:cubicBezTo>
                <a:cubicBezTo>
                  <a:pt x="916" y="211"/>
                  <a:pt x="1118" y="412"/>
                  <a:pt x="1118" y="661"/>
                </a:cubicBezTo>
                <a:cubicBezTo>
                  <a:pt x="1118" y="910"/>
                  <a:pt x="916" y="1112"/>
                  <a:pt x="667" y="1112"/>
                </a:cubicBezTo>
                <a:cubicBezTo>
                  <a:pt x="419" y="1112"/>
                  <a:pt x="217" y="910"/>
                  <a:pt x="217" y="661"/>
                </a:cubicBezTo>
                <a:cubicBezTo>
                  <a:pt x="217" y="645"/>
                  <a:pt x="218" y="630"/>
                  <a:pt x="219" y="614"/>
                </a:cubicBezTo>
                <a:cubicBezTo>
                  <a:pt x="314" y="614"/>
                  <a:pt x="314" y="614"/>
                  <a:pt x="314" y="614"/>
                </a:cubicBezTo>
                <a:cubicBezTo>
                  <a:pt x="242" y="512"/>
                  <a:pt x="242" y="512"/>
                  <a:pt x="242" y="512"/>
                </a:cubicBezTo>
                <a:cubicBezTo>
                  <a:pt x="243" y="511"/>
                  <a:pt x="243" y="511"/>
                  <a:pt x="243" y="510"/>
                </a:cubicBezTo>
                <a:cubicBezTo>
                  <a:pt x="159" y="390"/>
                  <a:pt x="159" y="390"/>
                  <a:pt x="159" y="390"/>
                </a:cubicBezTo>
                <a:cubicBezTo>
                  <a:pt x="158" y="390"/>
                  <a:pt x="158" y="391"/>
                  <a:pt x="158" y="391"/>
                </a:cubicBezTo>
                <a:cubicBezTo>
                  <a:pt x="157" y="390"/>
                  <a:pt x="157" y="390"/>
                  <a:pt x="157" y="390"/>
                </a:cubicBezTo>
                <a:cubicBezTo>
                  <a:pt x="0" y="614"/>
                  <a:pt x="0" y="614"/>
                  <a:pt x="0" y="614"/>
                </a:cubicBezTo>
                <a:cubicBezTo>
                  <a:pt x="93" y="614"/>
                  <a:pt x="93" y="614"/>
                  <a:pt x="93" y="614"/>
                </a:cubicBezTo>
                <a:cubicBezTo>
                  <a:pt x="91" y="630"/>
                  <a:pt x="91" y="645"/>
                  <a:pt x="91" y="661"/>
                </a:cubicBezTo>
                <a:cubicBezTo>
                  <a:pt x="91" y="980"/>
                  <a:pt x="349" y="1238"/>
                  <a:pt x="667" y="1238"/>
                </a:cubicBezTo>
                <a:cubicBezTo>
                  <a:pt x="986" y="1238"/>
                  <a:pt x="1244" y="980"/>
                  <a:pt x="1244" y="661"/>
                </a:cubicBezTo>
                <a:cubicBezTo>
                  <a:pt x="1244" y="526"/>
                  <a:pt x="1198" y="402"/>
                  <a:pt x="1120" y="3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5371" name="TextBox 14"/>
          <p:cNvSpPr txBox="1"/>
          <p:nvPr/>
        </p:nvSpPr>
        <p:spPr>
          <a:xfrm>
            <a:off x="8331835" y="2510155"/>
            <a:ext cx="2026920" cy="869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ctr" eaLnBrk="1" hangingPunct="1">
              <a:spcAft>
                <a:spcPts val="300"/>
              </a:spcAft>
            </a:pPr>
            <a:r>
              <a:rPr lang="nb-NO" altLang="zh-CN" sz="5400" dirty="0">
                <a:solidFill>
                  <a:srgbClr val="405260"/>
                </a:solidFill>
                <a:latin typeface="Roboto Condensed Light"/>
                <a:ea typeface="Roboto Condensed Light"/>
              </a:rPr>
              <a:t>79</a:t>
            </a:r>
            <a:r>
              <a:rPr lang="nb-NO" altLang="zh-CN" sz="4400" dirty="0">
                <a:solidFill>
                  <a:srgbClr val="405260"/>
                </a:solidFill>
                <a:latin typeface="Roboto Condensed Light"/>
                <a:ea typeface="Roboto Condensed Light"/>
              </a:rPr>
              <a:t>%</a:t>
            </a:r>
            <a:endParaRPr lang="en-US" altLang="zh-CN" sz="4400" dirty="0">
              <a:solidFill>
                <a:srgbClr val="405260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27" name="Text Placeholder 2"/>
          <p:cNvSpPr txBox="1"/>
          <p:nvPr/>
        </p:nvSpPr>
        <p:spPr>
          <a:xfrm>
            <a:off x="1595755" y="5184775"/>
            <a:ext cx="2630805" cy="840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78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F UI Display Thin" charset="0"/>
                <a:sym typeface="Arial" panose="020B0604020202020204" pitchFamily="34" charset="0"/>
              </a:rPr>
              <a:t>Add your words here,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F UI Display Thin" charset="0"/>
              <a:sym typeface="Arial" panose="020B0604020202020204" pitchFamily="34" charset="0"/>
            </a:endParaRPr>
          </a:p>
          <a:p>
            <a:pPr marL="0" marR="0" lvl="0" indent="0" algn="ctr" defTabSz="914400" rtl="0" fontAlgn="auto">
              <a:lnSpc>
                <a:spcPts val="1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F UI Display Thin" charset="0"/>
                <a:sym typeface="Arial" panose="020B0604020202020204" pitchFamily="34" charset="0"/>
              </a:rPr>
              <a:t>according to your need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F UI Display Thin" charset="0"/>
              <a:sym typeface="Arial" panose="020B0604020202020204" pitchFamily="34" charset="0"/>
            </a:endParaRPr>
          </a:p>
          <a:p>
            <a:pPr marL="0" marR="0" lvl="0" indent="0" algn="ctr" defTabSz="914400" rtl="0" fontAlgn="auto">
              <a:lnSpc>
                <a:spcPts val="1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F UI Display Thin" charset="0"/>
                <a:sym typeface="Arial" panose="020B0604020202020204" pitchFamily="34" charset="0"/>
              </a:rPr>
              <a:t>to draw the text box size.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cxnSp>
        <p:nvCxnSpPr>
          <p:cNvPr id="28" name="Straight Connector 20"/>
          <p:cNvCxnSpPr/>
          <p:nvPr/>
        </p:nvCxnSpPr>
        <p:spPr>
          <a:xfrm>
            <a:off x="2635250" y="5094288"/>
            <a:ext cx="544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3"/>
          <p:cNvCxnSpPr/>
          <p:nvPr/>
        </p:nvCxnSpPr>
        <p:spPr>
          <a:xfrm>
            <a:off x="5924550" y="5094288"/>
            <a:ext cx="544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6"/>
          <p:cNvCxnSpPr/>
          <p:nvPr/>
        </p:nvCxnSpPr>
        <p:spPr>
          <a:xfrm>
            <a:off x="9172575" y="5094288"/>
            <a:ext cx="544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141538" y="4681538"/>
            <a:ext cx="2046288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ts val="178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4815205" y="5184775"/>
            <a:ext cx="2630805" cy="840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78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F UI Display Thin" charset="0"/>
              <a:sym typeface="Arial" panose="020B0604020202020204" pitchFamily="34" charset="0"/>
            </a:endParaRPr>
          </a:p>
          <a:p>
            <a:pPr marL="0" marR="0" lvl="0" indent="0" algn="ctr" defTabSz="914400" rtl="0" fontAlgn="auto">
              <a:lnSpc>
                <a:spcPts val="1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F UI Display Thin" charset="0"/>
              <a:sym typeface="Arial" panose="020B0604020202020204" pitchFamily="34" charset="0"/>
            </a:endParaRPr>
          </a:p>
          <a:p>
            <a:pPr marL="0" marR="0" lvl="0" indent="0" algn="ctr" defTabSz="914400" rtl="0" fontAlgn="auto">
              <a:lnSpc>
                <a:spcPts val="1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60988" y="4681538"/>
            <a:ext cx="2046288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ts val="178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034655" y="5184775"/>
            <a:ext cx="2630805" cy="840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78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F UI Display Thin" charset="0"/>
              <a:sym typeface="Arial" panose="020B0604020202020204" pitchFamily="34" charset="0"/>
            </a:endParaRPr>
          </a:p>
          <a:p>
            <a:pPr marL="0" marR="0" lvl="0" indent="0" algn="ctr" defTabSz="914400" rtl="0" fontAlgn="auto">
              <a:lnSpc>
                <a:spcPts val="1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F UI Display Thin" charset="0"/>
              <a:sym typeface="Arial" panose="020B0604020202020204" pitchFamily="34" charset="0"/>
            </a:endParaRPr>
          </a:p>
          <a:p>
            <a:pPr marL="0" marR="0" lvl="0" indent="0" algn="ctr" defTabSz="914400" rtl="0" fontAlgn="auto">
              <a:lnSpc>
                <a:spcPts val="17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80438" y="4681538"/>
            <a:ext cx="2046288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ts val="178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3"/>
          <p:cNvCxnSpPr/>
          <p:nvPr/>
        </p:nvCxnSpPr>
        <p:spPr>
          <a:xfrm>
            <a:off x="1911350" y="2479675"/>
            <a:ext cx="9031288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"/>
          <p:cNvCxnSpPr/>
          <p:nvPr/>
        </p:nvCxnSpPr>
        <p:spPr>
          <a:xfrm>
            <a:off x="1911350" y="1593850"/>
            <a:ext cx="9031288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"/>
          <p:cNvCxnSpPr/>
          <p:nvPr/>
        </p:nvCxnSpPr>
        <p:spPr>
          <a:xfrm>
            <a:off x="1911350" y="3365500"/>
            <a:ext cx="9031288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"/>
          <p:cNvCxnSpPr/>
          <p:nvPr/>
        </p:nvCxnSpPr>
        <p:spPr>
          <a:xfrm>
            <a:off x="1911350" y="4251325"/>
            <a:ext cx="9031288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"/>
          <p:cNvCxnSpPr/>
          <p:nvPr/>
        </p:nvCxnSpPr>
        <p:spPr>
          <a:xfrm>
            <a:off x="1911350" y="5137150"/>
            <a:ext cx="9031288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8"/>
          <p:cNvSpPr/>
          <p:nvPr/>
        </p:nvSpPr>
        <p:spPr>
          <a:xfrm>
            <a:off x="2286000" y="1593850"/>
            <a:ext cx="460375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6" name="Rounded Rectangle 9"/>
          <p:cNvSpPr/>
          <p:nvPr/>
        </p:nvSpPr>
        <p:spPr>
          <a:xfrm>
            <a:off x="2286000" y="4206875"/>
            <a:ext cx="460375" cy="1136650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18%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7" name="Rounded Rectangle 10"/>
          <p:cNvSpPr/>
          <p:nvPr/>
        </p:nvSpPr>
        <p:spPr>
          <a:xfrm>
            <a:off x="3270250" y="1593850"/>
            <a:ext cx="460375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8" name="Rounded Rectangle 11"/>
          <p:cNvSpPr/>
          <p:nvPr/>
        </p:nvSpPr>
        <p:spPr>
          <a:xfrm>
            <a:off x="3270250" y="3575050"/>
            <a:ext cx="460375" cy="1768475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45%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9" name="Rounded Rectangle 12"/>
          <p:cNvSpPr/>
          <p:nvPr/>
        </p:nvSpPr>
        <p:spPr>
          <a:xfrm>
            <a:off x="4254500" y="1593850"/>
            <a:ext cx="460375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0" name="Rounded Rectangle 13"/>
          <p:cNvSpPr/>
          <p:nvPr/>
        </p:nvSpPr>
        <p:spPr>
          <a:xfrm>
            <a:off x="4254500" y="3767138"/>
            <a:ext cx="460375" cy="1576388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40%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1" name="Rounded Rectangle 14"/>
          <p:cNvSpPr/>
          <p:nvPr/>
        </p:nvSpPr>
        <p:spPr>
          <a:xfrm>
            <a:off x="5238750" y="1593850"/>
            <a:ext cx="458788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2" name="Rounded Rectangle 15"/>
          <p:cNvSpPr/>
          <p:nvPr/>
        </p:nvSpPr>
        <p:spPr>
          <a:xfrm>
            <a:off x="5238750" y="2892425"/>
            <a:ext cx="458788" cy="2451100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68%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3" name="Rounded Rectangle 16"/>
          <p:cNvSpPr/>
          <p:nvPr/>
        </p:nvSpPr>
        <p:spPr>
          <a:xfrm>
            <a:off x="6223000" y="1593850"/>
            <a:ext cx="458788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4" name="Rounded Rectangle 17"/>
          <p:cNvSpPr/>
          <p:nvPr/>
        </p:nvSpPr>
        <p:spPr>
          <a:xfrm>
            <a:off x="6223000" y="3155950"/>
            <a:ext cx="458788" cy="2187575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62%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5" name="Rounded Rectangle 18"/>
          <p:cNvSpPr/>
          <p:nvPr/>
        </p:nvSpPr>
        <p:spPr>
          <a:xfrm>
            <a:off x="7207250" y="1593850"/>
            <a:ext cx="458788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6" name="Rounded Rectangle 19"/>
          <p:cNvSpPr/>
          <p:nvPr/>
        </p:nvSpPr>
        <p:spPr>
          <a:xfrm>
            <a:off x="7207250" y="2589213"/>
            <a:ext cx="458788" cy="2754313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80%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7" name="Rounded Rectangle 20"/>
          <p:cNvSpPr/>
          <p:nvPr/>
        </p:nvSpPr>
        <p:spPr>
          <a:xfrm>
            <a:off x="8191500" y="1593850"/>
            <a:ext cx="458788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8" name="Rounded Rectangle 21"/>
          <p:cNvSpPr/>
          <p:nvPr/>
        </p:nvSpPr>
        <p:spPr>
          <a:xfrm>
            <a:off x="8191500" y="3155950"/>
            <a:ext cx="458788" cy="2187575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64%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9" name="Rounded Rectangle 22"/>
          <p:cNvSpPr/>
          <p:nvPr/>
        </p:nvSpPr>
        <p:spPr>
          <a:xfrm>
            <a:off x="9175750" y="1593850"/>
            <a:ext cx="458788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90" name="Rounded Rectangle 23"/>
          <p:cNvSpPr/>
          <p:nvPr/>
        </p:nvSpPr>
        <p:spPr>
          <a:xfrm>
            <a:off x="9175750" y="1941513"/>
            <a:ext cx="458788" cy="3402013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94%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6407" name="Rectangle 24"/>
          <p:cNvSpPr/>
          <p:nvPr/>
        </p:nvSpPr>
        <p:spPr>
          <a:xfrm>
            <a:off x="9175750" y="5484813"/>
            <a:ext cx="458788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2016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08" name="Rectangle 25"/>
          <p:cNvSpPr/>
          <p:nvPr/>
        </p:nvSpPr>
        <p:spPr>
          <a:xfrm>
            <a:off x="8191500" y="5484813"/>
            <a:ext cx="458788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2015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09" name="Rectangle 26"/>
          <p:cNvSpPr/>
          <p:nvPr/>
        </p:nvSpPr>
        <p:spPr>
          <a:xfrm>
            <a:off x="7212013" y="5484813"/>
            <a:ext cx="460375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2014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0" name="Rectangle 27"/>
          <p:cNvSpPr/>
          <p:nvPr/>
        </p:nvSpPr>
        <p:spPr>
          <a:xfrm>
            <a:off x="6223000" y="5484813"/>
            <a:ext cx="458788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2013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1" name="Rectangle 28"/>
          <p:cNvSpPr/>
          <p:nvPr/>
        </p:nvSpPr>
        <p:spPr>
          <a:xfrm>
            <a:off x="5233988" y="5484813"/>
            <a:ext cx="458787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2012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2" name="Rectangle 29"/>
          <p:cNvSpPr/>
          <p:nvPr/>
        </p:nvSpPr>
        <p:spPr>
          <a:xfrm>
            <a:off x="4244975" y="5484813"/>
            <a:ext cx="458788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2011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3" name="Rectangle 30"/>
          <p:cNvSpPr/>
          <p:nvPr/>
        </p:nvSpPr>
        <p:spPr>
          <a:xfrm>
            <a:off x="3254375" y="5484813"/>
            <a:ext cx="460375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2010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4" name="Rectangle 31"/>
          <p:cNvSpPr/>
          <p:nvPr/>
        </p:nvSpPr>
        <p:spPr>
          <a:xfrm>
            <a:off x="2300288" y="5484813"/>
            <a:ext cx="460375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2009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5" name="Rectangle 32"/>
          <p:cNvSpPr/>
          <p:nvPr/>
        </p:nvSpPr>
        <p:spPr>
          <a:xfrm>
            <a:off x="931863" y="1431925"/>
            <a:ext cx="854075" cy="325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100%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6" name="Rectangle 33"/>
          <p:cNvSpPr/>
          <p:nvPr/>
        </p:nvSpPr>
        <p:spPr>
          <a:xfrm>
            <a:off x="931863" y="2325688"/>
            <a:ext cx="854075" cy="32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75%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7" name="Rectangle 34"/>
          <p:cNvSpPr/>
          <p:nvPr/>
        </p:nvSpPr>
        <p:spPr>
          <a:xfrm>
            <a:off x="931863" y="3221038"/>
            <a:ext cx="854075" cy="32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50%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8" name="Rectangle 35"/>
          <p:cNvSpPr/>
          <p:nvPr/>
        </p:nvSpPr>
        <p:spPr>
          <a:xfrm>
            <a:off x="931863" y="5011738"/>
            <a:ext cx="854075" cy="32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0%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19" name="Rectangle 36"/>
          <p:cNvSpPr/>
          <p:nvPr/>
        </p:nvSpPr>
        <p:spPr>
          <a:xfrm>
            <a:off x="931863" y="4116388"/>
            <a:ext cx="854075" cy="32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25%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04" name="Rounded Rectangle 37"/>
          <p:cNvSpPr/>
          <p:nvPr/>
        </p:nvSpPr>
        <p:spPr>
          <a:xfrm>
            <a:off x="10160000" y="1593850"/>
            <a:ext cx="458788" cy="374967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05" name="Rounded Rectangle 38"/>
          <p:cNvSpPr/>
          <p:nvPr/>
        </p:nvSpPr>
        <p:spPr>
          <a:xfrm>
            <a:off x="10160000" y="2589213"/>
            <a:ext cx="458788" cy="2754313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80%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6422" name="Rectangle 39"/>
          <p:cNvSpPr/>
          <p:nvPr/>
        </p:nvSpPr>
        <p:spPr>
          <a:xfrm>
            <a:off x="10160000" y="5484813"/>
            <a:ext cx="458788" cy="3365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dirty="0">
                <a:latin typeface="Roboto Condensed Light"/>
                <a:ea typeface="Roboto Condensed Light"/>
              </a:rPr>
              <a:t>2017</a:t>
            </a:r>
            <a:endParaRPr lang="en-US" altLang="zh-CN" sz="1600" dirty="0">
              <a:latin typeface="Roboto Condensed Light"/>
              <a:ea typeface="Roboto Condensed Light"/>
            </a:endParaRPr>
          </a:p>
        </p:txBody>
      </p:sp>
      <p:sp>
        <p:nvSpPr>
          <p:cNvPr id="16423" name="文本框 106"/>
          <p:cNvSpPr txBox="1"/>
          <p:nvPr/>
        </p:nvSpPr>
        <p:spPr>
          <a:xfrm>
            <a:off x="142875" y="169863"/>
            <a:ext cx="2151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39"/>
          <p:cNvSpPr txBox="1"/>
          <p:nvPr/>
        </p:nvSpPr>
        <p:spPr>
          <a:xfrm>
            <a:off x="142875" y="169863"/>
            <a:ext cx="2151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Chevron 6"/>
          <p:cNvSpPr/>
          <p:nvPr/>
        </p:nvSpPr>
        <p:spPr>
          <a:xfrm>
            <a:off x="6883400" y="1852613"/>
            <a:ext cx="2660650" cy="1689100"/>
          </a:xfrm>
          <a:prstGeom prst="chevron">
            <a:avLst>
              <a:gd name="adj" fmla="val 4171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endParaRPr lang="en-US" altLang="zh-CN" sz="2400" dirty="0">
              <a:solidFill>
                <a:srgbClr val="FEFFFF"/>
              </a:solidFill>
              <a:latin typeface="Roboto Condensed Light"/>
              <a:ea typeface="Roboto Condensed Light"/>
            </a:endParaRPr>
          </a:p>
          <a:p>
            <a:pPr lvl="0" algn="ctr" eaLnBrk="1" hangingPunct="1"/>
            <a:endParaRPr lang="en-US" altLang="zh-CN" sz="2400" dirty="0">
              <a:solidFill>
                <a:srgbClr val="FE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42" name="Chevron 3"/>
          <p:cNvSpPr/>
          <p:nvPr/>
        </p:nvSpPr>
        <p:spPr>
          <a:xfrm>
            <a:off x="862013" y="1852613"/>
            <a:ext cx="2660650" cy="1689100"/>
          </a:xfrm>
          <a:prstGeom prst="chevron">
            <a:avLst>
              <a:gd name="adj" fmla="val 41715"/>
            </a:avLst>
          </a:prstGeom>
          <a:solidFill>
            <a:srgbClr val="40526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b="1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 eaLnBrk="1" hangingPunct="1"/>
            <a:endParaRPr lang="en-US" altLang="zh-CN" sz="2400" dirty="0">
              <a:solidFill>
                <a:srgbClr val="FE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43" name="Chevron 4"/>
          <p:cNvSpPr/>
          <p:nvPr/>
        </p:nvSpPr>
        <p:spPr>
          <a:xfrm>
            <a:off x="2868613" y="1852613"/>
            <a:ext cx="2660650" cy="1689100"/>
          </a:xfrm>
          <a:prstGeom prst="chevron">
            <a:avLst>
              <a:gd name="adj" fmla="val 4171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FE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44" name="Chevron 5"/>
          <p:cNvSpPr/>
          <p:nvPr/>
        </p:nvSpPr>
        <p:spPr>
          <a:xfrm>
            <a:off x="4875213" y="1852613"/>
            <a:ext cx="2662238" cy="1689100"/>
          </a:xfrm>
          <a:prstGeom prst="chevron">
            <a:avLst>
              <a:gd name="adj" fmla="val 41715"/>
            </a:avLst>
          </a:prstGeom>
          <a:solidFill>
            <a:srgbClr val="40526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FE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45" name="Chevron 7"/>
          <p:cNvSpPr/>
          <p:nvPr/>
        </p:nvSpPr>
        <p:spPr>
          <a:xfrm>
            <a:off x="8890000" y="1852613"/>
            <a:ext cx="2662238" cy="1689100"/>
          </a:xfrm>
          <a:prstGeom prst="chevron">
            <a:avLst>
              <a:gd name="adj" fmla="val 41715"/>
            </a:avLst>
          </a:prstGeom>
          <a:solidFill>
            <a:srgbClr val="40526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FE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17416" name="TextBox 8"/>
          <p:cNvSpPr txBox="1"/>
          <p:nvPr/>
        </p:nvSpPr>
        <p:spPr>
          <a:xfrm>
            <a:off x="1104900" y="4106863"/>
            <a:ext cx="14557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x-none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7" name="TextBox 8"/>
          <p:cNvSpPr txBox="1"/>
          <p:nvPr/>
        </p:nvSpPr>
        <p:spPr>
          <a:xfrm>
            <a:off x="3124200" y="4106863"/>
            <a:ext cx="14557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x-none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8" name="TextBox 8"/>
          <p:cNvSpPr txBox="1"/>
          <p:nvPr/>
        </p:nvSpPr>
        <p:spPr>
          <a:xfrm>
            <a:off x="5146675" y="4106863"/>
            <a:ext cx="14573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x-none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19" name="TextBox 8"/>
          <p:cNvSpPr txBox="1"/>
          <p:nvPr/>
        </p:nvSpPr>
        <p:spPr>
          <a:xfrm>
            <a:off x="7126288" y="4106863"/>
            <a:ext cx="145573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x-none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20" name="TextBox 8"/>
          <p:cNvSpPr txBox="1"/>
          <p:nvPr/>
        </p:nvSpPr>
        <p:spPr>
          <a:xfrm>
            <a:off x="9229725" y="4106863"/>
            <a:ext cx="14557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x-none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50913" y="4564063"/>
            <a:ext cx="176371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70213" y="4564063"/>
            <a:ext cx="176371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93481" y="4564063"/>
            <a:ext cx="176371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2300" y="4564063"/>
            <a:ext cx="176371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75738" y="4564063"/>
            <a:ext cx="1763713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426" name="文本框 55"/>
          <p:cNvSpPr txBox="1"/>
          <p:nvPr/>
        </p:nvSpPr>
        <p:spPr>
          <a:xfrm>
            <a:off x="1800225" y="2335213"/>
            <a:ext cx="18176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endParaRPr lang="zh-CN" altLang="en-US" sz="2400" b="1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27" name="文本框 56"/>
          <p:cNvSpPr txBox="1"/>
          <p:nvPr/>
        </p:nvSpPr>
        <p:spPr>
          <a:xfrm>
            <a:off x="1800225" y="2751138"/>
            <a:ext cx="18176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01</a:t>
            </a:r>
            <a:endParaRPr lang="en-US" altLang="zh-CN" sz="1400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28" name="文本框 57"/>
          <p:cNvSpPr txBox="1"/>
          <p:nvPr/>
        </p:nvSpPr>
        <p:spPr>
          <a:xfrm>
            <a:off x="3852863" y="2335213"/>
            <a:ext cx="1816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endParaRPr lang="zh-CN" altLang="en-US" sz="2400" b="1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29" name="文本框 58"/>
          <p:cNvSpPr txBox="1"/>
          <p:nvPr/>
        </p:nvSpPr>
        <p:spPr>
          <a:xfrm>
            <a:off x="3852863" y="2751138"/>
            <a:ext cx="18161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02</a:t>
            </a:r>
            <a:endParaRPr lang="en-US" altLang="zh-CN" sz="1400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0" name="文本框 59"/>
          <p:cNvSpPr txBox="1"/>
          <p:nvPr/>
        </p:nvSpPr>
        <p:spPr>
          <a:xfrm>
            <a:off x="5815013" y="2335213"/>
            <a:ext cx="18176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endParaRPr lang="zh-CN" altLang="en-US" sz="2400" b="1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1" name="文本框 60"/>
          <p:cNvSpPr txBox="1"/>
          <p:nvPr/>
        </p:nvSpPr>
        <p:spPr>
          <a:xfrm>
            <a:off x="5815013" y="2751138"/>
            <a:ext cx="18176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03</a:t>
            </a:r>
            <a:endParaRPr lang="en-US" altLang="zh-CN" sz="1400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2" name="文本框 61"/>
          <p:cNvSpPr txBox="1"/>
          <p:nvPr/>
        </p:nvSpPr>
        <p:spPr>
          <a:xfrm>
            <a:off x="7854950" y="2335213"/>
            <a:ext cx="1816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endParaRPr lang="zh-CN" altLang="en-US" sz="2400" b="1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3" name="文本框 62"/>
          <p:cNvSpPr txBox="1"/>
          <p:nvPr/>
        </p:nvSpPr>
        <p:spPr>
          <a:xfrm>
            <a:off x="7854950" y="2751138"/>
            <a:ext cx="18161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04</a:t>
            </a:r>
            <a:endParaRPr lang="en-US" altLang="zh-CN" sz="1400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4" name="文本框 63"/>
          <p:cNvSpPr txBox="1"/>
          <p:nvPr/>
        </p:nvSpPr>
        <p:spPr>
          <a:xfrm>
            <a:off x="9894888" y="2335213"/>
            <a:ext cx="1816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endParaRPr lang="zh-CN" altLang="en-US" sz="2400" b="1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5" name="文本框 64"/>
          <p:cNvSpPr txBox="1"/>
          <p:nvPr/>
        </p:nvSpPr>
        <p:spPr>
          <a:xfrm>
            <a:off x="9894888" y="2751138"/>
            <a:ext cx="18161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E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 05</a:t>
            </a:r>
            <a:endParaRPr lang="en-US" altLang="zh-CN" sz="1400" dirty="0">
              <a:solidFill>
                <a:srgbClr val="FE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6"/>
          <p:cNvSpPr/>
          <p:nvPr/>
        </p:nvSpPr>
        <p:spPr>
          <a:xfrm>
            <a:off x="10233025" y="4822825"/>
            <a:ext cx="838200" cy="84137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val 41"/>
          <p:cNvSpPr/>
          <p:nvPr/>
        </p:nvSpPr>
        <p:spPr>
          <a:xfrm>
            <a:off x="10233025" y="2841625"/>
            <a:ext cx="838200" cy="84137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5"/>
          <p:cNvSpPr/>
          <p:nvPr/>
        </p:nvSpPr>
        <p:spPr>
          <a:xfrm>
            <a:off x="1317625" y="3832225"/>
            <a:ext cx="838200" cy="8413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"/>
          <p:cNvSpPr/>
          <p:nvPr/>
        </p:nvSpPr>
        <p:spPr>
          <a:xfrm>
            <a:off x="1317625" y="1844675"/>
            <a:ext cx="838200" cy="8413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265363" y="1854200"/>
            <a:ext cx="7848600" cy="822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/>
          <p:nvPr/>
        </p:nvSpPr>
        <p:spPr>
          <a:xfrm>
            <a:off x="2265363" y="2055813"/>
            <a:ext cx="639763" cy="41910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265363" y="2851150"/>
            <a:ext cx="7848600" cy="82232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2265363" y="3841750"/>
            <a:ext cx="7848600" cy="822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2265363" y="4822825"/>
            <a:ext cx="7848600" cy="82232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43" name="Content Placeholder 4"/>
          <p:cNvSpPr txBox="1"/>
          <p:nvPr/>
        </p:nvSpPr>
        <p:spPr>
          <a:xfrm>
            <a:off x="2281238" y="2128838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44" name="Content Placeholder 4"/>
          <p:cNvSpPr txBox="1"/>
          <p:nvPr/>
        </p:nvSpPr>
        <p:spPr>
          <a:xfrm>
            <a:off x="9490075" y="3109913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ctr"/>
            <a:r>
              <a:rPr lang="en-US" altLang="zh-CN" sz="1200" dirty="0">
                <a:solidFill>
                  <a:schemeClr val="bg1"/>
                </a:solidFill>
              </a:rPr>
              <a:t>02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3" name="Shape 4483"/>
          <p:cNvSpPr/>
          <p:nvPr/>
        </p:nvSpPr>
        <p:spPr>
          <a:xfrm>
            <a:off x="10533063" y="3043238"/>
            <a:ext cx="238125" cy="43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40"/>
                </a:moveTo>
                <a:cubicBezTo>
                  <a:pt x="7045" y="19440"/>
                  <a:pt x="3998" y="17796"/>
                  <a:pt x="3998" y="15769"/>
                </a:cubicBezTo>
                <a:cubicBezTo>
                  <a:pt x="3998" y="14090"/>
                  <a:pt x="6086" y="12679"/>
                  <a:pt x="8933" y="12239"/>
                </a:cubicBezTo>
                <a:lnTo>
                  <a:pt x="8933" y="4320"/>
                </a:lnTo>
                <a:lnTo>
                  <a:pt x="12934" y="4320"/>
                </a:lnTo>
                <a:lnTo>
                  <a:pt x="12934" y="12283"/>
                </a:lnTo>
                <a:cubicBezTo>
                  <a:pt x="15644" y="12767"/>
                  <a:pt x="17602" y="14143"/>
                  <a:pt x="17602" y="15769"/>
                </a:cubicBezTo>
                <a:cubicBezTo>
                  <a:pt x="17602" y="17796"/>
                  <a:pt x="14555" y="19440"/>
                  <a:pt x="10800" y="19440"/>
                </a:cubicBezTo>
                <a:close/>
                <a:moveTo>
                  <a:pt x="16000" y="10656"/>
                </a:moveTo>
                <a:lnTo>
                  <a:pt x="16000" y="1079"/>
                </a:lnTo>
                <a:cubicBezTo>
                  <a:pt x="16000" y="484"/>
                  <a:pt x="15107" y="0"/>
                  <a:pt x="14001" y="0"/>
                </a:cubicBezTo>
                <a:lnTo>
                  <a:pt x="7199" y="0"/>
                </a:lnTo>
                <a:cubicBezTo>
                  <a:pt x="6094" y="0"/>
                  <a:pt x="5600" y="484"/>
                  <a:pt x="5600" y="1079"/>
                </a:cubicBezTo>
                <a:lnTo>
                  <a:pt x="5600" y="10656"/>
                </a:lnTo>
                <a:cubicBezTo>
                  <a:pt x="2262" y="11649"/>
                  <a:pt x="0" y="13566"/>
                  <a:pt x="0" y="15769"/>
                </a:cubicBezTo>
                <a:cubicBezTo>
                  <a:pt x="0" y="18989"/>
                  <a:pt x="4836" y="21600"/>
                  <a:pt x="10800" y="21600"/>
                </a:cubicBezTo>
                <a:cubicBezTo>
                  <a:pt x="16766" y="21600"/>
                  <a:pt x="21600" y="18989"/>
                  <a:pt x="21600" y="15769"/>
                </a:cubicBezTo>
                <a:cubicBezTo>
                  <a:pt x="21600" y="13566"/>
                  <a:pt x="19338" y="11649"/>
                  <a:pt x="16000" y="106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4" name="Shape 4403"/>
          <p:cNvSpPr/>
          <p:nvPr/>
        </p:nvSpPr>
        <p:spPr>
          <a:xfrm>
            <a:off x="1611313" y="2155825"/>
            <a:ext cx="250825" cy="220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0"/>
                </a:moveTo>
                <a:lnTo>
                  <a:pt x="2700" y="0"/>
                </a:lnTo>
                <a:cubicBezTo>
                  <a:pt x="1216" y="0"/>
                  <a:pt x="0" y="1389"/>
                  <a:pt x="0" y="3086"/>
                </a:cubicBezTo>
                <a:lnTo>
                  <a:pt x="0" y="13885"/>
                </a:lnTo>
                <a:cubicBezTo>
                  <a:pt x="0" y="15583"/>
                  <a:pt x="1216" y="16971"/>
                  <a:pt x="2700" y="16971"/>
                </a:cubicBezTo>
                <a:lnTo>
                  <a:pt x="8100" y="16971"/>
                </a:lnTo>
                <a:lnTo>
                  <a:pt x="13500" y="21600"/>
                </a:lnTo>
                <a:lnTo>
                  <a:pt x="13500" y="16971"/>
                </a:lnTo>
                <a:lnTo>
                  <a:pt x="18900" y="16971"/>
                </a:lnTo>
                <a:cubicBezTo>
                  <a:pt x="20384" y="16971"/>
                  <a:pt x="21600" y="15583"/>
                  <a:pt x="21600" y="13885"/>
                </a:cubicBezTo>
                <a:lnTo>
                  <a:pt x="21600" y="3086"/>
                </a:lnTo>
                <a:cubicBezTo>
                  <a:pt x="21600" y="1389"/>
                  <a:pt x="20384" y="0"/>
                  <a:pt x="189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5" name="Shape 4401"/>
          <p:cNvSpPr/>
          <p:nvPr/>
        </p:nvSpPr>
        <p:spPr>
          <a:xfrm>
            <a:off x="1611313" y="4111625"/>
            <a:ext cx="250825" cy="282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9" extrusionOk="0">
                <a:moveTo>
                  <a:pt x="4049" y="7519"/>
                </a:moveTo>
                <a:cubicBezTo>
                  <a:pt x="3162" y="7519"/>
                  <a:pt x="0" y="7985"/>
                  <a:pt x="0" y="11154"/>
                </a:cubicBezTo>
                <a:lnTo>
                  <a:pt x="0" y="16799"/>
                </a:lnTo>
                <a:cubicBezTo>
                  <a:pt x="0" y="19968"/>
                  <a:pt x="3162" y="20318"/>
                  <a:pt x="4049" y="20318"/>
                </a:cubicBezTo>
                <a:cubicBezTo>
                  <a:pt x="4937" y="20318"/>
                  <a:pt x="2699" y="19651"/>
                  <a:pt x="2699" y="17687"/>
                </a:cubicBezTo>
                <a:lnTo>
                  <a:pt x="2699" y="10267"/>
                </a:lnTo>
                <a:cubicBezTo>
                  <a:pt x="2699" y="8207"/>
                  <a:pt x="4937" y="7519"/>
                  <a:pt x="4049" y="7519"/>
                </a:cubicBezTo>
                <a:close/>
                <a:moveTo>
                  <a:pt x="15725" y="7408"/>
                </a:moveTo>
                <a:cubicBezTo>
                  <a:pt x="15548" y="6995"/>
                  <a:pt x="20503" y="3177"/>
                  <a:pt x="17612" y="83"/>
                </a:cubicBezTo>
                <a:cubicBezTo>
                  <a:pt x="16934" y="-641"/>
                  <a:pt x="14641" y="3547"/>
                  <a:pt x="11381" y="5443"/>
                </a:cubicBezTo>
                <a:cubicBezTo>
                  <a:pt x="9583" y="6489"/>
                  <a:pt x="5399" y="8716"/>
                  <a:pt x="5399" y="9946"/>
                </a:cubicBezTo>
                <a:lnTo>
                  <a:pt x="5399" y="17911"/>
                </a:lnTo>
                <a:cubicBezTo>
                  <a:pt x="5399" y="19392"/>
                  <a:pt x="12033" y="20959"/>
                  <a:pt x="17076" y="20959"/>
                </a:cubicBezTo>
                <a:cubicBezTo>
                  <a:pt x="18923" y="20959"/>
                  <a:pt x="21600" y="10974"/>
                  <a:pt x="21600" y="9387"/>
                </a:cubicBezTo>
                <a:cubicBezTo>
                  <a:pt x="21600" y="7795"/>
                  <a:pt x="15902" y="7823"/>
                  <a:pt x="15725" y="74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6" name="Shape 4416"/>
          <p:cNvSpPr/>
          <p:nvPr/>
        </p:nvSpPr>
        <p:spPr>
          <a:xfrm>
            <a:off x="10529888" y="5110163"/>
            <a:ext cx="244475" cy="249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9474200" y="3052763"/>
            <a:ext cx="639763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9"/>
          <p:cNvSpPr/>
          <p:nvPr/>
        </p:nvSpPr>
        <p:spPr>
          <a:xfrm>
            <a:off x="2265363" y="4043363"/>
            <a:ext cx="639763" cy="41910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9474200" y="5024438"/>
            <a:ext cx="639763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52" name="Content Placeholder 4"/>
          <p:cNvSpPr txBox="1"/>
          <p:nvPr/>
        </p:nvSpPr>
        <p:spPr>
          <a:xfrm>
            <a:off x="2281238" y="4106863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53" name="Content Placeholder 4"/>
          <p:cNvSpPr txBox="1"/>
          <p:nvPr/>
        </p:nvSpPr>
        <p:spPr>
          <a:xfrm>
            <a:off x="9490075" y="3138488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54" name="Content Placeholder 4"/>
          <p:cNvSpPr txBox="1"/>
          <p:nvPr/>
        </p:nvSpPr>
        <p:spPr>
          <a:xfrm>
            <a:off x="9490075" y="5072063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55" name="矩形 22"/>
          <p:cNvSpPr/>
          <p:nvPr/>
        </p:nvSpPr>
        <p:spPr>
          <a:xfrm>
            <a:off x="3141980" y="2127886"/>
            <a:ext cx="6226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56" name="矩形 23"/>
          <p:cNvSpPr/>
          <p:nvPr/>
        </p:nvSpPr>
        <p:spPr>
          <a:xfrm>
            <a:off x="3141980" y="3108960"/>
            <a:ext cx="6226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57" name="矩形 24"/>
          <p:cNvSpPr/>
          <p:nvPr/>
        </p:nvSpPr>
        <p:spPr>
          <a:xfrm>
            <a:off x="3141980" y="4099560"/>
            <a:ext cx="6226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58" name="矩形 25"/>
          <p:cNvSpPr/>
          <p:nvPr/>
        </p:nvSpPr>
        <p:spPr>
          <a:xfrm>
            <a:off x="3141980" y="5080635"/>
            <a:ext cx="6226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59" name="文本框 26"/>
          <p:cNvSpPr txBox="1"/>
          <p:nvPr/>
        </p:nvSpPr>
        <p:spPr>
          <a:xfrm>
            <a:off x="142875" y="169863"/>
            <a:ext cx="21510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4"/>
          <p:cNvPicPr>
            <a:picLocks noChangeAspect="1"/>
          </p:cNvPicPr>
          <p:nvPr/>
        </p:nvPicPr>
        <p:blipFill>
          <a:blip r:embed="rId1"/>
          <a:srcRect t="3125" b="12395"/>
          <a:stretch>
            <a:fillRect/>
          </a:stretch>
        </p:blipFill>
        <p:spPr>
          <a:xfrm>
            <a:off x="0" y="0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057775" y="0"/>
            <a:ext cx="7134225" cy="6875463"/>
          </a:xfrm>
          <a:custGeom>
            <a:avLst/>
            <a:gdLst>
              <a:gd name="connsiteX0" fmla="*/ 0 w 7171426"/>
              <a:gd name="connsiteY0" fmla="*/ 0 h 6858000"/>
              <a:gd name="connsiteX1" fmla="*/ 7171426 w 7171426"/>
              <a:gd name="connsiteY1" fmla="*/ 0 h 6858000"/>
              <a:gd name="connsiteX2" fmla="*/ 7171426 w 7171426"/>
              <a:gd name="connsiteY2" fmla="*/ 6858000 h 6858000"/>
              <a:gd name="connsiteX3" fmla="*/ 0 w 7171426"/>
              <a:gd name="connsiteY3" fmla="*/ 6858000 h 6858000"/>
              <a:gd name="connsiteX4" fmla="*/ 0 w 7171426"/>
              <a:gd name="connsiteY4" fmla="*/ 0 h 6858000"/>
              <a:gd name="connsiteX0-1" fmla="*/ 0 w 7171426"/>
              <a:gd name="connsiteY0-2" fmla="*/ 0 h 6875253"/>
              <a:gd name="connsiteX1-3" fmla="*/ 7171426 w 7171426"/>
              <a:gd name="connsiteY1-4" fmla="*/ 0 h 6875253"/>
              <a:gd name="connsiteX2-5" fmla="*/ 7171426 w 7171426"/>
              <a:gd name="connsiteY2-6" fmla="*/ 6858000 h 6875253"/>
              <a:gd name="connsiteX3-7" fmla="*/ 3140015 w 7171426"/>
              <a:gd name="connsiteY3-8" fmla="*/ 6875253 h 6875253"/>
              <a:gd name="connsiteX4-9" fmla="*/ 0 w 7171426"/>
              <a:gd name="connsiteY4-10" fmla="*/ 0 h 6875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171426" h="6875253">
                <a:moveTo>
                  <a:pt x="0" y="0"/>
                </a:moveTo>
                <a:lnTo>
                  <a:pt x="7171426" y="0"/>
                </a:lnTo>
                <a:lnTo>
                  <a:pt x="7171426" y="6858000"/>
                </a:lnTo>
                <a:lnTo>
                  <a:pt x="3140015" y="6875253"/>
                </a:lnTo>
                <a:lnTo>
                  <a:pt x="0" y="0"/>
                </a:lnTo>
                <a:close/>
              </a:path>
            </a:pathLst>
          </a:custGeom>
          <a:solidFill>
            <a:srgbClr val="4052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文本框 13"/>
          <p:cNvSpPr txBox="1"/>
          <p:nvPr/>
        </p:nvSpPr>
        <p:spPr>
          <a:xfrm>
            <a:off x="7808913" y="2625725"/>
            <a:ext cx="25288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1" name="文本框 15"/>
          <p:cNvSpPr txBox="1"/>
          <p:nvPr/>
        </p:nvSpPr>
        <p:spPr>
          <a:xfrm>
            <a:off x="10152063" y="2143125"/>
            <a:ext cx="1476375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2" name="文本框 8"/>
          <p:cNvSpPr txBox="1"/>
          <p:nvPr/>
        </p:nvSpPr>
        <p:spPr>
          <a:xfrm>
            <a:off x="7808913" y="3314700"/>
            <a:ext cx="35052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according to your need 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draw the text box size.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08913" y="3187700"/>
            <a:ext cx="3505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2"/>
          <p:cNvSpPr>
            <a:spLocks noChangeArrowheads="1"/>
          </p:cNvSpPr>
          <p:nvPr/>
        </p:nvSpPr>
        <p:spPr bwMode="auto">
          <a:xfrm>
            <a:off x="809625" y="1544638"/>
            <a:ext cx="109855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Century Gothic" panose="020B0502020202020204" pitchFamily="34" charset="0"/>
              </a:rPr>
              <a:t>01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3" name="Shape 145"/>
          <p:cNvSpPr>
            <a:spLocks noChangeArrowheads="1"/>
          </p:cNvSpPr>
          <p:nvPr/>
        </p:nvSpPr>
        <p:spPr bwMode="auto">
          <a:xfrm>
            <a:off x="803275" y="4606925"/>
            <a:ext cx="1098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/>
                <a:sym typeface="Century Gothic" panose="020B0502020202020204" pitchFamily="34" charset="0"/>
              </a:rPr>
              <a:t>03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4" name="Shape 148"/>
          <p:cNvSpPr>
            <a:spLocks noChangeArrowheads="1"/>
          </p:cNvSpPr>
          <p:nvPr/>
        </p:nvSpPr>
        <p:spPr bwMode="auto">
          <a:xfrm>
            <a:off x="809625" y="3076575"/>
            <a:ext cx="1098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/>
                <a:sym typeface="Century Gothic" panose="020B0502020202020204" pitchFamily="34" charset="0"/>
              </a:rPr>
              <a:t>02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grpSp>
        <p:nvGrpSpPr>
          <p:cNvPr id="20485" name="Group 152"/>
          <p:cNvGrpSpPr/>
          <p:nvPr/>
        </p:nvGrpSpPr>
        <p:grpSpPr>
          <a:xfrm>
            <a:off x="1247775" y="2713038"/>
            <a:ext cx="177800" cy="1657350"/>
            <a:chOff x="0" y="0"/>
            <a:chExt cx="293262" cy="2738760"/>
          </a:xfrm>
        </p:grpSpPr>
        <p:sp>
          <p:nvSpPr>
            <p:cNvPr id="20499" name="Shape 150"/>
            <p:cNvSpPr/>
            <p:nvPr/>
          </p:nvSpPr>
          <p:spPr>
            <a:xfrm rot="5400000">
              <a:off x="48877" y="-48878"/>
              <a:ext cx="195509" cy="293264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>
              <a:noFill/>
            </a:ln>
          </p:spPr>
          <p:txBody>
            <a:bodyPr lIns="0" tIns="0" rIns="0" bIns="0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584200">
                <a:lnSpc>
                  <a:spcPct val="110000"/>
                </a:lnSpc>
                <a:spcBef>
                  <a:spcPts val="1500"/>
                </a:spcBef>
                <a:buNone/>
              </a:pPr>
              <a:endParaRPr lang="zh-CN" altLang="zh-CN" sz="1000" dirty="0">
                <a:solidFill>
                  <a:srgbClr val="4C4C4C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500" name="Shape 151"/>
            <p:cNvSpPr/>
            <p:nvPr/>
          </p:nvSpPr>
          <p:spPr>
            <a:xfrm rot="5400000">
              <a:off x="48877" y="2494375"/>
              <a:ext cx="195509" cy="293263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>
              <a:noFill/>
            </a:ln>
          </p:spPr>
          <p:txBody>
            <a:bodyPr lIns="0" tIns="0" rIns="0" bIns="0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584200">
                <a:lnSpc>
                  <a:spcPct val="110000"/>
                </a:lnSpc>
                <a:spcBef>
                  <a:spcPts val="1500"/>
                </a:spcBef>
                <a:buNone/>
              </a:pPr>
              <a:endParaRPr lang="zh-CN" altLang="zh-CN" sz="1000" dirty="0">
                <a:solidFill>
                  <a:srgbClr val="4C4C4C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0486" name="Subtitle 2"/>
          <p:cNvSpPr txBox="1"/>
          <p:nvPr/>
        </p:nvSpPr>
        <p:spPr>
          <a:xfrm>
            <a:off x="1901825" y="1747044"/>
            <a:ext cx="3779838" cy="520700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Shape 142"/>
          <p:cNvSpPr>
            <a:spLocks noChangeArrowheads="1"/>
          </p:cNvSpPr>
          <p:nvPr/>
        </p:nvSpPr>
        <p:spPr bwMode="auto">
          <a:xfrm>
            <a:off x="6402388" y="1544638"/>
            <a:ext cx="109855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Century Gothic" panose="020B0502020202020204" pitchFamily="34" charset="0"/>
              </a:rPr>
              <a:t>0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Century Gothic" panose="020B0502020202020204" pitchFamily="34" charset="0"/>
              </a:rPr>
              <a:t>4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10" name="Shape 145"/>
          <p:cNvSpPr>
            <a:spLocks noChangeArrowheads="1"/>
          </p:cNvSpPr>
          <p:nvPr/>
        </p:nvSpPr>
        <p:spPr bwMode="auto">
          <a:xfrm>
            <a:off x="6394450" y="4606925"/>
            <a:ext cx="1098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/>
                <a:sym typeface="Century Gothic" panose="020B0502020202020204" pitchFamily="34" charset="0"/>
              </a:rPr>
              <a:t>6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1" name="Shape 148"/>
          <p:cNvSpPr>
            <a:spLocks noChangeArrowheads="1"/>
          </p:cNvSpPr>
          <p:nvPr/>
        </p:nvSpPr>
        <p:spPr bwMode="auto">
          <a:xfrm>
            <a:off x="6402388" y="3076575"/>
            <a:ext cx="1098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/>
                <a:sym typeface="Century Gothic" panose="020B0502020202020204" pitchFamily="34" charset="0"/>
              </a:rPr>
              <a:t>5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grpSp>
        <p:nvGrpSpPr>
          <p:cNvPr id="20490" name="Group 152"/>
          <p:cNvGrpSpPr/>
          <p:nvPr/>
        </p:nvGrpSpPr>
        <p:grpSpPr>
          <a:xfrm>
            <a:off x="6838950" y="2713038"/>
            <a:ext cx="177800" cy="1657350"/>
            <a:chOff x="0" y="0"/>
            <a:chExt cx="293262" cy="2738760"/>
          </a:xfrm>
        </p:grpSpPr>
        <p:sp>
          <p:nvSpPr>
            <p:cNvPr id="20497" name="Shape 150"/>
            <p:cNvSpPr/>
            <p:nvPr/>
          </p:nvSpPr>
          <p:spPr>
            <a:xfrm rot="5400000">
              <a:off x="48877" y="-48878"/>
              <a:ext cx="195509" cy="293264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>
              <a:noFill/>
            </a:ln>
          </p:spPr>
          <p:txBody>
            <a:bodyPr lIns="0" tIns="0" rIns="0" bIns="0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584200">
                <a:lnSpc>
                  <a:spcPct val="110000"/>
                </a:lnSpc>
                <a:spcBef>
                  <a:spcPts val="1500"/>
                </a:spcBef>
                <a:buNone/>
              </a:pPr>
              <a:endParaRPr lang="zh-CN" altLang="zh-CN" sz="1000" dirty="0">
                <a:solidFill>
                  <a:srgbClr val="4C4C4C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498" name="Shape 151"/>
            <p:cNvSpPr/>
            <p:nvPr/>
          </p:nvSpPr>
          <p:spPr>
            <a:xfrm rot="5400000">
              <a:off x="48877" y="2494375"/>
              <a:ext cx="195509" cy="293263"/>
            </a:xfrm>
            <a:prstGeom prst="rightArrow">
              <a:avLst>
                <a:gd name="adj1" fmla="val 32000"/>
                <a:gd name="adj2" fmla="val 100000"/>
              </a:avLst>
            </a:prstGeom>
            <a:solidFill>
              <a:srgbClr val="E5E5E5"/>
            </a:solidFill>
            <a:ln w="12700">
              <a:noFill/>
            </a:ln>
          </p:spPr>
          <p:txBody>
            <a:bodyPr lIns="0" tIns="0" rIns="0" bIns="0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584200">
                <a:lnSpc>
                  <a:spcPct val="110000"/>
                </a:lnSpc>
                <a:spcBef>
                  <a:spcPts val="1500"/>
                </a:spcBef>
                <a:buNone/>
              </a:pPr>
              <a:endParaRPr lang="zh-CN" altLang="zh-CN" sz="1000" dirty="0">
                <a:solidFill>
                  <a:srgbClr val="4C4C4C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0491" name="Subtitle 2"/>
          <p:cNvSpPr txBox="1"/>
          <p:nvPr/>
        </p:nvSpPr>
        <p:spPr>
          <a:xfrm>
            <a:off x="1901825" y="3276600"/>
            <a:ext cx="3779838" cy="520700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492" name="Subtitle 2"/>
          <p:cNvSpPr txBox="1"/>
          <p:nvPr/>
        </p:nvSpPr>
        <p:spPr>
          <a:xfrm>
            <a:off x="1901825" y="4806950"/>
            <a:ext cx="3779838" cy="520700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493" name="Subtitle 2"/>
          <p:cNvSpPr txBox="1"/>
          <p:nvPr/>
        </p:nvSpPr>
        <p:spPr>
          <a:xfrm>
            <a:off x="7493000" y="1747044"/>
            <a:ext cx="3779838" cy="520700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494" name="Subtitle 2"/>
          <p:cNvSpPr txBox="1"/>
          <p:nvPr/>
        </p:nvSpPr>
        <p:spPr>
          <a:xfrm>
            <a:off x="7493000" y="3276600"/>
            <a:ext cx="3779838" cy="520700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495" name="Subtitle 2"/>
          <p:cNvSpPr txBox="1"/>
          <p:nvPr/>
        </p:nvSpPr>
        <p:spPr>
          <a:xfrm>
            <a:off x="7493000" y="4806950"/>
            <a:ext cx="3779838" cy="520700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496" name="文本框 20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81"/>
          <p:cNvSpPr/>
          <p:nvPr/>
        </p:nvSpPr>
        <p:spPr>
          <a:xfrm>
            <a:off x="1493838" y="2508250"/>
            <a:ext cx="1778000" cy="17764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2400" b="1">
              <a:solidFill>
                <a:schemeClr val="bg1"/>
              </a:solidFill>
              <a:latin typeface="Lato Regular"/>
              <a:ea typeface="Lato Regular"/>
            </a:endParaRPr>
          </a:p>
        </p:txBody>
      </p:sp>
      <p:sp>
        <p:nvSpPr>
          <p:cNvPr id="3" name="Shape 682"/>
          <p:cNvSpPr/>
          <p:nvPr/>
        </p:nvSpPr>
        <p:spPr>
          <a:xfrm>
            <a:off x="4191000" y="1376363"/>
            <a:ext cx="1211263" cy="1211263"/>
          </a:xfrm>
          <a:prstGeom prst="ellipse">
            <a:avLst/>
          </a:prstGeom>
          <a:solidFill>
            <a:srgbClr val="40526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Arial" panose="020B0604020202020204" pitchFamily="34" charset="0"/>
              </a:rPr>
              <a:t>YOUR TITLE</a:t>
            </a:r>
            <a:endParaRPr kumimoji="0" lang="zh-CN" altLang="en-US" sz="16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Helvetica Neue"/>
              <a:sym typeface="Arial" panose="020B0604020202020204" pitchFamily="34" charset="0"/>
            </a:endParaRPr>
          </a:p>
        </p:txBody>
      </p:sp>
      <p:sp>
        <p:nvSpPr>
          <p:cNvPr id="4" name="Shape 683"/>
          <p:cNvSpPr/>
          <p:nvPr/>
        </p:nvSpPr>
        <p:spPr>
          <a:xfrm>
            <a:off x="4191000" y="2790825"/>
            <a:ext cx="1211263" cy="1211263"/>
          </a:xfrm>
          <a:prstGeom prst="ellipse">
            <a:avLst/>
          </a:prstGeom>
          <a:solidFill>
            <a:srgbClr val="40526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Helvetica Neue"/>
              <a:sym typeface="Arial" panose="020B0604020202020204" pitchFamily="34" charset="0"/>
            </a:endParaRPr>
          </a:p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Arial" panose="020B0604020202020204" pitchFamily="34" charset="0"/>
              </a:rPr>
              <a:t>YOUR TITLE</a:t>
            </a:r>
            <a:endParaRPr kumimoji="0" lang="zh-CN" altLang="en-US" sz="16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Regular"/>
              <a:ea typeface="Helvetica Neue"/>
              <a:cs typeface="Lato Regular"/>
              <a:sym typeface="Helvetica Neue"/>
            </a:endParaRPr>
          </a:p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/>
              <a:ea typeface="Helvetica Neue"/>
              <a:cs typeface="Lato Regular"/>
              <a:sym typeface="Helvetica Neue"/>
            </a:endParaRPr>
          </a:p>
        </p:txBody>
      </p:sp>
      <p:sp>
        <p:nvSpPr>
          <p:cNvPr id="5" name="Shape 684"/>
          <p:cNvSpPr/>
          <p:nvPr/>
        </p:nvSpPr>
        <p:spPr>
          <a:xfrm>
            <a:off x="4191000" y="4205288"/>
            <a:ext cx="1211263" cy="1211263"/>
          </a:xfrm>
          <a:prstGeom prst="ellipse">
            <a:avLst/>
          </a:prstGeom>
          <a:solidFill>
            <a:srgbClr val="40526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Helvetica Neue"/>
              <a:sym typeface="Arial" panose="020B0604020202020204" pitchFamily="34" charset="0"/>
            </a:endParaRPr>
          </a:p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Arial" panose="020B0604020202020204" pitchFamily="34" charset="0"/>
              </a:rPr>
              <a:t>YOUR TITLE</a:t>
            </a:r>
            <a:endParaRPr kumimoji="0" lang="zh-CN" altLang="en-US" sz="16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Regular"/>
              <a:ea typeface="Helvetica Neue"/>
              <a:cs typeface="Lato Regular"/>
              <a:sym typeface="Helvetica Neue"/>
            </a:endParaRPr>
          </a:p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/>
              <a:ea typeface="Helvetica Neue"/>
              <a:cs typeface="Lato Regular"/>
              <a:sym typeface="Helvetica Neue"/>
            </a:endParaRPr>
          </a:p>
        </p:txBody>
      </p:sp>
      <p:grpSp>
        <p:nvGrpSpPr>
          <p:cNvPr id="21510" name="Group 689"/>
          <p:cNvGrpSpPr/>
          <p:nvPr/>
        </p:nvGrpSpPr>
        <p:grpSpPr>
          <a:xfrm>
            <a:off x="3014663" y="1995488"/>
            <a:ext cx="1092200" cy="2803525"/>
            <a:chOff x="0" y="0"/>
            <a:chExt cx="1562503" cy="4007454"/>
          </a:xfrm>
        </p:grpSpPr>
        <p:sp>
          <p:nvSpPr>
            <p:cNvPr id="21523" name="Shape 686"/>
            <p:cNvSpPr/>
            <p:nvPr/>
          </p:nvSpPr>
          <p:spPr>
            <a:xfrm flipH="1" flipV="1">
              <a:off x="462466" y="2004347"/>
              <a:ext cx="1098810" cy="1"/>
            </a:xfrm>
            <a:prstGeom prst="line">
              <a:avLst/>
            </a:prstGeom>
            <a:ln w="38100" cap="flat" cmpd="sng">
              <a:solidFill>
                <a:srgbClr val="E5E5E5"/>
              </a:solidFill>
              <a:prstDash val="solid"/>
              <a:miter lim="400000"/>
              <a:headEnd type="triangle" w="med" len="med"/>
              <a:tailEnd type="none" w="med" len="med"/>
            </a:ln>
          </p:spPr>
        </p:sp>
        <p:sp>
          <p:nvSpPr>
            <p:cNvPr id="21524" name="Shape 687"/>
            <p:cNvSpPr/>
            <p:nvPr/>
          </p:nvSpPr>
          <p:spPr>
            <a:xfrm>
              <a:off x="0" y="-1"/>
              <a:ext cx="1562504" cy="705456"/>
            </a:xfrm>
            <a:custGeom>
              <a:avLst/>
              <a:gdLst/>
              <a:ahLst/>
              <a:cxnLst>
                <a:cxn ang="0">
                  <a:pos x="781252" y="352728"/>
                </a:cxn>
                <a:cxn ang="5898240">
                  <a:pos x="781252" y="352728"/>
                </a:cxn>
                <a:cxn ang="11796480">
                  <a:pos x="781252" y="352728"/>
                </a:cxn>
                <a:cxn ang="17694720">
                  <a:pos x="781252" y="352728"/>
                </a:cxn>
              </a:cxnLst>
              <a:rect l="0" t="0" r="0" b="0"/>
              <a:pathLst>
                <a:path w="21600" h="16987">
                  <a:moveTo>
                    <a:pt x="21600" y="901"/>
                  </a:moveTo>
                  <a:cubicBezTo>
                    <a:pt x="7274" y="-4613"/>
                    <a:pt x="0" y="16987"/>
                    <a:pt x="0" y="16987"/>
                  </a:cubicBezTo>
                </a:path>
              </a:pathLst>
            </a:custGeom>
            <a:noFill/>
            <a:ln w="38100" cap="flat" cmpd="sng">
              <a:solidFill>
                <a:srgbClr val="E5E5E5">
                  <a:alpha val="100000"/>
                </a:srgbClr>
              </a:solidFill>
              <a:prstDash val="solid"/>
              <a:miter lim="400000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Shape 688"/>
            <p:cNvSpPr/>
            <p:nvPr/>
          </p:nvSpPr>
          <p:spPr>
            <a:xfrm rot="-10800000" flipH="1">
              <a:off x="0" y="3302000"/>
              <a:ext cx="1562504" cy="705455"/>
            </a:xfrm>
            <a:custGeom>
              <a:avLst/>
              <a:gdLst/>
              <a:ahLst/>
              <a:cxnLst>
                <a:cxn ang="0">
                  <a:pos x="781252" y="352728"/>
                </a:cxn>
                <a:cxn ang="5898240">
                  <a:pos x="781252" y="352728"/>
                </a:cxn>
                <a:cxn ang="11796480">
                  <a:pos x="781252" y="352728"/>
                </a:cxn>
                <a:cxn ang="17694720">
                  <a:pos x="781252" y="352728"/>
                </a:cxn>
              </a:cxnLst>
              <a:rect l="0" t="0" r="0" b="0"/>
              <a:pathLst>
                <a:path w="21600" h="16987">
                  <a:moveTo>
                    <a:pt x="21600" y="901"/>
                  </a:moveTo>
                  <a:cubicBezTo>
                    <a:pt x="7274" y="-4613"/>
                    <a:pt x="0" y="16987"/>
                    <a:pt x="0" y="16987"/>
                  </a:cubicBezTo>
                </a:path>
              </a:pathLst>
            </a:custGeom>
            <a:noFill/>
            <a:ln w="38100" cap="flat" cmpd="sng">
              <a:solidFill>
                <a:srgbClr val="E5E5E5">
                  <a:alpha val="100000"/>
                </a:srgbClr>
              </a:solidFill>
              <a:prstDash val="solid"/>
              <a:miter lim="400000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1"/>
          <p:cNvSpPr/>
          <p:nvPr/>
        </p:nvSpPr>
        <p:spPr>
          <a:xfrm>
            <a:off x="6534150" y="973138"/>
            <a:ext cx="2045970" cy="489585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x-none" sz="2400" b="1" dirty="0">
              <a:latin typeface="Lato Regular"/>
              <a:ea typeface="Lato Regular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7199313" y="2822575"/>
            <a:ext cx="3238500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sz="1400" kern="1200" cap="none" spc="0" normalizeH="0" baseline="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7199313" y="5080000"/>
            <a:ext cx="3244850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sz="1400" kern="1200" cap="none" spc="0" normalizeH="0" baseline="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25"/>
          <p:cNvSpPr/>
          <p:nvPr/>
        </p:nvSpPr>
        <p:spPr>
          <a:xfrm>
            <a:off x="7199313" y="4810125"/>
            <a:ext cx="13843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zh-CN" altLang="en-US" sz="16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Freeform 102"/>
          <p:cNvSpPr/>
          <p:nvPr/>
        </p:nvSpPr>
        <p:spPr>
          <a:xfrm>
            <a:off x="6721475" y="2541588"/>
            <a:ext cx="296863" cy="266700"/>
          </a:xfrm>
          <a:custGeom>
            <a:avLst/>
            <a:gdLst/>
            <a:ahLst/>
            <a:cxnLst>
              <a:cxn ang="0">
                <a:pos x="47591" y="90498"/>
              </a:cxn>
              <a:cxn ang="0">
                <a:pos x="47591" y="90498"/>
              </a:cxn>
              <a:cxn ang="0">
                <a:pos x="84475" y="101286"/>
              </a:cxn>
              <a:cxn ang="0">
                <a:pos x="89829" y="101286"/>
              </a:cxn>
              <a:cxn ang="0">
                <a:pos x="116004" y="80310"/>
              </a:cxn>
              <a:cxn ang="0">
                <a:pos x="116004" y="74916"/>
              </a:cxn>
              <a:cxn ang="0">
                <a:pos x="105891" y="64128"/>
              </a:cxn>
              <a:cxn ang="0">
                <a:pos x="163595" y="5993"/>
              </a:cxn>
              <a:cxn ang="0">
                <a:pos x="116004" y="0"/>
              </a:cxn>
              <a:cxn ang="0">
                <a:pos x="63653" y="32364"/>
              </a:cxn>
              <a:cxn ang="0">
                <a:pos x="42832" y="48545"/>
              </a:cxn>
              <a:cxn ang="0">
                <a:pos x="31529" y="69522"/>
              </a:cxn>
              <a:cxn ang="0">
                <a:pos x="10708" y="74916"/>
              </a:cxn>
              <a:cxn ang="0">
                <a:pos x="0" y="85704"/>
              </a:cxn>
              <a:cxn ang="0">
                <a:pos x="0" y="90498"/>
              </a:cxn>
              <a:cxn ang="0">
                <a:pos x="21416" y="112074"/>
              </a:cxn>
              <a:cxn ang="0">
                <a:pos x="31529" y="117468"/>
              </a:cxn>
              <a:cxn ang="0">
                <a:pos x="42832" y="106680"/>
              </a:cxn>
              <a:cxn ang="0">
                <a:pos x="47591" y="90498"/>
              </a:cxn>
              <a:cxn ang="0">
                <a:pos x="132066" y="95892"/>
              </a:cxn>
              <a:cxn ang="0">
                <a:pos x="132066" y="95892"/>
              </a:cxn>
              <a:cxn ang="0">
                <a:pos x="126712" y="95892"/>
              </a:cxn>
              <a:cxn ang="0">
                <a:pos x="105891" y="112074"/>
              </a:cxn>
              <a:cxn ang="0">
                <a:pos x="100537" y="122262"/>
              </a:cxn>
              <a:cxn ang="0">
                <a:pos x="226654" y="260707"/>
              </a:cxn>
              <a:cxn ang="0">
                <a:pos x="237362" y="260707"/>
              </a:cxn>
              <a:cxn ang="0">
                <a:pos x="253424" y="249919"/>
              </a:cxn>
              <a:cxn ang="0">
                <a:pos x="253424" y="239730"/>
              </a:cxn>
              <a:cxn ang="0">
                <a:pos x="132066" y="95892"/>
              </a:cxn>
              <a:cxn ang="0">
                <a:pos x="295661" y="37758"/>
              </a:cxn>
              <a:cxn ang="0">
                <a:pos x="295661" y="37758"/>
              </a:cxn>
              <a:cxn ang="0">
                <a:pos x="284953" y="32364"/>
              </a:cxn>
              <a:cxn ang="0">
                <a:pos x="274245" y="53340"/>
              </a:cxn>
              <a:cxn ang="0">
                <a:pos x="242716" y="64128"/>
              </a:cxn>
              <a:cxn ang="0">
                <a:pos x="237362" y="37758"/>
              </a:cxn>
              <a:cxn ang="0">
                <a:pos x="248070" y="11387"/>
              </a:cxn>
              <a:cxn ang="0">
                <a:pos x="242716" y="5993"/>
              </a:cxn>
              <a:cxn ang="0">
                <a:pos x="200478" y="43151"/>
              </a:cxn>
              <a:cxn ang="0">
                <a:pos x="189770" y="90498"/>
              </a:cxn>
              <a:cxn ang="0">
                <a:pos x="168949" y="112074"/>
              </a:cxn>
              <a:cxn ang="0">
                <a:pos x="189770" y="138444"/>
              </a:cxn>
              <a:cxn ang="0">
                <a:pos x="216541" y="112074"/>
              </a:cxn>
              <a:cxn ang="0">
                <a:pos x="242716" y="106680"/>
              </a:cxn>
              <a:cxn ang="0">
                <a:pos x="290307" y="85704"/>
              </a:cxn>
              <a:cxn ang="0">
                <a:pos x="295661" y="37758"/>
              </a:cxn>
              <a:cxn ang="0">
                <a:pos x="42832" y="239730"/>
              </a:cxn>
              <a:cxn ang="0">
                <a:pos x="42832" y="239730"/>
              </a:cxn>
              <a:cxn ang="0">
                <a:pos x="42832" y="249919"/>
              </a:cxn>
              <a:cxn ang="0">
                <a:pos x="52945" y="266101"/>
              </a:cxn>
              <a:cxn ang="0">
                <a:pos x="63653" y="260707"/>
              </a:cxn>
              <a:cxn ang="0">
                <a:pos x="137420" y="191784"/>
              </a:cxn>
              <a:cxn ang="0">
                <a:pos x="116004" y="164815"/>
              </a:cxn>
              <a:cxn ang="0">
                <a:pos x="42832" y="239730"/>
              </a:cxn>
            </a:cxnLst>
            <a:rect l="0" t="0" r="0" b="0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7199313" y="3949700"/>
            <a:ext cx="3244850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sz="1400" kern="1200" cap="none" spc="0" normalizeH="0" baseline="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37"/>
          <p:cNvSpPr/>
          <p:nvPr/>
        </p:nvSpPr>
        <p:spPr>
          <a:xfrm>
            <a:off x="7199313" y="3679825"/>
            <a:ext cx="13843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zh-CN" altLang="en-US" sz="16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Freeform 141"/>
          <p:cNvSpPr/>
          <p:nvPr/>
        </p:nvSpPr>
        <p:spPr>
          <a:xfrm>
            <a:off x="6719888" y="3673475"/>
            <a:ext cx="298450" cy="301625"/>
          </a:xfrm>
          <a:custGeom>
            <a:avLst/>
            <a:gdLst/>
            <a:ahLst/>
            <a:cxnLst>
              <a:cxn ang="0">
                <a:pos x="287567" y="111263"/>
              </a:cxn>
              <a:cxn ang="0">
                <a:pos x="287567" y="111263"/>
              </a:cxn>
              <a:cxn ang="0">
                <a:pos x="175302" y="84943"/>
              </a:cxn>
              <a:cxn ang="0">
                <a:pos x="159693" y="10169"/>
              </a:cxn>
              <a:cxn ang="0">
                <a:pos x="143483" y="0"/>
              </a:cxn>
              <a:cxn ang="0">
                <a:pos x="10206" y="36489"/>
              </a:cxn>
              <a:cxn ang="0">
                <a:pos x="0" y="53239"/>
              </a:cxn>
              <a:cxn ang="0">
                <a:pos x="47427" y="233293"/>
              </a:cxn>
              <a:cxn ang="0">
                <a:pos x="64237" y="238677"/>
              </a:cxn>
              <a:cxn ang="0">
                <a:pos x="117068" y="222526"/>
              </a:cxn>
              <a:cxn ang="0">
                <a:pos x="106262" y="254230"/>
              </a:cxn>
              <a:cxn ang="0">
                <a:pos x="117068" y="264997"/>
              </a:cxn>
              <a:cxn ang="0">
                <a:pos x="238939" y="296701"/>
              </a:cxn>
              <a:cxn ang="0">
                <a:pos x="255748" y="291317"/>
              </a:cxn>
              <a:cxn ang="0">
                <a:pos x="297773" y="126816"/>
              </a:cxn>
              <a:cxn ang="0">
                <a:pos x="287567" y="111263"/>
              </a:cxn>
              <a:cxn ang="0">
                <a:pos x="21012" y="58024"/>
              </a:cxn>
              <a:cxn ang="0">
                <a:pos x="21012" y="58024"/>
              </a:cxn>
              <a:cxn ang="0">
                <a:pos x="138080" y="26320"/>
              </a:cxn>
              <a:cxn ang="0">
                <a:pos x="186108" y="185438"/>
              </a:cxn>
              <a:cxn ang="0">
                <a:pos x="69640" y="217740"/>
              </a:cxn>
              <a:cxn ang="0">
                <a:pos x="21012" y="58024"/>
              </a:cxn>
              <a:cxn ang="0">
                <a:pos x="233535" y="275765"/>
              </a:cxn>
              <a:cxn ang="0">
                <a:pos x="233535" y="275765"/>
              </a:cxn>
              <a:cxn ang="0">
                <a:pos x="133277" y="249444"/>
              </a:cxn>
              <a:cxn ang="0">
                <a:pos x="138080" y="217740"/>
              </a:cxn>
              <a:cxn ang="0">
                <a:pos x="196914" y="200991"/>
              </a:cxn>
              <a:cxn ang="0">
                <a:pos x="207120" y="190822"/>
              </a:cxn>
              <a:cxn ang="0">
                <a:pos x="186108" y="105879"/>
              </a:cxn>
              <a:cxn ang="0">
                <a:pos x="270757" y="126816"/>
              </a:cxn>
              <a:cxn ang="0">
                <a:pos x="233535" y="275765"/>
              </a:cxn>
            </a:cxnLst>
            <a:rect l="0" t="0" r="0" b="0"/>
            <a:pathLst>
              <a:path w="497" h="506">
                <a:moveTo>
                  <a:pt x="479" y="186"/>
                </a:moveTo>
                <a:lnTo>
                  <a:pt x="479" y="186"/>
                </a:lnTo>
                <a:cubicBezTo>
                  <a:pt x="292" y="142"/>
                  <a:pt x="292" y="142"/>
                  <a:pt x="292" y="142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57" y="8"/>
                  <a:pt x="248" y="0"/>
                  <a:pt x="239" y="0"/>
                </a:cubicBezTo>
                <a:cubicBezTo>
                  <a:pt x="17" y="61"/>
                  <a:pt x="17" y="61"/>
                  <a:pt x="17" y="61"/>
                </a:cubicBezTo>
                <a:cubicBezTo>
                  <a:pt x="0" y="71"/>
                  <a:pt x="0" y="80"/>
                  <a:pt x="0" y="89"/>
                </a:cubicBezTo>
                <a:cubicBezTo>
                  <a:pt x="79" y="390"/>
                  <a:pt x="79" y="390"/>
                  <a:pt x="79" y="390"/>
                </a:cubicBezTo>
                <a:cubicBezTo>
                  <a:pt x="79" y="399"/>
                  <a:pt x="97" y="399"/>
                  <a:pt x="107" y="399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77" y="425"/>
                  <a:pt x="177" y="425"/>
                  <a:pt x="177" y="425"/>
                </a:cubicBezTo>
                <a:cubicBezTo>
                  <a:pt x="177" y="434"/>
                  <a:pt x="186" y="443"/>
                  <a:pt x="195" y="443"/>
                </a:cubicBezTo>
                <a:cubicBezTo>
                  <a:pt x="398" y="496"/>
                  <a:pt x="398" y="496"/>
                  <a:pt x="398" y="496"/>
                </a:cubicBezTo>
                <a:cubicBezTo>
                  <a:pt x="407" y="505"/>
                  <a:pt x="416" y="496"/>
                  <a:pt x="426" y="487"/>
                </a:cubicBezTo>
                <a:cubicBezTo>
                  <a:pt x="496" y="212"/>
                  <a:pt x="496" y="212"/>
                  <a:pt x="496" y="212"/>
                </a:cubicBezTo>
                <a:cubicBezTo>
                  <a:pt x="496" y="204"/>
                  <a:pt x="488" y="186"/>
                  <a:pt x="479" y="186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230" y="44"/>
                  <a:pt x="230" y="44"/>
                  <a:pt x="230" y="44"/>
                </a:cubicBezTo>
                <a:cubicBezTo>
                  <a:pt x="310" y="310"/>
                  <a:pt x="310" y="310"/>
                  <a:pt x="310" y="310"/>
                </a:cubicBezTo>
                <a:cubicBezTo>
                  <a:pt x="116" y="364"/>
                  <a:pt x="116" y="364"/>
                  <a:pt x="116" y="364"/>
                </a:cubicBezTo>
                <a:lnTo>
                  <a:pt x="35" y="97"/>
                </a:lnTo>
                <a:close/>
                <a:moveTo>
                  <a:pt x="389" y="461"/>
                </a:moveTo>
                <a:lnTo>
                  <a:pt x="389" y="461"/>
                </a:lnTo>
                <a:cubicBezTo>
                  <a:pt x="222" y="417"/>
                  <a:pt x="222" y="417"/>
                  <a:pt x="222" y="417"/>
                </a:cubicBezTo>
                <a:cubicBezTo>
                  <a:pt x="230" y="364"/>
                  <a:pt x="230" y="364"/>
                  <a:pt x="230" y="364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36" y="336"/>
                  <a:pt x="345" y="327"/>
                  <a:pt x="345" y="319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451" y="212"/>
                  <a:pt x="451" y="212"/>
                  <a:pt x="451" y="212"/>
                </a:cubicBezTo>
                <a:lnTo>
                  <a:pt x="389" y="461"/>
                </a:ln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Freeform 100"/>
          <p:cNvSpPr/>
          <p:nvPr/>
        </p:nvSpPr>
        <p:spPr>
          <a:xfrm>
            <a:off x="6699250" y="4835525"/>
            <a:ext cx="360363" cy="233363"/>
          </a:xfrm>
          <a:custGeom>
            <a:avLst/>
            <a:gdLst/>
            <a:ahLst/>
            <a:cxnLst>
              <a:cxn ang="0">
                <a:pos x="276389" y="64863"/>
              </a:cxn>
              <a:cxn ang="0">
                <a:pos x="276389" y="64863"/>
              </a:cxn>
              <a:cxn ang="0">
                <a:pos x="257528" y="64863"/>
              </a:cxn>
              <a:cxn ang="0">
                <a:pos x="167575" y="0"/>
              </a:cxn>
              <a:cxn ang="0">
                <a:pos x="71092" y="97660"/>
              </a:cxn>
              <a:cxn ang="0">
                <a:pos x="71092" y="109320"/>
              </a:cxn>
              <a:cxn ang="0">
                <a:pos x="64563" y="109320"/>
              </a:cxn>
              <a:cxn ang="0">
                <a:pos x="0" y="174913"/>
              </a:cxn>
              <a:cxn ang="0">
                <a:pos x="64563" y="232488"/>
              </a:cxn>
              <a:cxn ang="0">
                <a:pos x="276389" y="232488"/>
              </a:cxn>
              <a:cxn ang="0">
                <a:pos x="360540" y="148676"/>
              </a:cxn>
              <a:cxn ang="0">
                <a:pos x="276389" y="64863"/>
              </a:cxn>
              <a:cxn ang="0">
                <a:pos x="206023" y="142117"/>
              </a:cxn>
              <a:cxn ang="0">
                <a:pos x="206023" y="142117"/>
              </a:cxn>
              <a:cxn ang="0">
                <a:pos x="154517" y="200421"/>
              </a:cxn>
              <a:cxn ang="0">
                <a:pos x="141459" y="200421"/>
              </a:cxn>
              <a:cxn ang="0">
                <a:pos x="141459" y="193862"/>
              </a:cxn>
              <a:cxn ang="0">
                <a:pos x="141459" y="187302"/>
              </a:cxn>
              <a:cxn ang="0">
                <a:pos x="161046" y="148676"/>
              </a:cxn>
              <a:cxn ang="0">
                <a:pos x="147988" y="142117"/>
              </a:cxn>
              <a:cxn ang="0">
                <a:pos x="147988" y="142117"/>
              </a:cxn>
              <a:cxn ang="0">
                <a:pos x="134930" y="129727"/>
              </a:cxn>
              <a:cxn ang="0">
                <a:pos x="141459" y="116609"/>
              </a:cxn>
              <a:cxn ang="0">
                <a:pos x="187161" y="64863"/>
              </a:cxn>
              <a:cxn ang="0">
                <a:pos x="199494" y="58304"/>
              </a:cxn>
              <a:cxn ang="0">
                <a:pos x="206023" y="64863"/>
              </a:cxn>
              <a:cxn ang="0">
                <a:pos x="199494" y="77253"/>
              </a:cxn>
              <a:cxn ang="0">
                <a:pos x="180633" y="116609"/>
              </a:cxn>
              <a:cxn ang="0">
                <a:pos x="199494" y="123168"/>
              </a:cxn>
              <a:cxn ang="0">
                <a:pos x="199494" y="123168"/>
              </a:cxn>
              <a:cxn ang="0">
                <a:pos x="212551" y="136286"/>
              </a:cxn>
              <a:cxn ang="0">
                <a:pos x="206023" y="142117"/>
              </a:cxn>
            </a:cxnLst>
            <a:rect l="0" t="0" r="0" b="0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7"/>
          <p:cNvSpPr/>
          <p:nvPr/>
        </p:nvSpPr>
        <p:spPr>
          <a:xfrm>
            <a:off x="7199313" y="2520950"/>
            <a:ext cx="13843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zh-CN" altLang="en-US" sz="16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21"/>
          <p:cNvSpPr/>
          <p:nvPr/>
        </p:nvSpPr>
        <p:spPr>
          <a:xfrm>
            <a:off x="6534150" y="1527175"/>
            <a:ext cx="3903663" cy="551180"/>
          </a:xfrm>
          <a:prstGeom prst="rect">
            <a:avLst/>
          </a:prstGeom>
        </p:spPr>
        <p:txBody>
          <a:bodyPr wrap="square" lIns="121899" tIns="60950" rIns="121899" bIns="60950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en-US" altLang="x-none" sz="1400" dirty="0">
              <a:latin typeface="Lato Regular"/>
              <a:ea typeface="Lato Regular"/>
            </a:endParaRPr>
          </a:p>
        </p:txBody>
      </p:sp>
      <p:sp>
        <p:nvSpPr>
          <p:cNvPr id="21522" name="文本框 20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/>
          <p:nvPr/>
        </p:nvSpPr>
        <p:spPr>
          <a:xfrm>
            <a:off x="4891088" y="1590675"/>
            <a:ext cx="2371725" cy="568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YOUR TITLE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1584325" y="3686175"/>
            <a:ext cx="755650" cy="75565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3641725" y="3686175"/>
            <a:ext cx="755650" cy="75565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5699125" y="3686175"/>
            <a:ext cx="755650" cy="75565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7756525" y="3686175"/>
            <a:ext cx="755650" cy="75565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9813925" y="3686175"/>
            <a:ext cx="755650" cy="755650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536" name="组合 32"/>
          <p:cNvGrpSpPr/>
          <p:nvPr/>
        </p:nvGrpSpPr>
        <p:grpSpPr>
          <a:xfrm>
            <a:off x="10017125" y="3884613"/>
            <a:ext cx="349250" cy="347662"/>
            <a:chOff x="10017315" y="3884173"/>
            <a:chExt cx="348868" cy="348868"/>
          </a:xfrm>
        </p:grpSpPr>
        <p:sp>
          <p:nvSpPr>
            <p:cNvPr id="34" name="AutoShape 52"/>
            <p:cNvSpPr/>
            <p:nvPr/>
          </p:nvSpPr>
          <p:spPr bwMode="auto">
            <a:xfrm>
              <a:off x="10017315" y="3884173"/>
              <a:ext cx="348868" cy="348868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" name="AutoShape 53"/>
            <p:cNvSpPr/>
            <p:nvPr/>
          </p:nvSpPr>
          <p:spPr bwMode="auto">
            <a:xfrm>
              <a:off x="10148513" y="4004040"/>
              <a:ext cx="94225" cy="97802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6" name="AutoShape 54"/>
            <p:cNvSpPr/>
            <p:nvPr/>
          </p:nvSpPr>
          <p:spPr bwMode="auto">
            <a:xfrm>
              <a:off x="10137182" y="4123907"/>
              <a:ext cx="53076" cy="55461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7" name="AutoShape 55"/>
            <p:cNvSpPr/>
            <p:nvPr/>
          </p:nvSpPr>
          <p:spPr bwMode="auto">
            <a:xfrm>
              <a:off x="10192047" y="3938441"/>
              <a:ext cx="53672" cy="56058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22537" name="组合 37"/>
          <p:cNvGrpSpPr/>
          <p:nvPr/>
        </p:nvGrpSpPr>
        <p:grpSpPr>
          <a:xfrm>
            <a:off x="7959725" y="3884613"/>
            <a:ext cx="349250" cy="347662"/>
            <a:chOff x="7959915" y="3884173"/>
            <a:chExt cx="348868" cy="348868"/>
          </a:xfrm>
        </p:grpSpPr>
        <p:sp>
          <p:nvSpPr>
            <p:cNvPr id="39" name="AutoShape 56"/>
            <p:cNvSpPr/>
            <p:nvPr/>
          </p:nvSpPr>
          <p:spPr bwMode="auto">
            <a:xfrm>
              <a:off x="7959915" y="3884173"/>
              <a:ext cx="109133" cy="348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0" name="AutoShape 57"/>
            <p:cNvSpPr/>
            <p:nvPr/>
          </p:nvSpPr>
          <p:spPr bwMode="auto">
            <a:xfrm>
              <a:off x="8199650" y="3884173"/>
              <a:ext cx="109133" cy="348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1" name="AutoShape 58"/>
            <p:cNvSpPr/>
            <p:nvPr/>
          </p:nvSpPr>
          <p:spPr bwMode="auto">
            <a:xfrm>
              <a:off x="8079783" y="3884173"/>
              <a:ext cx="109134" cy="348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22538" name="组合 41"/>
          <p:cNvGrpSpPr/>
          <p:nvPr/>
        </p:nvGrpSpPr>
        <p:grpSpPr>
          <a:xfrm>
            <a:off x="3898900" y="3883025"/>
            <a:ext cx="241300" cy="349250"/>
            <a:chOff x="3899681" y="3883576"/>
            <a:chExt cx="239735" cy="349465"/>
          </a:xfrm>
        </p:grpSpPr>
        <p:sp>
          <p:nvSpPr>
            <p:cNvPr id="22569" name="AutoShape 113"/>
            <p:cNvSpPr/>
            <p:nvPr/>
          </p:nvSpPr>
          <p:spPr>
            <a:xfrm>
              <a:off x="3899681" y="3883576"/>
              <a:ext cx="239735" cy="349465"/>
            </a:xfrm>
            <a:custGeom>
              <a:avLst/>
              <a:gdLst/>
              <a:ahLst/>
              <a:cxnLst>
                <a:cxn ang="0">
                  <a:pos x="119868" y="174733"/>
                </a:cxn>
                <a:cxn ang="0">
                  <a:pos x="119868" y="174733"/>
                </a:cxn>
                <a:cxn ang="0">
                  <a:pos x="119868" y="174733"/>
                </a:cxn>
                <a:cxn ang="0">
                  <a:pos x="119868" y="174733"/>
                </a:cxn>
              </a:cxnLst>
              <a:rect l="0" t="0" r="0" b="0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AutoShape 114"/>
            <p:cNvSpPr/>
            <p:nvPr/>
          </p:nvSpPr>
          <p:spPr>
            <a:xfrm>
              <a:off x="3953949" y="3938441"/>
              <a:ext cx="70966" cy="70966"/>
            </a:xfrm>
            <a:custGeom>
              <a:avLst/>
              <a:gdLst/>
              <a:ahLst/>
              <a:cxnLst>
                <a:cxn ang="0">
                  <a:pos x="35483" y="35483"/>
                </a:cxn>
                <a:cxn ang="0">
                  <a:pos x="35483" y="35483"/>
                </a:cxn>
                <a:cxn ang="0">
                  <a:pos x="35483" y="35483"/>
                </a:cxn>
                <a:cxn ang="0">
                  <a:pos x="35483" y="35483"/>
                </a:cxn>
              </a:cxnLst>
              <a:rect l="0" t="0" r="0" b="0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9" name="组合 44"/>
          <p:cNvGrpSpPr/>
          <p:nvPr/>
        </p:nvGrpSpPr>
        <p:grpSpPr>
          <a:xfrm>
            <a:off x="5902325" y="3917950"/>
            <a:ext cx="349250" cy="293688"/>
            <a:chOff x="5902217" y="3918156"/>
            <a:chExt cx="349465" cy="294005"/>
          </a:xfrm>
        </p:grpSpPr>
        <p:sp>
          <p:nvSpPr>
            <p:cNvPr id="46" name="AutoShape 120"/>
            <p:cNvSpPr/>
            <p:nvPr/>
          </p:nvSpPr>
          <p:spPr bwMode="auto">
            <a:xfrm>
              <a:off x="5989881" y="3994490"/>
              <a:ext cx="174136" cy="1741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7" name="AutoShape 121"/>
            <p:cNvSpPr/>
            <p:nvPr/>
          </p:nvSpPr>
          <p:spPr bwMode="auto">
            <a:xfrm>
              <a:off x="6033415" y="4038024"/>
              <a:ext cx="48902" cy="4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8" name="AutoShape 122"/>
            <p:cNvSpPr/>
            <p:nvPr/>
          </p:nvSpPr>
          <p:spPr bwMode="auto">
            <a:xfrm>
              <a:off x="5902217" y="3918156"/>
              <a:ext cx="349465" cy="2940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22540" name="组合 48"/>
          <p:cNvGrpSpPr/>
          <p:nvPr/>
        </p:nvGrpSpPr>
        <p:grpSpPr>
          <a:xfrm>
            <a:off x="1787525" y="3889375"/>
            <a:ext cx="349250" cy="349250"/>
            <a:chOff x="1787715" y="3889665"/>
            <a:chExt cx="348868" cy="348868"/>
          </a:xfrm>
        </p:grpSpPr>
        <p:sp>
          <p:nvSpPr>
            <p:cNvPr id="50" name="AutoShape 126"/>
            <p:cNvSpPr/>
            <p:nvPr/>
          </p:nvSpPr>
          <p:spPr bwMode="auto">
            <a:xfrm>
              <a:off x="1787715" y="3889665"/>
              <a:ext cx="348868" cy="348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1" name="AutoShape 127"/>
            <p:cNvSpPr/>
            <p:nvPr/>
          </p:nvSpPr>
          <p:spPr bwMode="auto">
            <a:xfrm>
              <a:off x="1929051" y="3943933"/>
              <a:ext cx="82297" cy="81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cxnSp>
        <p:nvCxnSpPr>
          <p:cNvPr id="52" name="Straight Connector 31"/>
          <p:cNvCxnSpPr>
            <a:stCxn id="27" idx="2"/>
          </p:cNvCxnSpPr>
          <p:nvPr/>
        </p:nvCxnSpPr>
        <p:spPr>
          <a:xfrm>
            <a:off x="6076950" y="2159000"/>
            <a:ext cx="0" cy="88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8"/>
          <p:cNvCxnSpPr>
            <a:endCxn id="28" idx="0"/>
          </p:cNvCxnSpPr>
          <p:nvPr/>
        </p:nvCxnSpPr>
        <p:spPr>
          <a:xfrm>
            <a:off x="1962150" y="3048000"/>
            <a:ext cx="0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1"/>
          <p:cNvCxnSpPr>
            <a:endCxn id="32" idx="0"/>
          </p:cNvCxnSpPr>
          <p:nvPr/>
        </p:nvCxnSpPr>
        <p:spPr>
          <a:xfrm>
            <a:off x="10191750" y="3048000"/>
            <a:ext cx="0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5"/>
          <p:cNvCxnSpPr/>
          <p:nvPr/>
        </p:nvCxnSpPr>
        <p:spPr>
          <a:xfrm>
            <a:off x="1962150" y="3048000"/>
            <a:ext cx="82280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3"/>
          <p:cNvCxnSpPr>
            <a:stCxn id="29" idx="0"/>
          </p:cNvCxnSpPr>
          <p:nvPr/>
        </p:nvCxnSpPr>
        <p:spPr>
          <a:xfrm flipV="1">
            <a:off x="4019550" y="3048000"/>
            <a:ext cx="0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4"/>
          <p:cNvCxnSpPr>
            <a:stCxn id="31" idx="0"/>
          </p:cNvCxnSpPr>
          <p:nvPr/>
        </p:nvCxnSpPr>
        <p:spPr>
          <a:xfrm flipV="1">
            <a:off x="8134350" y="3048000"/>
            <a:ext cx="0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0"/>
          <p:cNvCxnSpPr>
            <a:stCxn id="30" idx="0"/>
          </p:cNvCxnSpPr>
          <p:nvPr/>
        </p:nvCxnSpPr>
        <p:spPr>
          <a:xfrm flipV="1">
            <a:off x="6076950" y="3048000"/>
            <a:ext cx="0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8" name="Group 70"/>
          <p:cNvGrpSpPr/>
          <p:nvPr/>
        </p:nvGrpSpPr>
        <p:grpSpPr>
          <a:xfrm>
            <a:off x="1135063" y="4640263"/>
            <a:ext cx="1654175" cy="607678"/>
            <a:chOff x="1154410" y="4888022"/>
            <a:chExt cx="1653578" cy="608005"/>
          </a:xfrm>
        </p:grpSpPr>
        <p:sp>
          <p:nvSpPr>
            <p:cNvPr id="22562" name="TextBox 68"/>
            <p:cNvSpPr txBox="1"/>
            <p:nvPr/>
          </p:nvSpPr>
          <p:spPr>
            <a:xfrm>
              <a:off x="1289299" y="4888022"/>
              <a:ext cx="1383800" cy="337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x-none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Rectangle 69"/>
            <p:cNvSpPr/>
            <p:nvPr/>
          </p:nvSpPr>
          <p:spPr>
            <a:xfrm>
              <a:off x="1154410" y="5189157"/>
              <a:ext cx="1653578" cy="306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Add your text</a:t>
              </a:r>
              <a:endPara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49" name="Group 71"/>
          <p:cNvGrpSpPr/>
          <p:nvPr/>
        </p:nvGrpSpPr>
        <p:grpSpPr>
          <a:xfrm>
            <a:off x="3192463" y="4640263"/>
            <a:ext cx="1654175" cy="607678"/>
            <a:chOff x="1154410" y="4888022"/>
            <a:chExt cx="1653578" cy="608005"/>
          </a:xfrm>
        </p:grpSpPr>
        <p:sp>
          <p:nvSpPr>
            <p:cNvPr id="22560" name="TextBox 72"/>
            <p:cNvSpPr txBox="1"/>
            <p:nvPr/>
          </p:nvSpPr>
          <p:spPr>
            <a:xfrm>
              <a:off x="1289300" y="4888022"/>
              <a:ext cx="1383800" cy="337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Rectangle 73"/>
            <p:cNvSpPr/>
            <p:nvPr/>
          </p:nvSpPr>
          <p:spPr>
            <a:xfrm>
              <a:off x="1154410" y="5189157"/>
              <a:ext cx="1653578" cy="306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Add your text</a:t>
              </a:r>
              <a:endPara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50" name="Group 74"/>
          <p:cNvGrpSpPr/>
          <p:nvPr/>
        </p:nvGrpSpPr>
        <p:grpSpPr>
          <a:xfrm>
            <a:off x="5249863" y="4640263"/>
            <a:ext cx="1654175" cy="607678"/>
            <a:chOff x="1154410" y="4888022"/>
            <a:chExt cx="1653578" cy="608005"/>
          </a:xfrm>
        </p:grpSpPr>
        <p:sp>
          <p:nvSpPr>
            <p:cNvPr id="22558" name="TextBox 75"/>
            <p:cNvSpPr txBox="1"/>
            <p:nvPr/>
          </p:nvSpPr>
          <p:spPr>
            <a:xfrm>
              <a:off x="1289301" y="4888022"/>
              <a:ext cx="1383800" cy="337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559" name="Rectangle 76"/>
            <p:cNvSpPr/>
            <p:nvPr/>
          </p:nvSpPr>
          <p:spPr>
            <a:xfrm>
              <a:off x="1154410" y="5189157"/>
              <a:ext cx="1653578" cy="306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text</a:t>
              </a:r>
              <a:endPara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51" name="Group 77"/>
          <p:cNvGrpSpPr/>
          <p:nvPr/>
        </p:nvGrpSpPr>
        <p:grpSpPr>
          <a:xfrm>
            <a:off x="7307263" y="4640263"/>
            <a:ext cx="1654175" cy="607678"/>
            <a:chOff x="1154410" y="4888022"/>
            <a:chExt cx="1653578" cy="608005"/>
          </a:xfrm>
        </p:grpSpPr>
        <p:sp>
          <p:nvSpPr>
            <p:cNvPr id="22556" name="TextBox 78"/>
            <p:cNvSpPr txBox="1"/>
            <p:nvPr/>
          </p:nvSpPr>
          <p:spPr>
            <a:xfrm>
              <a:off x="1289299" y="4888022"/>
              <a:ext cx="1383800" cy="337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557" name="Rectangle 79"/>
            <p:cNvSpPr/>
            <p:nvPr/>
          </p:nvSpPr>
          <p:spPr>
            <a:xfrm>
              <a:off x="1154410" y="5189157"/>
              <a:ext cx="1653578" cy="306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text</a:t>
              </a:r>
              <a:endPara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52" name="Group 80"/>
          <p:cNvGrpSpPr/>
          <p:nvPr/>
        </p:nvGrpSpPr>
        <p:grpSpPr>
          <a:xfrm>
            <a:off x="9358313" y="4640263"/>
            <a:ext cx="1654175" cy="607678"/>
            <a:chOff x="1154410" y="4888022"/>
            <a:chExt cx="1653578" cy="608005"/>
          </a:xfrm>
        </p:grpSpPr>
        <p:sp>
          <p:nvSpPr>
            <p:cNvPr id="22554" name="TextBox 81"/>
            <p:cNvSpPr txBox="1"/>
            <p:nvPr/>
          </p:nvSpPr>
          <p:spPr>
            <a:xfrm>
              <a:off x="1289300" y="4888022"/>
              <a:ext cx="1383800" cy="337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555" name="Rectangle 82"/>
            <p:cNvSpPr/>
            <p:nvPr/>
          </p:nvSpPr>
          <p:spPr>
            <a:xfrm>
              <a:off x="1154410" y="5189157"/>
              <a:ext cx="1653578" cy="306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text</a:t>
              </a:r>
              <a:endParaRPr lang="en-GB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2553" name="文本框 73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/>
          <p:nvPr/>
        </p:nvSpPr>
        <p:spPr>
          <a:xfrm>
            <a:off x="841375" y="2746375"/>
            <a:ext cx="3340100" cy="3063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Rounded Rectangle 4"/>
          <p:cNvSpPr/>
          <p:nvPr/>
        </p:nvSpPr>
        <p:spPr>
          <a:xfrm rot="5400000">
            <a:off x="3186113" y="862013"/>
            <a:ext cx="373063" cy="491648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4" name="Rounded Rectangle 5"/>
          <p:cNvSpPr/>
          <p:nvPr/>
        </p:nvSpPr>
        <p:spPr>
          <a:xfrm>
            <a:off x="914400" y="3133725"/>
            <a:ext cx="4333875" cy="3730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85%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5" name="Rectangle 56"/>
          <p:cNvSpPr/>
          <p:nvPr/>
        </p:nvSpPr>
        <p:spPr>
          <a:xfrm>
            <a:off x="2082800" y="1511300"/>
            <a:ext cx="330358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Roboto Condensed Light" charset="0"/>
            </a:endParaRPr>
          </a:p>
        </p:txBody>
      </p:sp>
      <p:sp>
        <p:nvSpPr>
          <p:cNvPr id="26" name="Oval 58"/>
          <p:cNvSpPr/>
          <p:nvPr/>
        </p:nvSpPr>
        <p:spPr>
          <a:xfrm>
            <a:off x="914400" y="1458913"/>
            <a:ext cx="1016000" cy="10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7" name="Oval 61"/>
          <p:cNvSpPr/>
          <p:nvPr/>
        </p:nvSpPr>
        <p:spPr>
          <a:xfrm>
            <a:off x="6362700" y="1458913"/>
            <a:ext cx="1016000" cy="1016000"/>
          </a:xfrm>
          <a:prstGeom prst="ellipse">
            <a:avLst/>
          </a:prstGeom>
          <a:solidFill>
            <a:srgbClr val="4052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8" name="Rectangle 73"/>
          <p:cNvSpPr/>
          <p:nvPr/>
        </p:nvSpPr>
        <p:spPr>
          <a:xfrm>
            <a:off x="841375" y="3743325"/>
            <a:ext cx="3340100" cy="387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9" name="Rounded Rectangle 74"/>
          <p:cNvSpPr/>
          <p:nvPr/>
        </p:nvSpPr>
        <p:spPr>
          <a:xfrm rot="5400000">
            <a:off x="3186113" y="1858963"/>
            <a:ext cx="373063" cy="491648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0" name="Rounded Rectangle 75"/>
          <p:cNvSpPr/>
          <p:nvPr/>
        </p:nvSpPr>
        <p:spPr>
          <a:xfrm>
            <a:off x="914400" y="4130675"/>
            <a:ext cx="2825750" cy="3730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55%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1" name="Rectangle 77"/>
          <p:cNvSpPr/>
          <p:nvPr/>
        </p:nvSpPr>
        <p:spPr>
          <a:xfrm>
            <a:off x="841375" y="4740275"/>
            <a:ext cx="3340100" cy="3857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2" name="Rounded Rectangle 78"/>
          <p:cNvSpPr/>
          <p:nvPr/>
        </p:nvSpPr>
        <p:spPr>
          <a:xfrm rot="5400000">
            <a:off x="3185319" y="2855119"/>
            <a:ext cx="374650" cy="491648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3" name="Rounded Rectangle 79"/>
          <p:cNvSpPr/>
          <p:nvPr/>
        </p:nvSpPr>
        <p:spPr>
          <a:xfrm>
            <a:off x="914400" y="5126038"/>
            <a:ext cx="4511675" cy="3746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90%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4" name="Rectangle 81"/>
          <p:cNvSpPr/>
          <p:nvPr/>
        </p:nvSpPr>
        <p:spPr>
          <a:xfrm>
            <a:off x="6362700" y="2746375"/>
            <a:ext cx="3340100" cy="3063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" name="Rounded Rectangle 82"/>
          <p:cNvSpPr/>
          <p:nvPr/>
        </p:nvSpPr>
        <p:spPr>
          <a:xfrm rot="5400000">
            <a:off x="8707438" y="862013"/>
            <a:ext cx="373063" cy="491648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6" name="Rounded Rectangle 83"/>
          <p:cNvSpPr/>
          <p:nvPr/>
        </p:nvSpPr>
        <p:spPr>
          <a:xfrm>
            <a:off x="6435725" y="3133725"/>
            <a:ext cx="4333875" cy="373063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85%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7" name="Rectangle 85"/>
          <p:cNvSpPr/>
          <p:nvPr/>
        </p:nvSpPr>
        <p:spPr>
          <a:xfrm>
            <a:off x="6362700" y="3743325"/>
            <a:ext cx="3340100" cy="387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Rounded Rectangle 86"/>
          <p:cNvSpPr/>
          <p:nvPr/>
        </p:nvSpPr>
        <p:spPr>
          <a:xfrm rot="5400000">
            <a:off x="8707438" y="1858963"/>
            <a:ext cx="373063" cy="491648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9" name="Rounded Rectangle 87"/>
          <p:cNvSpPr/>
          <p:nvPr/>
        </p:nvSpPr>
        <p:spPr>
          <a:xfrm>
            <a:off x="6435725" y="4130675"/>
            <a:ext cx="2825750" cy="373063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55%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0" name="Rectangle 89"/>
          <p:cNvSpPr/>
          <p:nvPr/>
        </p:nvSpPr>
        <p:spPr>
          <a:xfrm>
            <a:off x="6362700" y="4740275"/>
            <a:ext cx="3340100" cy="3857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1" name="Rounded Rectangle 90"/>
          <p:cNvSpPr/>
          <p:nvPr/>
        </p:nvSpPr>
        <p:spPr>
          <a:xfrm rot="5400000">
            <a:off x="8706644" y="2855119"/>
            <a:ext cx="374650" cy="491648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2" name="Rounded Rectangle 91"/>
          <p:cNvSpPr/>
          <p:nvPr/>
        </p:nvSpPr>
        <p:spPr>
          <a:xfrm>
            <a:off x="6435725" y="5126038"/>
            <a:ext cx="4511675" cy="374650"/>
          </a:xfrm>
          <a:prstGeom prst="roundRect">
            <a:avLst/>
          </a:prstGeom>
          <a:solidFill>
            <a:srgbClr val="405260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cs typeface="Roboto Condensed Light" charset="0"/>
              </a:rPr>
              <a:t>90%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2087563" y="1820863"/>
            <a:ext cx="3303588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Rectangle 56"/>
          <p:cNvSpPr/>
          <p:nvPr/>
        </p:nvSpPr>
        <p:spPr>
          <a:xfrm>
            <a:off x="7526338" y="1511300"/>
            <a:ext cx="330358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Roboto Condensed Light" charset="0"/>
            </a:endParaRPr>
          </a:p>
        </p:txBody>
      </p:sp>
      <p:sp>
        <p:nvSpPr>
          <p:cNvPr id="45" name="Rectangle 56"/>
          <p:cNvSpPr/>
          <p:nvPr/>
        </p:nvSpPr>
        <p:spPr>
          <a:xfrm>
            <a:off x="7531100" y="1820863"/>
            <a:ext cx="330517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78" name="文本框 45"/>
          <p:cNvSpPr txBox="1"/>
          <p:nvPr/>
        </p:nvSpPr>
        <p:spPr>
          <a:xfrm>
            <a:off x="6543675" y="1668463"/>
            <a:ext cx="700088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altLang="zh-CN" sz="3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79" name="文本框 46"/>
          <p:cNvSpPr txBox="1"/>
          <p:nvPr/>
        </p:nvSpPr>
        <p:spPr>
          <a:xfrm>
            <a:off x="1073150" y="1668463"/>
            <a:ext cx="6985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3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US" altLang="zh-CN" sz="3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80" name="文本框 47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4"/>
          <p:cNvPicPr>
            <a:picLocks noChangeAspect="1"/>
          </p:cNvPicPr>
          <p:nvPr/>
        </p:nvPicPr>
        <p:blipFill>
          <a:blip r:embed="rId1"/>
          <a:srcRect t="3125" b="12395"/>
          <a:stretch>
            <a:fillRect/>
          </a:stretch>
        </p:blipFill>
        <p:spPr>
          <a:xfrm>
            <a:off x="0" y="0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矩形 21"/>
          <p:cNvSpPr/>
          <p:nvPr/>
        </p:nvSpPr>
        <p:spPr>
          <a:xfrm>
            <a:off x="7794625" y="3325813"/>
            <a:ext cx="4413250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LIFE APPLICATION</a:t>
            </a:r>
            <a:endParaRPr kumimoji="0" lang="en-IN" altLang="zh-CN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5000" y="3325813"/>
            <a:ext cx="511175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94625" y="4052888"/>
            <a:ext cx="4413250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FEATURES </a:t>
            </a:r>
            <a:endParaRPr kumimoji="0" lang="en-IN" altLang="zh-CN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5000" y="4052888"/>
            <a:ext cx="511175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94625" y="4722813"/>
            <a:ext cx="4413250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zh-CN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85000" y="4722813"/>
            <a:ext cx="511175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94625" y="2624138"/>
            <a:ext cx="4413250" cy="48577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DESCRIPTION</a:t>
            </a:r>
            <a:endParaRPr kumimoji="0" lang="en-IN" altLang="zh-CN" sz="3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000" y="2624138"/>
            <a:ext cx="511175" cy="48577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9" name="文本框 15"/>
          <p:cNvSpPr txBox="1"/>
          <p:nvPr/>
        </p:nvSpPr>
        <p:spPr>
          <a:xfrm>
            <a:off x="7043738" y="2589213"/>
            <a:ext cx="6905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60" name="文本框 27"/>
          <p:cNvSpPr txBox="1"/>
          <p:nvPr/>
        </p:nvSpPr>
        <p:spPr>
          <a:xfrm>
            <a:off x="7043738" y="3284538"/>
            <a:ext cx="6905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61" name="文本框 28"/>
          <p:cNvSpPr txBox="1"/>
          <p:nvPr/>
        </p:nvSpPr>
        <p:spPr>
          <a:xfrm>
            <a:off x="7043738" y="4027488"/>
            <a:ext cx="6905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62" name="文本框 29"/>
          <p:cNvSpPr txBox="1"/>
          <p:nvPr/>
        </p:nvSpPr>
        <p:spPr>
          <a:xfrm>
            <a:off x="7043738" y="4675188"/>
            <a:ext cx="6905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63" name="文本框 3"/>
          <p:cNvSpPr txBox="1"/>
          <p:nvPr/>
        </p:nvSpPr>
        <p:spPr>
          <a:xfrm>
            <a:off x="6946900" y="1654175"/>
            <a:ext cx="27733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zh-CN" altLang="en-US" sz="4000" b="1" dirty="0">
              <a:solidFill>
                <a:srgbClr val="3E525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23"/>
          <p:cNvSpPr/>
          <p:nvPr/>
        </p:nvSpPr>
        <p:spPr>
          <a:xfrm>
            <a:off x="7794625" y="4723448"/>
            <a:ext cx="4413250" cy="487363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SOLVED </a:t>
            </a:r>
            <a:endParaRPr kumimoji="0" lang="en-IN" altLang="zh-CN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722"/>
          <p:cNvGrpSpPr/>
          <p:nvPr/>
        </p:nvGrpSpPr>
        <p:grpSpPr>
          <a:xfrm>
            <a:off x="3582988" y="2371725"/>
            <a:ext cx="327025" cy="1028700"/>
            <a:chOff x="0" y="0"/>
            <a:chExt cx="652807" cy="2058552"/>
          </a:xfrm>
        </p:grpSpPr>
        <p:sp>
          <p:nvSpPr>
            <p:cNvPr id="3" name="Shape 720"/>
            <p:cNvSpPr/>
            <p:nvPr/>
          </p:nvSpPr>
          <p:spPr>
            <a:xfrm rot="5400000">
              <a:off x="-189822" y="189823"/>
              <a:ext cx="1032454" cy="65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35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5843" y="21600"/>
                  </a:lnTo>
                  <a:lnTo>
                    <a:pt x="21600" y="5735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lIns="22854" tIns="22854" rIns="22854" bIns="22854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b="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4" name="Shape 721"/>
            <p:cNvSpPr/>
            <p:nvPr/>
          </p:nvSpPr>
          <p:spPr>
            <a:xfrm rot="5400000">
              <a:off x="-186645" y="1219099"/>
              <a:ext cx="1026098" cy="65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735"/>
                  </a:moveTo>
                  <a:lnTo>
                    <a:pt x="15845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5735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lIns="22854" tIns="22854" rIns="22854" bIns="22854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b="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sp>
        <p:nvSpPr>
          <p:cNvPr id="5" name="Shape 723"/>
          <p:cNvSpPr/>
          <p:nvPr/>
        </p:nvSpPr>
        <p:spPr bwMode="auto">
          <a:xfrm rot="5400000">
            <a:off x="3403600" y="2552700"/>
            <a:ext cx="1028700" cy="6667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22854" tIns="22854" rIns="22854" bIns="2285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725"/>
          <p:cNvSpPr/>
          <p:nvPr/>
        </p:nvSpPr>
        <p:spPr>
          <a:xfrm rot="5400000">
            <a:off x="3488531" y="4106069"/>
            <a:ext cx="515938" cy="327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735"/>
                </a:moveTo>
                <a:lnTo>
                  <a:pt x="21600" y="0"/>
                </a:lnTo>
                <a:lnTo>
                  <a:pt x="0" y="21600"/>
                </a:lnTo>
                <a:lnTo>
                  <a:pt x="5843" y="21600"/>
                </a:lnTo>
                <a:lnTo>
                  <a:pt x="21600" y="5735"/>
                </a:lnTo>
                <a:close/>
              </a:path>
            </a:pathLst>
          </a:cu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lIns="22854" tIns="22854" rIns="22854" bIns="22854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b="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7" name="Shape 726"/>
          <p:cNvSpPr/>
          <p:nvPr/>
        </p:nvSpPr>
        <p:spPr>
          <a:xfrm rot="5400000">
            <a:off x="3490119" y="4620419"/>
            <a:ext cx="512763" cy="327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735"/>
                </a:moveTo>
                <a:lnTo>
                  <a:pt x="15845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5735"/>
                </a:lnTo>
                <a:close/>
              </a:path>
            </a:pathLst>
          </a:cu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lIns="22854" tIns="22854" rIns="22854" bIns="22854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b="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8" name="Shape 728"/>
          <p:cNvSpPr/>
          <p:nvPr/>
        </p:nvSpPr>
        <p:spPr bwMode="auto">
          <a:xfrm rot="5400000">
            <a:off x="3403600" y="4192588"/>
            <a:ext cx="1028700" cy="6667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22854" rIns="2285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583" name="Group 731"/>
          <p:cNvGrpSpPr/>
          <p:nvPr/>
        </p:nvGrpSpPr>
        <p:grpSpPr>
          <a:xfrm>
            <a:off x="7289800" y="2371725"/>
            <a:ext cx="325438" cy="1028700"/>
            <a:chOff x="0" y="0"/>
            <a:chExt cx="652807" cy="2058552"/>
          </a:xfrm>
        </p:grpSpPr>
        <p:sp>
          <p:nvSpPr>
            <p:cNvPr id="10" name="Shape 729"/>
            <p:cNvSpPr/>
            <p:nvPr/>
          </p:nvSpPr>
          <p:spPr>
            <a:xfrm rot="5400000">
              <a:off x="-189822" y="189823"/>
              <a:ext cx="1032454" cy="65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35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5843" y="21600"/>
                  </a:lnTo>
                  <a:lnTo>
                    <a:pt x="21600" y="5735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lIns="22854" tIns="22854" rIns="22854" bIns="22854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b="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11" name="Shape 730"/>
            <p:cNvSpPr/>
            <p:nvPr/>
          </p:nvSpPr>
          <p:spPr>
            <a:xfrm rot="5400000">
              <a:off x="-186645" y="1219099"/>
              <a:ext cx="1026098" cy="65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735"/>
                  </a:moveTo>
                  <a:lnTo>
                    <a:pt x="15845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5735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lIns="22854" tIns="22854" rIns="22854" bIns="22854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b="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sp>
        <p:nvSpPr>
          <p:cNvPr id="12" name="Shape 732"/>
          <p:cNvSpPr/>
          <p:nvPr/>
        </p:nvSpPr>
        <p:spPr bwMode="auto">
          <a:xfrm rot="5400000">
            <a:off x="7109619" y="2553494"/>
            <a:ext cx="1028700" cy="6651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22854" tIns="22854" rIns="22854" bIns="2285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734"/>
          <p:cNvSpPr/>
          <p:nvPr/>
        </p:nvSpPr>
        <p:spPr>
          <a:xfrm rot="5400000">
            <a:off x="7194550" y="4106863"/>
            <a:ext cx="515938" cy="325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735"/>
                </a:moveTo>
                <a:lnTo>
                  <a:pt x="21600" y="0"/>
                </a:lnTo>
                <a:lnTo>
                  <a:pt x="0" y="21600"/>
                </a:lnTo>
                <a:lnTo>
                  <a:pt x="5843" y="21600"/>
                </a:lnTo>
                <a:lnTo>
                  <a:pt x="21600" y="5735"/>
                </a:lnTo>
                <a:close/>
              </a:path>
            </a:pathLst>
          </a:cu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lIns="22854" tIns="22854" rIns="22854" bIns="22854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b="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4" name="Shape 735"/>
          <p:cNvSpPr/>
          <p:nvPr/>
        </p:nvSpPr>
        <p:spPr>
          <a:xfrm rot="5400000">
            <a:off x="7196138" y="4621213"/>
            <a:ext cx="512763" cy="325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735"/>
                </a:moveTo>
                <a:lnTo>
                  <a:pt x="15845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5735"/>
                </a:lnTo>
                <a:close/>
              </a:path>
            </a:pathLst>
          </a:cu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lIns="22854" tIns="22854" rIns="22854" bIns="22854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b="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5" name="Shape 737"/>
          <p:cNvSpPr/>
          <p:nvPr/>
        </p:nvSpPr>
        <p:spPr bwMode="auto">
          <a:xfrm rot="5400000">
            <a:off x="7109619" y="4193381"/>
            <a:ext cx="1028700" cy="6651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22854" rIns="2285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8" name="Shape 738"/>
          <p:cNvSpPr/>
          <p:nvPr/>
        </p:nvSpPr>
        <p:spPr>
          <a:xfrm>
            <a:off x="954088" y="2373313"/>
            <a:ext cx="550862" cy="550862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rect l="0" t="0" r="0" b="0"/>
            <a:pathLst>
              <a:path w="19678" h="19678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Shape 741"/>
          <p:cNvSpPr/>
          <p:nvPr/>
        </p:nvSpPr>
        <p:spPr>
          <a:xfrm>
            <a:off x="954088" y="4003675"/>
            <a:ext cx="550862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rect l="0" t="0" r="0" b="0"/>
            <a:pathLst>
              <a:path w="19678" h="19678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0" name="Shape 744"/>
          <p:cNvSpPr/>
          <p:nvPr/>
        </p:nvSpPr>
        <p:spPr>
          <a:xfrm>
            <a:off x="4546600" y="2373313"/>
            <a:ext cx="550863" cy="550862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rect l="0" t="0" r="0" b="0"/>
            <a:pathLst>
              <a:path w="19678" h="19678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Shape 747"/>
          <p:cNvSpPr/>
          <p:nvPr/>
        </p:nvSpPr>
        <p:spPr>
          <a:xfrm>
            <a:off x="4546600" y="4003675"/>
            <a:ext cx="550863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rect l="0" t="0" r="0" b="0"/>
            <a:pathLst>
              <a:path w="19678" h="19678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Shape 750"/>
          <p:cNvSpPr/>
          <p:nvPr/>
        </p:nvSpPr>
        <p:spPr>
          <a:xfrm>
            <a:off x="8275638" y="2373313"/>
            <a:ext cx="550862" cy="550862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rect l="0" t="0" r="0" b="0"/>
            <a:pathLst>
              <a:path w="19678" h="19678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3" name="Shape 753"/>
          <p:cNvSpPr/>
          <p:nvPr/>
        </p:nvSpPr>
        <p:spPr>
          <a:xfrm>
            <a:off x="8275638" y="4003675"/>
            <a:ext cx="550862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rect l="0" t="0" r="0" b="0"/>
            <a:pathLst>
              <a:path w="19678" h="19678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756"/>
          <p:cNvSpPr/>
          <p:nvPr/>
        </p:nvSpPr>
        <p:spPr>
          <a:xfrm>
            <a:off x="1136650" y="2557463"/>
            <a:ext cx="187325" cy="182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3" h="21600" extrusionOk="0">
                <a:moveTo>
                  <a:pt x="1918" y="4393"/>
                </a:moveTo>
                <a:cubicBezTo>
                  <a:pt x="4750" y="1464"/>
                  <a:pt x="4750" y="1464"/>
                  <a:pt x="4750" y="1464"/>
                </a:cubicBezTo>
                <a:cubicBezTo>
                  <a:pt x="16790" y="1464"/>
                  <a:pt x="16790" y="1464"/>
                  <a:pt x="16790" y="1464"/>
                </a:cubicBezTo>
                <a:cubicBezTo>
                  <a:pt x="19268" y="4393"/>
                  <a:pt x="19268" y="4393"/>
                  <a:pt x="19268" y="4393"/>
                </a:cubicBezTo>
                <a:cubicBezTo>
                  <a:pt x="1918" y="4393"/>
                  <a:pt x="1918" y="4393"/>
                  <a:pt x="1918" y="4393"/>
                </a:cubicBezTo>
                <a:close/>
                <a:moveTo>
                  <a:pt x="10770" y="13546"/>
                </a:moveTo>
                <a:cubicBezTo>
                  <a:pt x="6521" y="13546"/>
                  <a:pt x="5813" y="7688"/>
                  <a:pt x="5459" y="6590"/>
                </a:cubicBezTo>
                <a:cubicBezTo>
                  <a:pt x="7937" y="6590"/>
                  <a:pt x="7937" y="6590"/>
                  <a:pt x="7937" y="6590"/>
                </a:cubicBezTo>
                <a:cubicBezTo>
                  <a:pt x="8291" y="8420"/>
                  <a:pt x="9000" y="11349"/>
                  <a:pt x="10770" y="11349"/>
                </a:cubicBezTo>
                <a:cubicBezTo>
                  <a:pt x="12186" y="11349"/>
                  <a:pt x="13249" y="8420"/>
                  <a:pt x="13603" y="6590"/>
                </a:cubicBezTo>
                <a:cubicBezTo>
                  <a:pt x="15727" y="6590"/>
                  <a:pt x="15727" y="6590"/>
                  <a:pt x="15727" y="6590"/>
                </a:cubicBezTo>
                <a:cubicBezTo>
                  <a:pt x="15727" y="7688"/>
                  <a:pt x="14665" y="13546"/>
                  <a:pt x="10770" y="13546"/>
                </a:cubicBezTo>
                <a:close/>
                <a:moveTo>
                  <a:pt x="20685" y="2563"/>
                </a:moveTo>
                <a:cubicBezTo>
                  <a:pt x="20331" y="2197"/>
                  <a:pt x="18206" y="732"/>
                  <a:pt x="17852" y="366"/>
                </a:cubicBezTo>
                <a:cubicBezTo>
                  <a:pt x="17498" y="0"/>
                  <a:pt x="17144" y="0"/>
                  <a:pt x="16790" y="0"/>
                </a:cubicBezTo>
                <a:cubicBezTo>
                  <a:pt x="4750" y="0"/>
                  <a:pt x="4750" y="0"/>
                  <a:pt x="4750" y="0"/>
                </a:cubicBezTo>
                <a:cubicBezTo>
                  <a:pt x="4396" y="0"/>
                  <a:pt x="3688" y="0"/>
                  <a:pt x="3334" y="366"/>
                </a:cubicBezTo>
                <a:cubicBezTo>
                  <a:pt x="2980" y="732"/>
                  <a:pt x="855" y="2197"/>
                  <a:pt x="501" y="2563"/>
                </a:cubicBezTo>
                <a:cubicBezTo>
                  <a:pt x="147" y="2929"/>
                  <a:pt x="-207" y="3295"/>
                  <a:pt x="147" y="4027"/>
                </a:cubicBezTo>
                <a:cubicBezTo>
                  <a:pt x="147" y="4759"/>
                  <a:pt x="2272" y="20868"/>
                  <a:pt x="2272" y="20868"/>
                </a:cubicBezTo>
                <a:cubicBezTo>
                  <a:pt x="2626" y="21234"/>
                  <a:pt x="2980" y="21600"/>
                  <a:pt x="3334" y="21600"/>
                </a:cubicBezTo>
                <a:cubicBezTo>
                  <a:pt x="17852" y="21600"/>
                  <a:pt x="17852" y="21600"/>
                  <a:pt x="17852" y="21600"/>
                </a:cubicBezTo>
                <a:cubicBezTo>
                  <a:pt x="18206" y="21600"/>
                  <a:pt x="18914" y="21234"/>
                  <a:pt x="18914" y="20868"/>
                </a:cubicBezTo>
                <a:cubicBezTo>
                  <a:pt x="18914" y="20868"/>
                  <a:pt x="21039" y="4759"/>
                  <a:pt x="21393" y="4027"/>
                </a:cubicBezTo>
                <a:cubicBezTo>
                  <a:pt x="21393" y="3295"/>
                  <a:pt x="21039" y="2929"/>
                  <a:pt x="20685" y="256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54" rIns="2285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hape 757"/>
          <p:cNvSpPr/>
          <p:nvPr/>
        </p:nvSpPr>
        <p:spPr>
          <a:xfrm>
            <a:off x="4708525" y="2557463"/>
            <a:ext cx="227013" cy="182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54" rIns="2285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hape 758"/>
          <p:cNvSpPr/>
          <p:nvPr/>
        </p:nvSpPr>
        <p:spPr>
          <a:xfrm>
            <a:off x="8458200" y="2547938"/>
            <a:ext cx="185738" cy="201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7548" y="10800"/>
                  <a:pt x="4909" y="8381"/>
                  <a:pt x="4909" y="5400"/>
                </a:cubicBezTo>
                <a:cubicBezTo>
                  <a:pt x="4909" y="2419"/>
                  <a:pt x="7548" y="0"/>
                  <a:pt x="10800" y="0"/>
                </a:cubicBezTo>
                <a:cubicBezTo>
                  <a:pt x="14052" y="0"/>
                  <a:pt x="16691" y="2419"/>
                  <a:pt x="16691" y="5400"/>
                </a:cubicBezTo>
                <a:cubicBezTo>
                  <a:pt x="16691" y="8381"/>
                  <a:pt x="14052" y="10800"/>
                  <a:pt x="10800" y="10800"/>
                </a:cubicBezTo>
                <a:close/>
                <a:moveTo>
                  <a:pt x="17504" y="21600"/>
                </a:moveTo>
                <a:lnTo>
                  <a:pt x="4096" y="21600"/>
                </a:lnTo>
                <a:cubicBezTo>
                  <a:pt x="1657" y="21600"/>
                  <a:pt x="0" y="20236"/>
                  <a:pt x="0" y="17958"/>
                </a:cubicBezTo>
                <a:cubicBezTo>
                  <a:pt x="0" y="14780"/>
                  <a:pt x="813" y="9900"/>
                  <a:pt x="5308" y="9900"/>
                </a:cubicBezTo>
                <a:cubicBezTo>
                  <a:pt x="5784" y="9900"/>
                  <a:pt x="7793" y="11855"/>
                  <a:pt x="10800" y="11855"/>
                </a:cubicBezTo>
                <a:cubicBezTo>
                  <a:pt x="13807" y="11855"/>
                  <a:pt x="15816" y="9900"/>
                  <a:pt x="16292" y="9900"/>
                </a:cubicBezTo>
                <a:cubicBezTo>
                  <a:pt x="20787" y="9900"/>
                  <a:pt x="21600" y="14780"/>
                  <a:pt x="21600" y="17958"/>
                </a:cubicBezTo>
                <a:cubicBezTo>
                  <a:pt x="21600" y="20236"/>
                  <a:pt x="19943" y="21600"/>
                  <a:pt x="17504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54" rIns="2285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hape 759"/>
          <p:cNvSpPr/>
          <p:nvPr/>
        </p:nvSpPr>
        <p:spPr>
          <a:xfrm>
            <a:off x="4703763" y="4162425"/>
            <a:ext cx="236538" cy="23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19800"/>
                </a:moveTo>
                <a:cubicBezTo>
                  <a:pt x="5834" y="19800"/>
                  <a:pt x="1800" y="15765"/>
                  <a:pt x="1800" y="10800"/>
                </a:cubicBezTo>
                <a:cubicBezTo>
                  <a:pt x="1800" y="5836"/>
                  <a:pt x="5834" y="1800"/>
                  <a:pt x="10799" y="1800"/>
                </a:cubicBezTo>
                <a:cubicBezTo>
                  <a:pt x="15764" y="1800"/>
                  <a:pt x="19800" y="5836"/>
                  <a:pt x="19800" y="10800"/>
                </a:cubicBezTo>
                <a:cubicBezTo>
                  <a:pt x="19800" y="15765"/>
                  <a:pt x="15764" y="19800"/>
                  <a:pt x="10799" y="19800"/>
                </a:cubicBezTo>
                <a:close/>
                <a:moveTo>
                  <a:pt x="10799" y="0"/>
                </a:moveTo>
                <a:cubicBezTo>
                  <a:pt x="4837" y="0"/>
                  <a:pt x="0" y="4838"/>
                  <a:pt x="0" y="10800"/>
                </a:cubicBezTo>
                <a:cubicBezTo>
                  <a:pt x="0" y="16764"/>
                  <a:pt x="4837" y="21600"/>
                  <a:pt x="10799" y="21600"/>
                </a:cubicBezTo>
                <a:cubicBezTo>
                  <a:pt x="16763" y="21600"/>
                  <a:pt x="21600" y="16764"/>
                  <a:pt x="21600" y="10800"/>
                </a:cubicBezTo>
                <a:cubicBezTo>
                  <a:pt x="21600" y="4838"/>
                  <a:pt x="16763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Shape 760"/>
          <p:cNvSpPr/>
          <p:nvPr/>
        </p:nvSpPr>
        <p:spPr>
          <a:xfrm>
            <a:off x="4741863" y="4200525"/>
            <a:ext cx="157163" cy="157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18901"/>
                </a:moveTo>
                <a:cubicBezTo>
                  <a:pt x="6328" y="18901"/>
                  <a:pt x="2700" y="15272"/>
                  <a:pt x="2700" y="10800"/>
                </a:cubicBezTo>
                <a:cubicBezTo>
                  <a:pt x="2700" y="6328"/>
                  <a:pt x="6328" y="2701"/>
                  <a:pt x="10799" y="2701"/>
                </a:cubicBezTo>
                <a:cubicBezTo>
                  <a:pt x="15271" y="2701"/>
                  <a:pt x="18900" y="6328"/>
                  <a:pt x="18900" y="10800"/>
                </a:cubicBezTo>
                <a:cubicBezTo>
                  <a:pt x="18900" y="15272"/>
                  <a:pt x="15271" y="18901"/>
                  <a:pt x="10799" y="18901"/>
                </a:cubicBezTo>
                <a:close/>
                <a:moveTo>
                  <a:pt x="10799" y="0"/>
                </a:moveTo>
                <a:cubicBezTo>
                  <a:pt x="4830" y="0"/>
                  <a:pt x="0" y="4832"/>
                  <a:pt x="0" y="10800"/>
                </a:cubicBezTo>
                <a:cubicBezTo>
                  <a:pt x="0" y="16771"/>
                  <a:pt x="4830" y="21600"/>
                  <a:pt x="10799" y="21600"/>
                </a:cubicBezTo>
                <a:cubicBezTo>
                  <a:pt x="16769" y="21600"/>
                  <a:pt x="21600" y="16771"/>
                  <a:pt x="21600" y="10800"/>
                </a:cubicBezTo>
                <a:cubicBezTo>
                  <a:pt x="21600" y="4832"/>
                  <a:pt x="16769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Shape 761"/>
          <p:cNvSpPr/>
          <p:nvPr/>
        </p:nvSpPr>
        <p:spPr>
          <a:xfrm>
            <a:off x="4779963" y="4244975"/>
            <a:ext cx="79375" cy="7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47" y="0"/>
                  <a:pt x="0" y="4852"/>
                  <a:pt x="0" y="10802"/>
                </a:cubicBezTo>
                <a:cubicBezTo>
                  <a:pt x="0" y="16749"/>
                  <a:pt x="4847" y="21600"/>
                  <a:pt x="10798" y="21600"/>
                </a:cubicBezTo>
                <a:cubicBezTo>
                  <a:pt x="16749" y="21600"/>
                  <a:pt x="21600" y="16749"/>
                  <a:pt x="21600" y="10802"/>
                </a:cubicBezTo>
                <a:cubicBezTo>
                  <a:pt x="21600" y="4852"/>
                  <a:pt x="16749" y="0"/>
                  <a:pt x="10798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hape 763"/>
          <p:cNvSpPr/>
          <p:nvPr/>
        </p:nvSpPr>
        <p:spPr>
          <a:xfrm>
            <a:off x="1117600" y="4187825"/>
            <a:ext cx="225425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Shape 764"/>
          <p:cNvSpPr/>
          <p:nvPr/>
        </p:nvSpPr>
        <p:spPr>
          <a:xfrm>
            <a:off x="8467725" y="4184650"/>
            <a:ext cx="201613" cy="155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287" extrusionOk="0">
                <a:moveTo>
                  <a:pt x="17590" y="470"/>
                </a:moveTo>
                <a:lnTo>
                  <a:pt x="7762" y="13152"/>
                </a:lnTo>
                <a:lnTo>
                  <a:pt x="3767" y="7997"/>
                </a:lnTo>
                <a:cubicBezTo>
                  <a:pt x="3281" y="7370"/>
                  <a:pt x="2521" y="7370"/>
                  <a:pt x="2034" y="7997"/>
                </a:cubicBezTo>
                <a:lnTo>
                  <a:pt x="365" y="10153"/>
                </a:lnTo>
                <a:cubicBezTo>
                  <a:pt x="-122" y="10779"/>
                  <a:pt x="-122" y="11759"/>
                  <a:pt x="365" y="12388"/>
                </a:cubicBezTo>
                <a:lnTo>
                  <a:pt x="6895" y="20816"/>
                </a:lnTo>
                <a:cubicBezTo>
                  <a:pt x="7382" y="21443"/>
                  <a:pt x="8141" y="21443"/>
                  <a:pt x="8628" y="20816"/>
                </a:cubicBezTo>
                <a:lnTo>
                  <a:pt x="20993" y="4861"/>
                </a:lnTo>
                <a:cubicBezTo>
                  <a:pt x="21478" y="4231"/>
                  <a:pt x="21478" y="3252"/>
                  <a:pt x="20993" y="2626"/>
                </a:cubicBezTo>
                <a:lnTo>
                  <a:pt x="19322" y="470"/>
                </a:lnTo>
                <a:cubicBezTo>
                  <a:pt x="18837" y="-157"/>
                  <a:pt x="18076" y="-157"/>
                  <a:pt x="17590" y="47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hape 765"/>
          <p:cNvSpPr/>
          <p:nvPr/>
        </p:nvSpPr>
        <p:spPr>
          <a:xfrm>
            <a:off x="8432800" y="4178300"/>
            <a:ext cx="201613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7" y="1964"/>
                </a:moveTo>
                <a:lnTo>
                  <a:pt x="17181" y="1964"/>
                </a:lnTo>
                <a:cubicBezTo>
                  <a:pt x="17412" y="1964"/>
                  <a:pt x="17641" y="1994"/>
                  <a:pt x="17872" y="2056"/>
                </a:cubicBezTo>
                <a:cubicBezTo>
                  <a:pt x="17917" y="2070"/>
                  <a:pt x="17963" y="2086"/>
                  <a:pt x="18009" y="2086"/>
                </a:cubicBezTo>
                <a:cubicBezTo>
                  <a:pt x="18132" y="2086"/>
                  <a:pt x="18271" y="2025"/>
                  <a:pt x="18362" y="1933"/>
                </a:cubicBezTo>
                <a:lnTo>
                  <a:pt x="19114" y="1180"/>
                </a:lnTo>
                <a:cubicBezTo>
                  <a:pt x="19238" y="1058"/>
                  <a:pt x="19283" y="904"/>
                  <a:pt x="19251" y="736"/>
                </a:cubicBezTo>
                <a:cubicBezTo>
                  <a:pt x="19221" y="582"/>
                  <a:pt x="19114" y="445"/>
                  <a:pt x="18976" y="382"/>
                </a:cubicBezTo>
                <a:cubicBezTo>
                  <a:pt x="18409" y="122"/>
                  <a:pt x="17795" y="0"/>
                  <a:pt x="17181" y="0"/>
                </a:cubicBezTo>
                <a:lnTo>
                  <a:pt x="4417" y="0"/>
                </a:lnTo>
                <a:cubicBezTo>
                  <a:pt x="1978" y="0"/>
                  <a:pt x="0" y="1979"/>
                  <a:pt x="0" y="4418"/>
                </a:cubicBezTo>
                <a:lnTo>
                  <a:pt x="0" y="17181"/>
                </a:lnTo>
                <a:cubicBezTo>
                  <a:pt x="0" y="19621"/>
                  <a:pt x="1978" y="21600"/>
                  <a:pt x="4417" y="21600"/>
                </a:cubicBezTo>
                <a:lnTo>
                  <a:pt x="17181" y="21600"/>
                </a:lnTo>
                <a:cubicBezTo>
                  <a:pt x="19620" y="21600"/>
                  <a:pt x="21600" y="19621"/>
                  <a:pt x="21600" y="17181"/>
                </a:cubicBezTo>
                <a:lnTo>
                  <a:pt x="21600" y="12302"/>
                </a:lnTo>
                <a:cubicBezTo>
                  <a:pt x="21600" y="12103"/>
                  <a:pt x="21476" y="11934"/>
                  <a:pt x="21293" y="11857"/>
                </a:cubicBezTo>
                <a:cubicBezTo>
                  <a:pt x="21231" y="11827"/>
                  <a:pt x="21171" y="11812"/>
                  <a:pt x="21108" y="11812"/>
                </a:cubicBezTo>
                <a:cubicBezTo>
                  <a:pt x="20986" y="11812"/>
                  <a:pt x="20862" y="11857"/>
                  <a:pt x="20756" y="11966"/>
                </a:cubicBezTo>
                <a:lnTo>
                  <a:pt x="19774" y="12947"/>
                </a:lnTo>
                <a:cubicBezTo>
                  <a:pt x="19682" y="13039"/>
                  <a:pt x="19637" y="13163"/>
                  <a:pt x="19637" y="13285"/>
                </a:cubicBezTo>
                <a:lnTo>
                  <a:pt x="19637" y="17181"/>
                </a:lnTo>
                <a:cubicBezTo>
                  <a:pt x="19637" y="18530"/>
                  <a:pt x="18531" y="19636"/>
                  <a:pt x="17181" y="19636"/>
                </a:cubicBezTo>
                <a:lnTo>
                  <a:pt x="4417" y="19636"/>
                </a:lnTo>
                <a:cubicBezTo>
                  <a:pt x="3068" y="19636"/>
                  <a:pt x="1965" y="18530"/>
                  <a:pt x="1965" y="17181"/>
                </a:cubicBezTo>
                <a:lnTo>
                  <a:pt x="1965" y="4418"/>
                </a:lnTo>
                <a:cubicBezTo>
                  <a:pt x="1965" y="3068"/>
                  <a:pt x="3068" y="1964"/>
                  <a:pt x="4417" y="1964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2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603" name="Subtitle 2"/>
          <p:cNvSpPr txBox="1"/>
          <p:nvPr/>
        </p:nvSpPr>
        <p:spPr>
          <a:xfrm>
            <a:off x="1485900" y="2728913"/>
            <a:ext cx="2211388" cy="962025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04" name="TextBox 46"/>
          <p:cNvSpPr txBox="1"/>
          <p:nvPr/>
        </p:nvSpPr>
        <p:spPr>
          <a:xfrm>
            <a:off x="1490663" y="2424113"/>
            <a:ext cx="2330450" cy="36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YOUR TITLE</a:t>
            </a:r>
            <a:endParaRPr lang="zh-CN" altLang="en-US" sz="1600" b="1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05" name="Subtitle 2"/>
          <p:cNvSpPr txBox="1"/>
          <p:nvPr/>
        </p:nvSpPr>
        <p:spPr>
          <a:xfrm>
            <a:off x="5121275" y="2728913"/>
            <a:ext cx="2211388" cy="962025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06" name="TextBox 46"/>
          <p:cNvSpPr txBox="1"/>
          <p:nvPr/>
        </p:nvSpPr>
        <p:spPr>
          <a:xfrm>
            <a:off x="5126038" y="2424113"/>
            <a:ext cx="2330450" cy="36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YOUR TITLE</a:t>
            </a:r>
            <a:endParaRPr lang="zh-CN" altLang="en-US" sz="1600" b="1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07" name="Subtitle 2"/>
          <p:cNvSpPr txBox="1"/>
          <p:nvPr/>
        </p:nvSpPr>
        <p:spPr>
          <a:xfrm>
            <a:off x="8959850" y="2728913"/>
            <a:ext cx="2211388" cy="962025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08" name="TextBox 46"/>
          <p:cNvSpPr txBox="1"/>
          <p:nvPr/>
        </p:nvSpPr>
        <p:spPr>
          <a:xfrm>
            <a:off x="8964613" y="2424113"/>
            <a:ext cx="2330450" cy="36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YOUR TITLE</a:t>
            </a:r>
            <a:endParaRPr lang="zh-CN" altLang="en-US" sz="1600" b="1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09" name="Subtitle 2"/>
          <p:cNvSpPr txBox="1"/>
          <p:nvPr/>
        </p:nvSpPr>
        <p:spPr>
          <a:xfrm>
            <a:off x="8959850" y="4322763"/>
            <a:ext cx="2211388" cy="962025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10" name="TextBox 46"/>
          <p:cNvSpPr txBox="1"/>
          <p:nvPr/>
        </p:nvSpPr>
        <p:spPr>
          <a:xfrm>
            <a:off x="8964613" y="4017963"/>
            <a:ext cx="2330450" cy="36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YOUR TITLE</a:t>
            </a:r>
            <a:endParaRPr lang="zh-CN" altLang="en-US" sz="1600" b="1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11" name="Subtitle 2"/>
          <p:cNvSpPr txBox="1"/>
          <p:nvPr/>
        </p:nvSpPr>
        <p:spPr>
          <a:xfrm>
            <a:off x="5094288" y="4322763"/>
            <a:ext cx="2211387" cy="962025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12" name="TextBox 46"/>
          <p:cNvSpPr txBox="1"/>
          <p:nvPr/>
        </p:nvSpPr>
        <p:spPr>
          <a:xfrm>
            <a:off x="5099050" y="4017963"/>
            <a:ext cx="2330450" cy="36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YOUR TITLE</a:t>
            </a:r>
            <a:endParaRPr lang="zh-CN" altLang="en-US" sz="1600" b="1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13" name="Subtitle 2"/>
          <p:cNvSpPr txBox="1"/>
          <p:nvPr/>
        </p:nvSpPr>
        <p:spPr>
          <a:xfrm>
            <a:off x="1504950" y="4322763"/>
            <a:ext cx="2212975" cy="962025"/>
          </a:xfrm>
          <a:prstGeom prst="rect">
            <a:avLst/>
          </a:prstGeom>
          <a:noFill/>
          <a:ln w="9525">
            <a:noFill/>
          </a:ln>
        </p:spPr>
        <p:txBody>
          <a:bodyPr lIns="91422" tIns="45711" rIns="91422" bIns="4571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Add your words here,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  <a:p>
            <a:pPr marL="0" lvl="0" indent="0" algn="just">
              <a:lnSpc>
                <a:spcPts val="17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according to your need to draw the text box size.</a:t>
            </a:r>
            <a:endParaRPr lang="zh-CN" altLang="en-US" sz="1400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14" name="TextBox 46"/>
          <p:cNvSpPr txBox="1"/>
          <p:nvPr/>
        </p:nvSpPr>
        <p:spPr>
          <a:xfrm>
            <a:off x="1509713" y="4017963"/>
            <a:ext cx="2330450" cy="36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46556A"/>
                </a:solidFill>
                <a:latin typeface="Century Gothic" panose="020B0502020202020204" pitchFamily="34" charset="0"/>
                <a:ea typeface="Microsoft YaHei" panose="020B0503020204020204" pitchFamily="34" charset="-122"/>
                <a:sym typeface="Century Gothic" panose="020B0502020202020204" pitchFamily="34" charset="0"/>
              </a:rPr>
              <a:t>YOUR TITLE</a:t>
            </a:r>
            <a:endParaRPr lang="zh-CN" altLang="en-US" sz="1600" b="1" dirty="0">
              <a:solidFill>
                <a:srgbClr val="46556A"/>
              </a:solidFill>
              <a:latin typeface="Century Gothic" panose="020B0502020202020204" pitchFamily="34" charset="0"/>
              <a:ea typeface="Microsoft YaHei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615" name="文本框 42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4"/>
          <p:cNvPicPr>
            <a:picLocks noChangeAspect="1"/>
          </p:cNvPicPr>
          <p:nvPr/>
        </p:nvPicPr>
        <p:blipFill>
          <a:blip r:embed="rId1"/>
          <a:srcRect t="3125" b="12395"/>
          <a:stretch>
            <a:fillRect/>
          </a:stretch>
        </p:blipFill>
        <p:spPr>
          <a:xfrm>
            <a:off x="0" y="0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057775" y="0"/>
            <a:ext cx="7134225" cy="6875463"/>
          </a:xfrm>
          <a:custGeom>
            <a:avLst/>
            <a:gdLst>
              <a:gd name="connsiteX0" fmla="*/ 0 w 7171426"/>
              <a:gd name="connsiteY0" fmla="*/ 0 h 6858000"/>
              <a:gd name="connsiteX1" fmla="*/ 7171426 w 7171426"/>
              <a:gd name="connsiteY1" fmla="*/ 0 h 6858000"/>
              <a:gd name="connsiteX2" fmla="*/ 7171426 w 7171426"/>
              <a:gd name="connsiteY2" fmla="*/ 6858000 h 6858000"/>
              <a:gd name="connsiteX3" fmla="*/ 0 w 7171426"/>
              <a:gd name="connsiteY3" fmla="*/ 6858000 h 6858000"/>
              <a:gd name="connsiteX4" fmla="*/ 0 w 7171426"/>
              <a:gd name="connsiteY4" fmla="*/ 0 h 6858000"/>
              <a:gd name="connsiteX0-1" fmla="*/ 0 w 7171426"/>
              <a:gd name="connsiteY0-2" fmla="*/ 0 h 6875253"/>
              <a:gd name="connsiteX1-3" fmla="*/ 7171426 w 7171426"/>
              <a:gd name="connsiteY1-4" fmla="*/ 0 h 6875253"/>
              <a:gd name="connsiteX2-5" fmla="*/ 7171426 w 7171426"/>
              <a:gd name="connsiteY2-6" fmla="*/ 6858000 h 6875253"/>
              <a:gd name="connsiteX3-7" fmla="*/ 3140015 w 7171426"/>
              <a:gd name="connsiteY3-8" fmla="*/ 6875253 h 6875253"/>
              <a:gd name="connsiteX4-9" fmla="*/ 0 w 7171426"/>
              <a:gd name="connsiteY4-10" fmla="*/ 0 h 6875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171426" h="6875253">
                <a:moveTo>
                  <a:pt x="0" y="0"/>
                </a:moveTo>
                <a:lnTo>
                  <a:pt x="7171426" y="0"/>
                </a:lnTo>
                <a:lnTo>
                  <a:pt x="7171426" y="6858000"/>
                </a:lnTo>
                <a:lnTo>
                  <a:pt x="3140015" y="6875253"/>
                </a:lnTo>
                <a:lnTo>
                  <a:pt x="0" y="0"/>
                </a:lnTo>
                <a:close/>
              </a:path>
            </a:pathLst>
          </a:custGeom>
          <a:solidFill>
            <a:srgbClr val="4052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4" name="文本框 13"/>
          <p:cNvSpPr txBox="1"/>
          <p:nvPr/>
        </p:nvSpPr>
        <p:spPr>
          <a:xfrm>
            <a:off x="7808913" y="2625725"/>
            <a:ext cx="25288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05" name="文本框 15"/>
          <p:cNvSpPr txBox="1"/>
          <p:nvPr/>
        </p:nvSpPr>
        <p:spPr>
          <a:xfrm>
            <a:off x="10152063" y="2143125"/>
            <a:ext cx="1476375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6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06" name="文本框 8"/>
          <p:cNvSpPr txBox="1"/>
          <p:nvPr/>
        </p:nvSpPr>
        <p:spPr>
          <a:xfrm>
            <a:off x="7808913" y="3314700"/>
            <a:ext cx="35052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according to your need 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draw the text box size.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08913" y="3187700"/>
            <a:ext cx="3505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6942138" y="1749425"/>
            <a:ext cx="2668588" cy="1919288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rot="10800000" flipH="1">
            <a:off x="6934200" y="2919413"/>
            <a:ext cx="3079750" cy="746125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6932613" y="3713163"/>
            <a:ext cx="3081338" cy="404813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940550" y="3709988"/>
            <a:ext cx="2665413" cy="1600200"/>
          </a:xfrm>
          <a:prstGeom prst="line">
            <a:avLst/>
          </a:prstGeom>
          <a:noFill/>
          <a:ln w="317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8"/>
          <p:cNvSpPr/>
          <p:nvPr/>
        </p:nvSpPr>
        <p:spPr bwMode="auto">
          <a:xfrm>
            <a:off x="6053138" y="2814638"/>
            <a:ext cx="1744663" cy="1744663"/>
          </a:xfrm>
          <a:prstGeom prst="ellipse">
            <a:avLst/>
          </a:prstGeom>
          <a:solidFill>
            <a:srgbClr val="405260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Source Sans Pro Semibold" charset="0"/>
            </a:endParaRPr>
          </a:p>
        </p:txBody>
      </p:sp>
      <p:sp>
        <p:nvSpPr>
          <p:cNvPr id="7" name="Oval 9"/>
          <p:cNvSpPr/>
          <p:nvPr/>
        </p:nvSpPr>
        <p:spPr bwMode="auto">
          <a:xfrm>
            <a:off x="9034463" y="1139825"/>
            <a:ext cx="1166813" cy="1165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Source Sans Pro Semibold" charset="0"/>
            </a:endParaRPr>
          </a:p>
        </p:txBody>
      </p:sp>
      <p:sp>
        <p:nvSpPr>
          <p:cNvPr id="8" name="Oval 10"/>
          <p:cNvSpPr/>
          <p:nvPr/>
        </p:nvSpPr>
        <p:spPr bwMode="auto">
          <a:xfrm>
            <a:off x="9434513" y="2311400"/>
            <a:ext cx="1166813" cy="11668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Source Sans Pro Semibold" charset="0"/>
            </a:endParaRPr>
          </a:p>
        </p:txBody>
      </p:sp>
      <p:sp>
        <p:nvSpPr>
          <p:cNvPr id="9" name="Oval 11"/>
          <p:cNvSpPr/>
          <p:nvPr/>
        </p:nvSpPr>
        <p:spPr bwMode="auto">
          <a:xfrm>
            <a:off x="9434513" y="3559175"/>
            <a:ext cx="1166813" cy="11668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Source Sans Pro Semibold" charset="0"/>
            </a:endParaRPr>
          </a:p>
        </p:txBody>
      </p:sp>
      <p:sp>
        <p:nvSpPr>
          <p:cNvPr id="10" name="Oval 12"/>
          <p:cNvSpPr/>
          <p:nvPr/>
        </p:nvSpPr>
        <p:spPr bwMode="auto">
          <a:xfrm>
            <a:off x="9036050" y="4748213"/>
            <a:ext cx="1165225" cy="11668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Source Sans Pro Semibold" charset="0"/>
            </a:endParaRPr>
          </a:p>
        </p:txBody>
      </p:sp>
      <p:sp>
        <p:nvSpPr>
          <p:cNvPr id="11" name="AutoShape 18"/>
          <p:cNvSpPr/>
          <p:nvPr/>
        </p:nvSpPr>
        <p:spPr bwMode="auto">
          <a:xfrm>
            <a:off x="6592888" y="3294063"/>
            <a:ext cx="706438" cy="704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2" name="AutoShape 49"/>
          <p:cNvSpPr/>
          <p:nvPr/>
        </p:nvSpPr>
        <p:spPr bwMode="auto">
          <a:xfrm>
            <a:off x="9374188" y="1482725"/>
            <a:ext cx="436563" cy="438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143" y="21047"/>
                </a:moveTo>
                <a:cubicBezTo>
                  <a:pt x="3143" y="21200"/>
                  <a:pt x="3101" y="21329"/>
                  <a:pt x="3025" y="21435"/>
                </a:cubicBezTo>
                <a:cubicBezTo>
                  <a:pt x="2947" y="21544"/>
                  <a:pt x="2841" y="21599"/>
                  <a:pt x="2707" y="21599"/>
                </a:cubicBezTo>
                <a:lnTo>
                  <a:pt x="457" y="21599"/>
                </a:lnTo>
                <a:cubicBezTo>
                  <a:pt x="154" y="21599"/>
                  <a:pt x="0" y="21414"/>
                  <a:pt x="0" y="21047"/>
                </a:cubicBezTo>
                <a:lnTo>
                  <a:pt x="0" y="17393"/>
                </a:lnTo>
                <a:cubicBezTo>
                  <a:pt x="0" y="17244"/>
                  <a:pt x="46" y="17114"/>
                  <a:pt x="134" y="17006"/>
                </a:cubicBezTo>
                <a:cubicBezTo>
                  <a:pt x="225" y="16900"/>
                  <a:pt x="332" y="16844"/>
                  <a:pt x="457" y="16844"/>
                </a:cubicBezTo>
                <a:lnTo>
                  <a:pt x="2707" y="16844"/>
                </a:lnTo>
                <a:cubicBezTo>
                  <a:pt x="2834" y="16844"/>
                  <a:pt x="2937" y="16900"/>
                  <a:pt x="3018" y="17006"/>
                </a:cubicBezTo>
                <a:cubicBezTo>
                  <a:pt x="3101" y="17114"/>
                  <a:pt x="3143" y="17244"/>
                  <a:pt x="3143" y="17393"/>
                </a:cubicBezTo>
                <a:lnTo>
                  <a:pt x="3143" y="21047"/>
                </a:lnTo>
                <a:close/>
                <a:moveTo>
                  <a:pt x="7757" y="21047"/>
                </a:moveTo>
                <a:cubicBezTo>
                  <a:pt x="7757" y="21200"/>
                  <a:pt x="7715" y="21329"/>
                  <a:pt x="7634" y="21435"/>
                </a:cubicBezTo>
                <a:cubicBezTo>
                  <a:pt x="7551" y="21544"/>
                  <a:pt x="7448" y="21599"/>
                  <a:pt x="7324" y="21599"/>
                </a:cubicBezTo>
                <a:lnTo>
                  <a:pt x="5062" y="21599"/>
                </a:lnTo>
                <a:cubicBezTo>
                  <a:pt x="4934" y="21599"/>
                  <a:pt x="4829" y="21544"/>
                  <a:pt x="4739" y="21435"/>
                </a:cubicBezTo>
                <a:cubicBezTo>
                  <a:pt x="4648" y="21329"/>
                  <a:pt x="4604" y="21200"/>
                  <a:pt x="4604" y="21047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59"/>
                </a:cubicBezTo>
                <a:cubicBezTo>
                  <a:pt x="4829" y="14453"/>
                  <a:pt x="4934" y="14398"/>
                  <a:pt x="5062" y="14398"/>
                </a:cubicBezTo>
                <a:lnTo>
                  <a:pt x="7324" y="14398"/>
                </a:lnTo>
                <a:cubicBezTo>
                  <a:pt x="7448" y="14398"/>
                  <a:pt x="7551" y="14453"/>
                  <a:pt x="7634" y="14559"/>
                </a:cubicBezTo>
                <a:cubicBezTo>
                  <a:pt x="7715" y="14668"/>
                  <a:pt x="7757" y="14797"/>
                  <a:pt x="7757" y="14947"/>
                </a:cubicBezTo>
                <a:lnTo>
                  <a:pt x="7757" y="21047"/>
                </a:lnTo>
                <a:close/>
                <a:moveTo>
                  <a:pt x="12388" y="21047"/>
                </a:moveTo>
                <a:cubicBezTo>
                  <a:pt x="12388" y="21200"/>
                  <a:pt x="12342" y="21329"/>
                  <a:pt x="12251" y="21435"/>
                </a:cubicBezTo>
                <a:cubicBezTo>
                  <a:pt x="12165" y="21544"/>
                  <a:pt x="12055" y="21599"/>
                  <a:pt x="11928" y="21599"/>
                </a:cubicBezTo>
                <a:lnTo>
                  <a:pt x="9666" y="21599"/>
                </a:lnTo>
                <a:cubicBezTo>
                  <a:pt x="9541" y="21599"/>
                  <a:pt x="9434" y="21544"/>
                  <a:pt x="9343" y="21435"/>
                </a:cubicBezTo>
                <a:cubicBezTo>
                  <a:pt x="9255" y="21329"/>
                  <a:pt x="9208" y="21200"/>
                  <a:pt x="9208" y="21047"/>
                </a:cubicBezTo>
                <a:lnTo>
                  <a:pt x="9208" y="11546"/>
                </a:lnTo>
                <a:cubicBezTo>
                  <a:pt x="9208" y="11393"/>
                  <a:pt x="9255" y="11264"/>
                  <a:pt x="9343" y="11158"/>
                </a:cubicBezTo>
                <a:cubicBezTo>
                  <a:pt x="9434" y="11049"/>
                  <a:pt x="9541" y="10996"/>
                  <a:pt x="9666" y="10996"/>
                </a:cubicBezTo>
                <a:lnTo>
                  <a:pt x="11928" y="10996"/>
                </a:lnTo>
                <a:cubicBezTo>
                  <a:pt x="12055" y="10996"/>
                  <a:pt x="12165" y="11049"/>
                  <a:pt x="12251" y="11158"/>
                </a:cubicBezTo>
                <a:cubicBezTo>
                  <a:pt x="12342" y="11264"/>
                  <a:pt x="12388" y="11393"/>
                  <a:pt x="12388" y="11546"/>
                </a:cubicBezTo>
                <a:lnTo>
                  <a:pt x="12388" y="21047"/>
                </a:lnTo>
                <a:close/>
                <a:moveTo>
                  <a:pt x="16993" y="21047"/>
                </a:moveTo>
                <a:cubicBezTo>
                  <a:pt x="16993" y="21200"/>
                  <a:pt x="16946" y="21329"/>
                  <a:pt x="16856" y="21435"/>
                </a:cubicBezTo>
                <a:cubicBezTo>
                  <a:pt x="16767" y="21544"/>
                  <a:pt x="16660" y="21599"/>
                  <a:pt x="16535" y="21599"/>
                </a:cubicBezTo>
                <a:lnTo>
                  <a:pt x="14285" y="21599"/>
                </a:lnTo>
                <a:cubicBezTo>
                  <a:pt x="14158" y="21599"/>
                  <a:pt x="14055" y="21544"/>
                  <a:pt x="13974" y="21435"/>
                </a:cubicBezTo>
                <a:cubicBezTo>
                  <a:pt x="13894" y="21329"/>
                  <a:pt x="13850" y="21200"/>
                  <a:pt x="13850" y="21047"/>
                </a:cubicBezTo>
                <a:lnTo>
                  <a:pt x="13850" y="7058"/>
                </a:lnTo>
                <a:cubicBezTo>
                  <a:pt x="13850" y="6908"/>
                  <a:pt x="13891" y="6781"/>
                  <a:pt x="13967" y="6670"/>
                </a:cubicBezTo>
                <a:cubicBezTo>
                  <a:pt x="14045" y="6564"/>
                  <a:pt x="14151" y="6511"/>
                  <a:pt x="14285" y="6511"/>
                </a:cubicBezTo>
                <a:lnTo>
                  <a:pt x="16535" y="6511"/>
                </a:lnTo>
                <a:cubicBezTo>
                  <a:pt x="16660" y="6511"/>
                  <a:pt x="16767" y="6561"/>
                  <a:pt x="16855" y="6664"/>
                </a:cubicBezTo>
                <a:cubicBezTo>
                  <a:pt x="16946" y="6767"/>
                  <a:pt x="16993" y="6899"/>
                  <a:pt x="16993" y="7058"/>
                </a:cubicBezTo>
                <a:lnTo>
                  <a:pt x="16993" y="21047"/>
                </a:lnTo>
                <a:close/>
                <a:moveTo>
                  <a:pt x="21599" y="21047"/>
                </a:moveTo>
                <a:cubicBezTo>
                  <a:pt x="21599" y="21414"/>
                  <a:pt x="21448" y="21599"/>
                  <a:pt x="21139" y="21599"/>
                </a:cubicBezTo>
                <a:lnTo>
                  <a:pt x="18914" y="21599"/>
                </a:lnTo>
                <a:cubicBezTo>
                  <a:pt x="18611" y="21599"/>
                  <a:pt x="18456" y="21414"/>
                  <a:pt x="18456" y="21047"/>
                </a:cubicBezTo>
                <a:lnTo>
                  <a:pt x="18456" y="549"/>
                </a:lnTo>
                <a:cubicBezTo>
                  <a:pt x="18456" y="182"/>
                  <a:pt x="18608" y="0"/>
                  <a:pt x="18914" y="0"/>
                </a:cubicBezTo>
                <a:lnTo>
                  <a:pt x="21139" y="0"/>
                </a:lnTo>
                <a:cubicBezTo>
                  <a:pt x="21445" y="0"/>
                  <a:pt x="21599" y="182"/>
                  <a:pt x="21599" y="549"/>
                </a:cubicBezTo>
                <a:lnTo>
                  <a:pt x="21599" y="210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3" name="AutoShape 32"/>
          <p:cNvSpPr/>
          <p:nvPr/>
        </p:nvSpPr>
        <p:spPr bwMode="auto">
          <a:xfrm>
            <a:off x="9774238" y="2655888"/>
            <a:ext cx="479425" cy="482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51" y="7569"/>
                </a:moveTo>
                <a:cubicBezTo>
                  <a:pt x="21273" y="7569"/>
                  <a:pt x="21379" y="7618"/>
                  <a:pt x="21468" y="7727"/>
                </a:cubicBezTo>
                <a:cubicBezTo>
                  <a:pt x="21554" y="7834"/>
                  <a:pt x="21599" y="7958"/>
                  <a:pt x="21599" y="8105"/>
                </a:cubicBezTo>
                <a:lnTo>
                  <a:pt x="21599" y="13494"/>
                </a:lnTo>
                <a:cubicBezTo>
                  <a:pt x="21599" y="13641"/>
                  <a:pt x="21556" y="13768"/>
                  <a:pt x="21472" y="13872"/>
                </a:cubicBezTo>
                <a:cubicBezTo>
                  <a:pt x="21388" y="13978"/>
                  <a:pt x="21280" y="14033"/>
                  <a:pt x="21151" y="14033"/>
                </a:cubicBezTo>
                <a:lnTo>
                  <a:pt x="19807" y="14033"/>
                </a:lnTo>
                <a:lnTo>
                  <a:pt x="19807" y="19984"/>
                </a:lnTo>
                <a:cubicBezTo>
                  <a:pt x="19807" y="20419"/>
                  <a:pt x="19675" y="20796"/>
                  <a:pt x="19411" y="21116"/>
                </a:cubicBezTo>
                <a:cubicBezTo>
                  <a:pt x="19144" y="21438"/>
                  <a:pt x="18825" y="21599"/>
                  <a:pt x="18451" y="21599"/>
                </a:cubicBezTo>
                <a:lnTo>
                  <a:pt x="3146" y="21599"/>
                </a:lnTo>
                <a:cubicBezTo>
                  <a:pt x="2772" y="21599"/>
                  <a:pt x="2455" y="21438"/>
                  <a:pt x="2198" y="21116"/>
                </a:cubicBezTo>
                <a:cubicBezTo>
                  <a:pt x="1941" y="20796"/>
                  <a:pt x="1814" y="20419"/>
                  <a:pt x="1814" y="19984"/>
                </a:cubicBezTo>
                <a:lnTo>
                  <a:pt x="1814" y="14033"/>
                </a:lnTo>
                <a:lnTo>
                  <a:pt x="446" y="14033"/>
                </a:lnTo>
                <a:cubicBezTo>
                  <a:pt x="324" y="14033"/>
                  <a:pt x="218" y="13981"/>
                  <a:pt x="132" y="13880"/>
                </a:cubicBezTo>
                <a:cubicBezTo>
                  <a:pt x="43" y="13780"/>
                  <a:pt x="0" y="13650"/>
                  <a:pt x="0" y="13494"/>
                </a:cubicBezTo>
                <a:lnTo>
                  <a:pt x="0" y="8105"/>
                </a:lnTo>
                <a:cubicBezTo>
                  <a:pt x="0" y="7958"/>
                  <a:pt x="43" y="7834"/>
                  <a:pt x="132" y="7727"/>
                </a:cubicBezTo>
                <a:cubicBezTo>
                  <a:pt x="218" y="7618"/>
                  <a:pt x="324" y="7569"/>
                  <a:pt x="446" y="7569"/>
                </a:cubicBezTo>
                <a:lnTo>
                  <a:pt x="6638" y="7569"/>
                </a:lnTo>
                <a:cubicBezTo>
                  <a:pt x="6203" y="7569"/>
                  <a:pt x="5791" y="7468"/>
                  <a:pt x="5404" y="7270"/>
                </a:cubicBezTo>
                <a:cubicBezTo>
                  <a:pt x="5018" y="7074"/>
                  <a:pt x="4682" y="6803"/>
                  <a:pt x="4399" y="6466"/>
                </a:cubicBezTo>
                <a:cubicBezTo>
                  <a:pt x="4116" y="6126"/>
                  <a:pt x="3892" y="5723"/>
                  <a:pt x="3727" y="5266"/>
                </a:cubicBezTo>
                <a:cubicBezTo>
                  <a:pt x="3561" y="4808"/>
                  <a:pt x="3480" y="4316"/>
                  <a:pt x="3480" y="3789"/>
                </a:cubicBezTo>
                <a:cubicBezTo>
                  <a:pt x="3480" y="3267"/>
                  <a:pt x="3561" y="2775"/>
                  <a:pt x="3727" y="2312"/>
                </a:cubicBezTo>
                <a:cubicBezTo>
                  <a:pt x="3892" y="1845"/>
                  <a:pt x="4116" y="1445"/>
                  <a:pt x="4399" y="1102"/>
                </a:cubicBezTo>
                <a:cubicBezTo>
                  <a:pt x="4682" y="765"/>
                  <a:pt x="5016" y="495"/>
                  <a:pt x="5399" y="296"/>
                </a:cubicBezTo>
                <a:cubicBezTo>
                  <a:pt x="5781" y="100"/>
                  <a:pt x="6194" y="0"/>
                  <a:pt x="6638" y="0"/>
                </a:cubicBezTo>
                <a:cubicBezTo>
                  <a:pt x="7106" y="0"/>
                  <a:pt x="7550" y="112"/>
                  <a:pt x="7967" y="336"/>
                </a:cubicBezTo>
                <a:cubicBezTo>
                  <a:pt x="8385" y="561"/>
                  <a:pt x="8723" y="883"/>
                  <a:pt x="8985" y="1295"/>
                </a:cubicBezTo>
                <a:lnTo>
                  <a:pt x="10799" y="4094"/>
                </a:lnTo>
                <a:lnTo>
                  <a:pt x="12614" y="1295"/>
                </a:lnTo>
                <a:cubicBezTo>
                  <a:pt x="12883" y="883"/>
                  <a:pt x="13224" y="561"/>
                  <a:pt x="13636" y="336"/>
                </a:cubicBezTo>
                <a:cubicBezTo>
                  <a:pt x="14049" y="112"/>
                  <a:pt x="14493" y="0"/>
                  <a:pt x="14971" y="0"/>
                </a:cubicBezTo>
                <a:cubicBezTo>
                  <a:pt x="15405" y="0"/>
                  <a:pt x="15815" y="100"/>
                  <a:pt x="16199" y="296"/>
                </a:cubicBezTo>
                <a:cubicBezTo>
                  <a:pt x="16581" y="495"/>
                  <a:pt x="16915" y="765"/>
                  <a:pt x="17198" y="1102"/>
                </a:cubicBezTo>
                <a:cubicBezTo>
                  <a:pt x="17481" y="1445"/>
                  <a:pt x="17704" y="1845"/>
                  <a:pt x="17870" y="2303"/>
                </a:cubicBezTo>
                <a:cubicBezTo>
                  <a:pt x="18036" y="2761"/>
                  <a:pt x="18117" y="3259"/>
                  <a:pt x="18117" y="3789"/>
                </a:cubicBezTo>
                <a:cubicBezTo>
                  <a:pt x="18117" y="4315"/>
                  <a:pt x="18036" y="4808"/>
                  <a:pt x="17870" y="5266"/>
                </a:cubicBezTo>
                <a:cubicBezTo>
                  <a:pt x="17704" y="5723"/>
                  <a:pt x="17481" y="6126"/>
                  <a:pt x="17198" y="6466"/>
                </a:cubicBezTo>
                <a:cubicBezTo>
                  <a:pt x="16915" y="6803"/>
                  <a:pt x="16581" y="7074"/>
                  <a:pt x="16199" y="7269"/>
                </a:cubicBezTo>
                <a:cubicBezTo>
                  <a:pt x="15815" y="7468"/>
                  <a:pt x="15405" y="7569"/>
                  <a:pt x="14971" y="7569"/>
                </a:cubicBezTo>
                <a:lnTo>
                  <a:pt x="21151" y="7569"/>
                </a:lnTo>
                <a:close/>
                <a:moveTo>
                  <a:pt x="5294" y="3789"/>
                </a:moveTo>
                <a:cubicBezTo>
                  <a:pt x="5294" y="4243"/>
                  <a:pt x="5424" y="4621"/>
                  <a:pt x="5680" y="4929"/>
                </a:cubicBezTo>
                <a:cubicBezTo>
                  <a:pt x="5937" y="5234"/>
                  <a:pt x="6256" y="5389"/>
                  <a:pt x="6638" y="5389"/>
                </a:cubicBezTo>
                <a:lnTo>
                  <a:pt x="9362" y="5389"/>
                </a:lnTo>
                <a:lnTo>
                  <a:pt x="7629" y="2689"/>
                </a:lnTo>
                <a:cubicBezTo>
                  <a:pt x="7550" y="2597"/>
                  <a:pt x="7430" y="2484"/>
                  <a:pt x="7260" y="2349"/>
                </a:cubicBezTo>
                <a:cubicBezTo>
                  <a:pt x="7092" y="2217"/>
                  <a:pt x="6885" y="2150"/>
                  <a:pt x="6638" y="2150"/>
                </a:cubicBezTo>
                <a:cubicBezTo>
                  <a:pt x="6264" y="2150"/>
                  <a:pt x="5947" y="2312"/>
                  <a:pt x="5685" y="2634"/>
                </a:cubicBezTo>
                <a:cubicBezTo>
                  <a:pt x="5426" y="2954"/>
                  <a:pt x="5294" y="3342"/>
                  <a:pt x="5294" y="3789"/>
                </a:cubicBezTo>
                <a:moveTo>
                  <a:pt x="13063" y="7569"/>
                </a:moveTo>
                <a:lnTo>
                  <a:pt x="8534" y="7569"/>
                </a:lnTo>
                <a:lnTo>
                  <a:pt x="8534" y="18553"/>
                </a:lnTo>
                <a:cubicBezTo>
                  <a:pt x="8534" y="18856"/>
                  <a:pt x="8628" y="19118"/>
                  <a:pt x="8810" y="19334"/>
                </a:cubicBezTo>
                <a:cubicBezTo>
                  <a:pt x="8995" y="19547"/>
                  <a:pt x="9208" y="19656"/>
                  <a:pt x="9456" y="19656"/>
                </a:cubicBezTo>
                <a:lnTo>
                  <a:pt x="12144" y="19656"/>
                </a:lnTo>
                <a:cubicBezTo>
                  <a:pt x="12396" y="19656"/>
                  <a:pt x="12612" y="19547"/>
                  <a:pt x="12792" y="19334"/>
                </a:cubicBezTo>
                <a:cubicBezTo>
                  <a:pt x="12972" y="19118"/>
                  <a:pt x="13063" y="18856"/>
                  <a:pt x="13063" y="18553"/>
                </a:cubicBezTo>
                <a:lnTo>
                  <a:pt x="13063" y="7569"/>
                </a:lnTo>
                <a:close/>
                <a:moveTo>
                  <a:pt x="12235" y="5389"/>
                </a:moveTo>
                <a:lnTo>
                  <a:pt x="14971" y="5389"/>
                </a:lnTo>
                <a:cubicBezTo>
                  <a:pt x="15345" y="5389"/>
                  <a:pt x="15660" y="5234"/>
                  <a:pt x="15916" y="4929"/>
                </a:cubicBezTo>
                <a:cubicBezTo>
                  <a:pt x="16173" y="4621"/>
                  <a:pt x="16303" y="4243"/>
                  <a:pt x="16303" y="3789"/>
                </a:cubicBezTo>
                <a:cubicBezTo>
                  <a:pt x="16303" y="3339"/>
                  <a:pt x="16173" y="2954"/>
                  <a:pt x="15916" y="2634"/>
                </a:cubicBezTo>
                <a:cubicBezTo>
                  <a:pt x="15660" y="2312"/>
                  <a:pt x="15345" y="2150"/>
                  <a:pt x="14971" y="2150"/>
                </a:cubicBezTo>
                <a:cubicBezTo>
                  <a:pt x="14716" y="2150"/>
                  <a:pt x="14507" y="2217"/>
                  <a:pt x="14342" y="2349"/>
                </a:cubicBezTo>
                <a:cubicBezTo>
                  <a:pt x="14179" y="2484"/>
                  <a:pt x="14059" y="2597"/>
                  <a:pt x="13982" y="2689"/>
                </a:cubicBezTo>
                <a:lnTo>
                  <a:pt x="12235" y="53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4" name="AutoShape 37"/>
          <p:cNvSpPr/>
          <p:nvPr/>
        </p:nvSpPr>
        <p:spPr bwMode="auto">
          <a:xfrm>
            <a:off x="9794875" y="3903663"/>
            <a:ext cx="436563" cy="4810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12" y="0"/>
                </a:moveTo>
                <a:cubicBezTo>
                  <a:pt x="20751" y="0"/>
                  <a:pt x="21033" y="104"/>
                  <a:pt x="21260" y="316"/>
                </a:cubicBezTo>
                <a:cubicBezTo>
                  <a:pt x="21487" y="530"/>
                  <a:pt x="21599" y="790"/>
                  <a:pt x="21599" y="1109"/>
                </a:cubicBezTo>
                <a:lnTo>
                  <a:pt x="21599" y="15003"/>
                </a:lnTo>
                <a:cubicBezTo>
                  <a:pt x="21599" y="15537"/>
                  <a:pt x="21466" y="16008"/>
                  <a:pt x="21203" y="16415"/>
                </a:cubicBezTo>
                <a:cubicBezTo>
                  <a:pt x="20936" y="16827"/>
                  <a:pt x="20582" y="17169"/>
                  <a:pt x="20143" y="17446"/>
                </a:cubicBezTo>
                <a:cubicBezTo>
                  <a:pt x="19700" y="17719"/>
                  <a:pt x="19219" y="17931"/>
                  <a:pt x="18701" y="18078"/>
                </a:cubicBezTo>
                <a:cubicBezTo>
                  <a:pt x="18177" y="18228"/>
                  <a:pt x="17668" y="18301"/>
                  <a:pt x="17174" y="18301"/>
                </a:cubicBezTo>
                <a:cubicBezTo>
                  <a:pt x="16686" y="18301"/>
                  <a:pt x="16172" y="18228"/>
                  <a:pt x="15644" y="18078"/>
                </a:cubicBezTo>
                <a:cubicBezTo>
                  <a:pt x="15117" y="17931"/>
                  <a:pt x="14642" y="17719"/>
                  <a:pt x="14215" y="17446"/>
                </a:cubicBezTo>
                <a:cubicBezTo>
                  <a:pt x="13788" y="17169"/>
                  <a:pt x="13445" y="16830"/>
                  <a:pt x="13179" y="16423"/>
                </a:cubicBezTo>
                <a:cubicBezTo>
                  <a:pt x="12912" y="16019"/>
                  <a:pt x="12779" y="15545"/>
                  <a:pt x="12779" y="15003"/>
                </a:cubicBezTo>
                <a:cubicBezTo>
                  <a:pt x="12779" y="14492"/>
                  <a:pt x="12912" y="14029"/>
                  <a:pt x="13179" y="13611"/>
                </a:cubicBezTo>
                <a:cubicBezTo>
                  <a:pt x="13445" y="13198"/>
                  <a:pt x="13788" y="12851"/>
                  <a:pt x="14215" y="12572"/>
                </a:cubicBezTo>
                <a:cubicBezTo>
                  <a:pt x="14642" y="12295"/>
                  <a:pt x="15117" y="12080"/>
                  <a:pt x="15644" y="11936"/>
                </a:cubicBezTo>
                <a:cubicBezTo>
                  <a:pt x="16172" y="11792"/>
                  <a:pt x="16686" y="11719"/>
                  <a:pt x="17174" y="11719"/>
                </a:cubicBezTo>
                <a:cubicBezTo>
                  <a:pt x="17441" y="11719"/>
                  <a:pt x="17692" y="11736"/>
                  <a:pt x="17940" y="11775"/>
                </a:cubicBezTo>
                <a:cubicBezTo>
                  <a:pt x="18183" y="11812"/>
                  <a:pt x="18422" y="11854"/>
                  <a:pt x="18652" y="11908"/>
                </a:cubicBezTo>
                <a:lnTo>
                  <a:pt x="18652" y="4648"/>
                </a:lnTo>
                <a:lnTo>
                  <a:pt x="8823" y="7285"/>
                </a:lnTo>
                <a:lnTo>
                  <a:pt x="8823" y="18301"/>
                </a:lnTo>
                <a:cubicBezTo>
                  <a:pt x="8823" y="18835"/>
                  <a:pt x="8690" y="19307"/>
                  <a:pt x="8423" y="19716"/>
                </a:cubicBezTo>
                <a:cubicBezTo>
                  <a:pt x="8157" y="20125"/>
                  <a:pt x="7811" y="20467"/>
                  <a:pt x="7384" y="20744"/>
                </a:cubicBezTo>
                <a:cubicBezTo>
                  <a:pt x="6960" y="21018"/>
                  <a:pt x="6485" y="21230"/>
                  <a:pt x="5955" y="21376"/>
                </a:cubicBezTo>
                <a:cubicBezTo>
                  <a:pt x="5428" y="21526"/>
                  <a:pt x="4919" y="21599"/>
                  <a:pt x="4425" y="21599"/>
                </a:cubicBezTo>
                <a:cubicBezTo>
                  <a:pt x="3913" y="21599"/>
                  <a:pt x="3398" y="21526"/>
                  <a:pt x="2880" y="21376"/>
                </a:cubicBezTo>
                <a:cubicBezTo>
                  <a:pt x="2362" y="21230"/>
                  <a:pt x="1887" y="21018"/>
                  <a:pt x="1450" y="20744"/>
                </a:cubicBezTo>
                <a:cubicBezTo>
                  <a:pt x="1014" y="20467"/>
                  <a:pt x="666" y="20125"/>
                  <a:pt x="399" y="19716"/>
                </a:cubicBezTo>
                <a:cubicBezTo>
                  <a:pt x="133" y="19307"/>
                  <a:pt x="0" y="18835"/>
                  <a:pt x="0" y="18301"/>
                </a:cubicBezTo>
                <a:cubicBezTo>
                  <a:pt x="0" y="17790"/>
                  <a:pt x="133" y="17327"/>
                  <a:pt x="399" y="16909"/>
                </a:cubicBezTo>
                <a:cubicBezTo>
                  <a:pt x="666" y="16497"/>
                  <a:pt x="1014" y="16149"/>
                  <a:pt x="1450" y="15870"/>
                </a:cubicBezTo>
                <a:cubicBezTo>
                  <a:pt x="1887" y="15590"/>
                  <a:pt x="2362" y="15376"/>
                  <a:pt x="2880" y="15229"/>
                </a:cubicBezTo>
                <a:cubicBezTo>
                  <a:pt x="3398" y="15079"/>
                  <a:pt x="3913" y="15003"/>
                  <a:pt x="4425" y="15003"/>
                </a:cubicBezTo>
                <a:cubicBezTo>
                  <a:pt x="4667" y="15003"/>
                  <a:pt x="4913" y="15023"/>
                  <a:pt x="5158" y="15059"/>
                </a:cubicBezTo>
                <a:cubicBezTo>
                  <a:pt x="5403" y="15096"/>
                  <a:pt x="5649" y="15144"/>
                  <a:pt x="5888" y="15209"/>
                </a:cubicBezTo>
                <a:lnTo>
                  <a:pt x="5888" y="4676"/>
                </a:lnTo>
                <a:cubicBezTo>
                  <a:pt x="5888" y="4433"/>
                  <a:pt x="5967" y="4216"/>
                  <a:pt x="6121" y="4029"/>
                </a:cubicBezTo>
                <a:cubicBezTo>
                  <a:pt x="6276" y="3837"/>
                  <a:pt x="6482" y="3707"/>
                  <a:pt x="6745" y="3634"/>
                </a:cubicBezTo>
                <a:cubicBezTo>
                  <a:pt x="6966" y="3583"/>
                  <a:pt x="7445" y="3453"/>
                  <a:pt x="8187" y="3241"/>
                </a:cubicBezTo>
                <a:cubicBezTo>
                  <a:pt x="8926" y="3035"/>
                  <a:pt x="9786" y="2798"/>
                  <a:pt x="10771" y="2533"/>
                </a:cubicBezTo>
                <a:cubicBezTo>
                  <a:pt x="11755" y="2267"/>
                  <a:pt x="12791" y="1985"/>
                  <a:pt x="13888" y="1688"/>
                </a:cubicBezTo>
                <a:cubicBezTo>
                  <a:pt x="14984" y="1392"/>
                  <a:pt x="16005" y="1118"/>
                  <a:pt x="16947" y="872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1"/>
                  <a:pt x="20336" y="0"/>
                  <a:pt x="204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5" name="AutoShape 12"/>
          <p:cNvSpPr/>
          <p:nvPr/>
        </p:nvSpPr>
        <p:spPr bwMode="auto">
          <a:xfrm>
            <a:off x="9420225" y="5119688"/>
            <a:ext cx="396875" cy="436563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26640" name="TextBox 56"/>
          <p:cNvSpPr txBox="1"/>
          <p:nvPr/>
        </p:nvSpPr>
        <p:spPr>
          <a:xfrm>
            <a:off x="2370138" y="1631950"/>
            <a:ext cx="1318895" cy="288290"/>
          </a:xfrm>
          <a:prstGeom prst="rect">
            <a:avLst/>
          </a:prstGeom>
          <a:noFill/>
          <a:ln w="9525">
            <a:noFill/>
          </a:ln>
        </p:spPr>
        <p:txBody>
          <a:bodyPr wrap="none" lIns="91445" tIns="45723" rIns="91445" bIns="45723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dirty="0">
              <a:latin typeface="Bebas Neue Bold"/>
              <a:ea typeface="Bebas Neue Bold"/>
            </a:endParaRPr>
          </a:p>
        </p:txBody>
      </p:sp>
      <p:sp>
        <p:nvSpPr>
          <p:cNvPr id="26641" name="Rectangle 57"/>
          <p:cNvSpPr/>
          <p:nvPr/>
        </p:nvSpPr>
        <p:spPr>
          <a:xfrm>
            <a:off x="2370138" y="1897063"/>
            <a:ext cx="2141537" cy="306705"/>
          </a:xfrm>
          <a:prstGeom prst="rect">
            <a:avLst/>
          </a:prstGeom>
          <a:noFill/>
          <a:ln w="9525">
            <a:noFill/>
          </a:ln>
        </p:spPr>
        <p:txBody>
          <a:bodyPr lIns="91445" tIns="45723" rIns="91445" bIns="45723"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sz="1400" dirty="0">
              <a:latin typeface="Calibri" panose="020F0502020204030204" pitchFamily="34" charset="0"/>
              <a:ea typeface="Lato Light"/>
            </a:endParaRPr>
          </a:p>
        </p:txBody>
      </p:sp>
      <p:sp>
        <p:nvSpPr>
          <p:cNvPr id="18" name="Oval 55"/>
          <p:cNvSpPr/>
          <p:nvPr/>
        </p:nvSpPr>
        <p:spPr>
          <a:xfrm>
            <a:off x="1458913" y="1506538"/>
            <a:ext cx="763588" cy="763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endParaRPr lang="id-ID" altLang="zh-CN" sz="900" dirty="0">
              <a:solidFill>
                <a:srgbClr val="FFFFFF"/>
              </a:solidFill>
              <a:latin typeface="Lato Light"/>
              <a:ea typeface="Lato Light"/>
            </a:endParaRPr>
          </a:p>
        </p:txBody>
      </p:sp>
      <p:sp>
        <p:nvSpPr>
          <p:cNvPr id="19" name="Oval 62"/>
          <p:cNvSpPr/>
          <p:nvPr/>
        </p:nvSpPr>
        <p:spPr>
          <a:xfrm>
            <a:off x="1458913" y="2559050"/>
            <a:ext cx="763588" cy="763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endParaRPr lang="id-ID" altLang="zh-CN" sz="900" dirty="0">
              <a:solidFill>
                <a:srgbClr val="FFFFFF"/>
              </a:solidFill>
              <a:latin typeface="Lato Light"/>
              <a:ea typeface="Lato Light"/>
            </a:endParaRPr>
          </a:p>
        </p:txBody>
      </p:sp>
      <p:sp>
        <p:nvSpPr>
          <p:cNvPr id="20" name="Oval 67"/>
          <p:cNvSpPr/>
          <p:nvPr/>
        </p:nvSpPr>
        <p:spPr>
          <a:xfrm>
            <a:off x="1458913" y="3524250"/>
            <a:ext cx="763588" cy="763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endParaRPr lang="id-ID" altLang="zh-CN" sz="900" dirty="0">
              <a:solidFill>
                <a:srgbClr val="FFFFFF"/>
              </a:solidFill>
              <a:latin typeface="Lato Light"/>
              <a:ea typeface="Lato Light"/>
            </a:endParaRPr>
          </a:p>
        </p:txBody>
      </p:sp>
      <p:sp>
        <p:nvSpPr>
          <p:cNvPr id="21" name="Oval 72"/>
          <p:cNvSpPr/>
          <p:nvPr/>
        </p:nvSpPr>
        <p:spPr>
          <a:xfrm>
            <a:off x="1458913" y="4576763"/>
            <a:ext cx="763588" cy="763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endParaRPr lang="id-ID" altLang="zh-CN" sz="900" dirty="0">
              <a:solidFill>
                <a:srgbClr val="FFFFFF"/>
              </a:solidFill>
              <a:latin typeface="Lato Light"/>
              <a:ea typeface="Lato Light"/>
            </a:endParaRPr>
          </a:p>
        </p:txBody>
      </p:sp>
      <p:sp>
        <p:nvSpPr>
          <p:cNvPr id="22" name="AutoShape 49"/>
          <p:cNvSpPr/>
          <p:nvPr/>
        </p:nvSpPr>
        <p:spPr bwMode="auto">
          <a:xfrm>
            <a:off x="1647825" y="1687513"/>
            <a:ext cx="328613" cy="330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143" y="21047"/>
                </a:moveTo>
                <a:cubicBezTo>
                  <a:pt x="3143" y="21200"/>
                  <a:pt x="3101" y="21329"/>
                  <a:pt x="3025" y="21435"/>
                </a:cubicBezTo>
                <a:cubicBezTo>
                  <a:pt x="2947" y="21544"/>
                  <a:pt x="2841" y="21599"/>
                  <a:pt x="2707" y="21599"/>
                </a:cubicBezTo>
                <a:lnTo>
                  <a:pt x="457" y="21599"/>
                </a:lnTo>
                <a:cubicBezTo>
                  <a:pt x="154" y="21599"/>
                  <a:pt x="0" y="21414"/>
                  <a:pt x="0" y="21047"/>
                </a:cubicBezTo>
                <a:lnTo>
                  <a:pt x="0" y="17393"/>
                </a:lnTo>
                <a:cubicBezTo>
                  <a:pt x="0" y="17244"/>
                  <a:pt x="46" y="17114"/>
                  <a:pt x="134" y="17006"/>
                </a:cubicBezTo>
                <a:cubicBezTo>
                  <a:pt x="225" y="16900"/>
                  <a:pt x="332" y="16844"/>
                  <a:pt x="457" y="16844"/>
                </a:cubicBezTo>
                <a:lnTo>
                  <a:pt x="2707" y="16844"/>
                </a:lnTo>
                <a:cubicBezTo>
                  <a:pt x="2834" y="16844"/>
                  <a:pt x="2937" y="16900"/>
                  <a:pt x="3018" y="17006"/>
                </a:cubicBezTo>
                <a:cubicBezTo>
                  <a:pt x="3101" y="17114"/>
                  <a:pt x="3143" y="17244"/>
                  <a:pt x="3143" y="17393"/>
                </a:cubicBezTo>
                <a:lnTo>
                  <a:pt x="3143" y="21047"/>
                </a:lnTo>
                <a:close/>
                <a:moveTo>
                  <a:pt x="7757" y="21047"/>
                </a:moveTo>
                <a:cubicBezTo>
                  <a:pt x="7757" y="21200"/>
                  <a:pt x="7715" y="21329"/>
                  <a:pt x="7634" y="21435"/>
                </a:cubicBezTo>
                <a:cubicBezTo>
                  <a:pt x="7551" y="21544"/>
                  <a:pt x="7448" y="21599"/>
                  <a:pt x="7324" y="21599"/>
                </a:cubicBezTo>
                <a:lnTo>
                  <a:pt x="5062" y="21599"/>
                </a:lnTo>
                <a:cubicBezTo>
                  <a:pt x="4934" y="21599"/>
                  <a:pt x="4829" y="21544"/>
                  <a:pt x="4739" y="21435"/>
                </a:cubicBezTo>
                <a:cubicBezTo>
                  <a:pt x="4648" y="21329"/>
                  <a:pt x="4604" y="21200"/>
                  <a:pt x="4604" y="21047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59"/>
                </a:cubicBezTo>
                <a:cubicBezTo>
                  <a:pt x="4829" y="14453"/>
                  <a:pt x="4934" y="14398"/>
                  <a:pt x="5062" y="14398"/>
                </a:cubicBezTo>
                <a:lnTo>
                  <a:pt x="7324" y="14398"/>
                </a:lnTo>
                <a:cubicBezTo>
                  <a:pt x="7448" y="14398"/>
                  <a:pt x="7551" y="14453"/>
                  <a:pt x="7634" y="14559"/>
                </a:cubicBezTo>
                <a:cubicBezTo>
                  <a:pt x="7715" y="14668"/>
                  <a:pt x="7757" y="14797"/>
                  <a:pt x="7757" y="14947"/>
                </a:cubicBezTo>
                <a:lnTo>
                  <a:pt x="7757" y="21047"/>
                </a:lnTo>
                <a:close/>
                <a:moveTo>
                  <a:pt x="12388" y="21047"/>
                </a:moveTo>
                <a:cubicBezTo>
                  <a:pt x="12388" y="21200"/>
                  <a:pt x="12342" y="21329"/>
                  <a:pt x="12251" y="21435"/>
                </a:cubicBezTo>
                <a:cubicBezTo>
                  <a:pt x="12165" y="21544"/>
                  <a:pt x="12055" y="21599"/>
                  <a:pt x="11928" y="21599"/>
                </a:cubicBezTo>
                <a:lnTo>
                  <a:pt x="9666" y="21599"/>
                </a:lnTo>
                <a:cubicBezTo>
                  <a:pt x="9541" y="21599"/>
                  <a:pt x="9434" y="21544"/>
                  <a:pt x="9343" y="21435"/>
                </a:cubicBezTo>
                <a:cubicBezTo>
                  <a:pt x="9255" y="21329"/>
                  <a:pt x="9208" y="21200"/>
                  <a:pt x="9208" y="21047"/>
                </a:cubicBezTo>
                <a:lnTo>
                  <a:pt x="9208" y="11546"/>
                </a:lnTo>
                <a:cubicBezTo>
                  <a:pt x="9208" y="11393"/>
                  <a:pt x="9255" y="11264"/>
                  <a:pt x="9343" y="11158"/>
                </a:cubicBezTo>
                <a:cubicBezTo>
                  <a:pt x="9434" y="11049"/>
                  <a:pt x="9541" y="10996"/>
                  <a:pt x="9666" y="10996"/>
                </a:cubicBezTo>
                <a:lnTo>
                  <a:pt x="11928" y="10996"/>
                </a:lnTo>
                <a:cubicBezTo>
                  <a:pt x="12055" y="10996"/>
                  <a:pt x="12165" y="11049"/>
                  <a:pt x="12251" y="11158"/>
                </a:cubicBezTo>
                <a:cubicBezTo>
                  <a:pt x="12342" y="11264"/>
                  <a:pt x="12388" y="11393"/>
                  <a:pt x="12388" y="11546"/>
                </a:cubicBezTo>
                <a:lnTo>
                  <a:pt x="12388" y="21047"/>
                </a:lnTo>
                <a:close/>
                <a:moveTo>
                  <a:pt x="16993" y="21047"/>
                </a:moveTo>
                <a:cubicBezTo>
                  <a:pt x="16993" y="21200"/>
                  <a:pt x="16946" y="21329"/>
                  <a:pt x="16856" y="21435"/>
                </a:cubicBezTo>
                <a:cubicBezTo>
                  <a:pt x="16767" y="21544"/>
                  <a:pt x="16660" y="21599"/>
                  <a:pt x="16535" y="21599"/>
                </a:cubicBezTo>
                <a:lnTo>
                  <a:pt x="14285" y="21599"/>
                </a:lnTo>
                <a:cubicBezTo>
                  <a:pt x="14158" y="21599"/>
                  <a:pt x="14055" y="21544"/>
                  <a:pt x="13974" y="21435"/>
                </a:cubicBezTo>
                <a:cubicBezTo>
                  <a:pt x="13894" y="21329"/>
                  <a:pt x="13850" y="21200"/>
                  <a:pt x="13850" y="21047"/>
                </a:cubicBezTo>
                <a:lnTo>
                  <a:pt x="13850" y="7058"/>
                </a:lnTo>
                <a:cubicBezTo>
                  <a:pt x="13850" y="6908"/>
                  <a:pt x="13891" y="6781"/>
                  <a:pt x="13967" y="6670"/>
                </a:cubicBezTo>
                <a:cubicBezTo>
                  <a:pt x="14045" y="6564"/>
                  <a:pt x="14151" y="6511"/>
                  <a:pt x="14285" y="6511"/>
                </a:cubicBezTo>
                <a:lnTo>
                  <a:pt x="16535" y="6511"/>
                </a:lnTo>
                <a:cubicBezTo>
                  <a:pt x="16660" y="6511"/>
                  <a:pt x="16767" y="6561"/>
                  <a:pt x="16855" y="6664"/>
                </a:cubicBezTo>
                <a:cubicBezTo>
                  <a:pt x="16946" y="6767"/>
                  <a:pt x="16993" y="6899"/>
                  <a:pt x="16993" y="7058"/>
                </a:cubicBezTo>
                <a:lnTo>
                  <a:pt x="16993" y="21047"/>
                </a:lnTo>
                <a:close/>
                <a:moveTo>
                  <a:pt x="21599" y="21047"/>
                </a:moveTo>
                <a:cubicBezTo>
                  <a:pt x="21599" y="21414"/>
                  <a:pt x="21448" y="21599"/>
                  <a:pt x="21139" y="21599"/>
                </a:cubicBezTo>
                <a:lnTo>
                  <a:pt x="18914" y="21599"/>
                </a:lnTo>
                <a:cubicBezTo>
                  <a:pt x="18611" y="21599"/>
                  <a:pt x="18456" y="21414"/>
                  <a:pt x="18456" y="21047"/>
                </a:cubicBezTo>
                <a:lnTo>
                  <a:pt x="18456" y="549"/>
                </a:lnTo>
                <a:cubicBezTo>
                  <a:pt x="18456" y="182"/>
                  <a:pt x="18608" y="0"/>
                  <a:pt x="18914" y="0"/>
                </a:cubicBezTo>
                <a:lnTo>
                  <a:pt x="21139" y="0"/>
                </a:lnTo>
                <a:cubicBezTo>
                  <a:pt x="21445" y="0"/>
                  <a:pt x="21599" y="182"/>
                  <a:pt x="21599" y="549"/>
                </a:cubicBezTo>
                <a:lnTo>
                  <a:pt x="21599" y="210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23" name="AutoShape 32"/>
          <p:cNvSpPr/>
          <p:nvPr/>
        </p:nvSpPr>
        <p:spPr bwMode="auto">
          <a:xfrm>
            <a:off x="1663700" y="2752725"/>
            <a:ext cx="360363" cy="361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51" y="7569"/>
                </a:moveTo>
                <a:cubicBezTo>
                  <a:pt x="21273" y="7569"/>
                  <a:pt x="21379" y="7618"/>
                  <a:pt x="21468" y="7727"/>
                </a:cubicBezTo>
                <a:cubicBezTo>
                  <a:pt x="21554" y="7834"/>
                  <a:pt x="21599" y="7958"/>
                  <a:pt x="21599" y="8105"/>
                </a:cubicBezTo>
                <a:lnTo>
                  <a:pt x="21599" y="13494"/>
                </a:lnTo>
                <a:cubicBezTo>
                  <a:pt x="21599" y="13641"/>
                  <a:pt x="21556" y="13768"/>
                  <a:pt x="21472" y="13872"/>
                </a:cubicBezTo>
                <a:cubicBezTo>
                  <a:pt x="21388" y="13978"/>
                  <a:pt x="21280" y="14033"/>
                  <a:pt x="21151" y="14033"/>
                </a:cubicBezTo>
                <a:lnTo>
                  <a:pt x="19807" y="14033"/>
                </a:lnTo>
                <a:lnTo>
                  <a:pt x="19807" y="19984"/>
                </a:lnTo>
                <a:cubicBezTo>
                  <a:pt x="19807" y="20419"/>
                  <a:pt x="19675" y="20796"/>
                  <a:pt x="19411" y="21116"/>
                </a:cubicBezTo>
                <a:cubicBezTo>
                  <a:pt x="19144" y="21438"/>
                  <a:pt x="18825" y="21599"/>
                  <a:pt x="18451" y="21599"/>
                </a:cubicBezTo>
                <a:lnTo>
                  <a:pt x="3146" y="21599"/>
                </a:lnTo>
                <a:cubicBezTo>
                  <a:pt x="2772" y="21599"/>
                  <a:pt x="2455" y="21438"/>
                  <a:pt x="2198" y="21116"/>
                </a:cubicBezTo>
                <a:cubicBezTo>
                  <a:pt x="1941" y="20796"/>
                  <a:pt x="1814" y="20419"/>
                  <a:pt x="1814" y="19984"/>
                </a:cubicBezTo>
                <a:lnTo>
                  <a:pt x="1814" y="14033"/>
                </a:lnTo>
                <a:lnTo>
                  <a:pt x="446" y="14033"/>
                </a:lnTo>
                <a:cubicBezTo>
                  <a:pt x="324" y="14033"/>
                  <a:pt x="218" y="13981"/>
                  <a:pt x="132" y="13880"/>
                </a:cubicBezTo>
                <a:cubicBezTo>
                  <a:pt x="43" y="13780"/>
                  <a:pt x="0" y="13650"/>
                  <a:pt x="0" y="13494"/>
                </a:cubicBezTo>
                <a:lnTo>
                  <a:pt x="0" y="8105"/>
                </a:lnTo>
                <a:cubicBezTo>
                  <a:pt x="0" y="7958"/>
                  <a:pt x="43" y="7834"/>
                  <a:pt x="132" y="7727"/>
                </a:cubicBezTo>
                <a:cubicBezTo>
                  <a:pt x="218" y="7618"/>
                  <a:pt x="324" y="7569"/>
                  <a:pt x="446" y="7569"/>
                </a:cubicBezTo>
                <a:lnTo>
                  <a:pt x="6638" y="7569"/>
                </a:lnTo>
                <a:cubicBezTo>
                  <a:pt x="6203" y="7569"/>
                  <a:pt x="5791" y="7468"/>
                  <a:pt x="5404" y="7270"/>
                </a:cubicBezTo>
                <a:cubicBezTo>
                  <a:pt x="5018" y="7074"/>
                  <a:pt x="4682" y="6803"/>
                  <a:pt x="4399" y="6466"/>
                </a:cubicBezTo>
                <a:cubicBezTo>
                  <a:pt x="4116" y="6126"/>
                  <a:pt x="3892" y="5723"/>
                  <a:pt x="3727" y="5266"/>
                </a:cubicBezTo>
                <a:cubicBezTo>
                  <a:pt x="3561" y="4808"/>
                  <a:pt x="3480" y="4316"/>
                  <a:pt x="3480" y="3789"/>
                </a:cubicBezTo>
                <a:cubicBezTo>
                  <a:pt x="3480" y="3267"/>
                  <a:pt x="3561" y="2775"/>
                  <a:pt x="3727" y="2312"/>
                </a:cubicBezTo>
                <a:cubicBezTo>
                  <a:pt x="3892" y="1845"/>
                  <a:pt x="4116" y="1445"/>
                  <a:pt x="4399" y="1102"/>
                </a:cubicBezTo>
                <a:cubicBezTo>
                  <a:pt x="4682" y="765"/>
                  <a:pt x="5016" y="495"/>
                  <a:pt x="5399" y="296"/>
                </a:cubicBezTo>
                <a:cubicBezTo>
                  <a:pt x="5781" y="100"/>
                  <a:pt x="6194" y="0"/>
                  <a:pt x="6638" y="0"/>
                </a:cubicBezTo>
                <a:cubicBezTo>
                  <a:pt x="7106" y="0"/>
                  <a:pt x="7550" y="112"/>
                  <a:pt x="7967" y="336"/>
                </a:cubicBezTo>
                <a:cubicBezTo>
                  <a:pt x="8385" y="561"/>
                  <a:pt x="8723" y="883"/>
                  <a:pt x="8985" y="1295"/>
                </a:cubicBezTo>
                <a:lnTo>
                  <a:pt x="10799" y="4094"/>
                </a:lnTo>
                <a:lnTo>
                  <a:pt x="12614" y="1295"/>
                </a:lnTo>
                <a:cubicBezTo>
                  <a:pt x="12883" y="883"/>
                  <a:pt x="13224" y="561"/>
                  <a:pt x="13636" y="336"/>
                </a:cubicBezTo>
                <a:cubicBezTo>
                  <a:pt x="14049" y="112"/>
                  <a:pt x="14493" y="0"/>
                  <a:pt x="14971" y="0"/>
                </a:cubicBezTo>
                <a:cubicBezTo>
                  <a:pt x="15405" y="0"/>
                  <a:pt x="15815" y="100"/>
                  <a:pt x="16199" y="296"/>
                </a:cubicBezTo>
                <a:cubicBezTo>
                  <a:pt x="16581" y="495"/>
                  <a:pt x="16915" y="765"/>
                  <a:pt x="17198" y="1102"/>
                </a:cubicBezTo>
                <a:cubicBezTo>
                  <a:pt x="17481" y="1445"/>
                  <a:pt x="17704" y="1845"/>
                  <a:pt x="17870" y="2303"/>
                </a:cubicBezTo>
                <a:cubicBezTo>
                  <a:pt x="18036" y="2761"/>
                  <a:pt x="18117" y="3259"/>
                  <a:pt x="18117" y="3789"/>
                </a:cubicBezTo>
                <a:cubicBezTo>
                  <a:pt x="18117" y="4315"/>
                  <a:pt x="18036" y="4808"/>
                  <a:pt x="17870" y="5266"/>
                </a:cubicBezTo>
                <a:cubicBezTo>
                  <a:pt x="17704" y="5723"/>
                  <a:pt x="17481" y="6126"/>
                  <a:pt x="17198" y="6466"/>
                </a:cubicBezTo>
                <a:cubicBezTo>
                  <a:pt x="16915" y="6803"/>
                  <a:pt x="16581" y="7074"/>
                  <a:pt x="16199" y="7269"/>
                </a:cubicBezTo>
                <a:cubicBezTo>
                  <a:pt x="15815" y="7468"/>
                  <a:pt x="15405" y="7569"/>
                  <a:pt x="14971" y="7569"/>
                </a:cubicBezTo>
                <a:lnTo>
                  <a:pt x="21151" y="7569"/>
                </a:lnTo>
                <a:close/>
                <a:moveTo>
                  <a:pt x="5294" y="3789"/>
                </a:moveTo>
                <a:cubicBezTo>
                  <a:pt x="5294" y="4243"/>
                  <a:pt x="5424" y="4621"/>
                  <a:pt x="5680" y="4929"/>
                </a:cubicBezTo>
                <a:cubicBezTo>
                  <a:pt x="5937" y="5234"/>
                  <a:pt x="6256" y="5389"/>
                  <a:pt x="6638" y="5389"/>
                </a:cubicBezTo>
                <a:lnTo>
                  <a:pt x="9362" y="5389"/>
                </a:lnTo>
                <a:lnTo>
                  <a:pt x="7629" y="2689"/>
                </a:lnTo>
                <a:cubicBezTo>
                  <a:pt x="7550" y="2597"/>
                  <a:pt x="7430" y="2484"/>
                  <a:pt x="7260" y="2349"/>
                </a:cubicBezTo>
                <a:cubicBezTo>
                  <a:pt x="7092" y="2217"/>
                  <a:pt x="6885" y="2150"/>
                  <a:pt x="6638" y="2150"/>
                </a:cubicBezTo>
                <a:cubicBezTo>
                  <a:pt x="6264" y="2150"/>
                  <a:pt x="5947" y="2312"/>
                  <a:pt x="5685" y="2634"/>
                </a:cubicBezTo>
                <a:cubicBezTo>
                  <a:pt x="5426" y="2954"/>
                  <a:pt x="5294" y="3342"/>
                  <a:pt x="5294" y="3789"/>
                </a:cubicBezTo>
                <a:moveTo>
                  <a:pt x="13063" y="7569"/>
                </a:moveTo>
                <a:lnTo>
                  <a:pt x="8534" y="7569"/>
                </a:lnTo>
                <a:lnTo>
                  <a:pt x="8534" y="18553"/>
                </a:lnTo>
                <a:cubicBezTo>
                  <a:pt x="8534" y="18856"/>
                  <a:pt x="8628" y="19118"/>
                  <a:pt x="8810" y="19334"/>
                </a:cubicBezTo>
                <a:cubicBezTo>
                  <a:pt x="8995" y="19547"/>
                  <a:pt x="9208" y="19656"/>
                  <a:pt x="9456" y="19656"/>
                </a:cubicBezTo>
                <a:lnTo>
                  <a:pt x="12144" y="19656"/>
                </a:lnTo>
                <a:cubicBezTo>
                  <a:pt x="12396" y="19656"/>
                  <a:pt x="12612" y="19547"/>
                  <a:pt x="12792" y="19334"/>
                </a:cubicBezTo>
                <a:cubicBezTo>
                  <a:pt x="12972" y="19118"/>
                  <a:pt x="13063" y="18856"/>
                  <a:pt x="13063" y="18553"/>
                </a:cubicBezTo>
                <a:lnTo>
                  <a:pt x="13063" y="7569"/>
                </a:lnTo>
                <a:close/>
                <a:moveTo>
                  <a:pt x="12235" y="5389"/>
                </a:moveTo>
                <a:lnTo>
                  <a:pt x="14971" y="5389"/>
                </a:lnTo>
                <a:cubicBezTo>
                  <a:pt x="15345" y="5389"/>
                  <a:pt x="15660" y="5234"/>
                  <a:pt x="15916" y="4929"/>
                </a:cubicBezTo>
                <a:cubicBezTo>
                  <a:pt x="16173" y="4621"/>
                  <a:pt x="16303" y="4243"/>
                  <a:pt x="16303" y="3789"/>
                </a:cubicBezTo>
                <a:cubicBezTo>
                  <a:pt x="16303" y="3339"/>
                  <a:pt x="16173" y="2954"/>
                  <a:pt x="15916" y="2634"/>
                </a:cubicBezTo>
                <a:cubicBezTo>
                  <a:pt x="15660" y="2312"/>
                  <a:pt x="15345" y="2150"/>
                  <a:pt x="14971" y="2150"/>
                </a:cubicBezTo>
                <a:cubicBezTo>
                  <a:pt x="14716" y="2150"/>
                  <a:pt x="14507" y="2217"/>
                  <a:pt x="14342" y="2349"/>
                </a:cubicBezTo>
                <a:cubicBezTo>
                  <a:pt x="14179" y="2484"/>
                  <a:pt x="14059" y="2597"/>
                  <a:pt x="13982" y="2689"/>
                </a:cubicBezTo>
                <a:lnTo>
                  <a:pt x="12235" y="53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24" name="AutoShape 37"/>
          <p:cNvSpPr/>
          <p:nvPr/>
        </p:nvSpPr>
        <p:spPr bwMode="auto">
          <a:xfrm>
            <a:off x="1655763" y="3725863"/>
            <a:ext cx="328613" cy="361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12" y="0"/>
                </a:moveTo>
                <a:cubicBezTo>
                  <a:pt x="20751" y="0"/>
                  <a:pt x="21033" y="104"/>
                  <a:pt x="21260" y="316"/>
                </a:cubicBezTo>
                <a:cubicBezTo>
                  <a:pt x="21487" y="530"/>
                  <a:pt x="21599" y="790"/>
                  <a:pt x="21599" y="1109"/>
                </a:cubicBezTo>
                <a:lnTo>
                  <a:pt x="21599" y="15003"/>
                </a:lnTo>
                <a:cubicBezTo>
                  <a:pt x="21599" y="15537"/>
                  <a:pt x="21466" y="16008"/>
                  <a:pt x="21203" y="16415"/>
                </a:cubicBezTo>
                <a:cubicBezTo>
                  <a:pt x="20936" y="16827"/>
                  <a:pt x="20582" y="17169"/>
                  <a:pt x="20143" y="17446"/>
                </a:cubicBezTo>
                <a:cubicBezTo>
                  <a:pt x="19700" y="17719"/>
                  <a:pt x="19219" y="17931"/>
                  <a:pt x="18701" y="18078"/>
                </a:cubicBezTo>
                <a:cubicBezTo>
                  <a:pt x="18177" y="18228"/>
                  <a:pt x="17668" y="18301"/>
                  <a:pt x="17174" y="18301"/>
                </a:cubicBezTo>
                <a:cubicBezTo>
                  <a:pt x="16686" y="18301"/>
                  <a:pt x="16172" y="18228"/>
                  <a:pt x="15644" y="18078"/>
                </a:cubicBezTo>
                <a:cubicBezTo>
                  <a:pt x="15117" y="17931"/>
                  <a:pt x="14642" y="17719"/>
                  <a:pt x="14215" y="17446"/>
                </a:cubicBezTo>
                <a:cubicBezTo>
                  <a:pt x="13788" y="17169"/>
                  <a:pt x="13445" y="16830"/>
                  <a:pt x="13179" y="16423"/>
                </a:cubicBezTo>
                <a:cubicBezTo>
                  <a:pt x="12912" y="16019"/>
                  <a:pt x="12779" y="15545"/>
                  <a:pt x="12779" y="15003"/>
                </a:cubicBezTo>
                <a:cubicBezTo>
                  <a:pt x="12779" y="14492"/>
                  <a:pt x="12912" y="14029"/>
                  <a:pt x="13179" y="13611"/>
                </a:cubicBezTo>
                <a:cubicBezTo>
                  <a:pt x="13445" y="13198"/>
                  <a:pt x="13788" y="12851"/>
                  <a:pt x="14215" y="12572"/>
                </a:cubicBezTo>
                <a:cubicBezTo>
                  <a:pt x="14642" y="12295"/>
                  <a:pt x="15117" y="12080"/>
                  <a:pt x="15644" y="11936"/>
                </a:cubicBezTo>
                <a:cubicBezTo>
                  <a:pt x="16172" y="11792"/>
                  <a:pt x="16686" y="11719"/>
                  <a:pt x="17174" y="11719"/>
                </a:cubicBezTo>
                <a:cubicBezTo>
                  <a:pt x="17441" y="11719"/>
                  <a:pt x="17692" y="11736"/>
                  <a:pt x="17940" y="11775"/>
                </a:cubicBezTo>
                <a:cubicBezTo>
                  <a:pt x="18183" y="11812"/>
                  <a:pt x="18422" y="11854"/>
                  <a:pt x="18652" y="11908"/>
                </a:cubicBezTo>
                <a:lnTo>
                  <a:pt x="18652" y="4648"/>
                </a:lnTo>
                <a:lnTo>
                  <a:pt x="8823" y="7285"/>
                </a:lnTo>
                <a:lnTo>
                  <a:pt x="8823" y="18301"/>
                </a:lnTo>
                <a:cubicBezTo>
                  <a:pt x="8823" y="18835"/>
                  <a:pt x="8690" y="19307"/>
                  <a:pt x="8423" y="19716"/>
                </a:cubicBezTo>
                <a:cubicBezTo>
                  <a:pt x="8157" y="20125"/>
                  <a:pt x="7811" y="20467"/>
                  <a:pt x="7384" y="20744"/>
                </a:cubicBezTo>
                <a:cubicBezTo>
                  <a:pt x="6960" y="21018"/>
                  <a:pt x="6485" y="21230"/>
                  <a:pt x="5955" y="21376"/>
                </a:cubicBezTo>
                <a:cubicBezTo>
                  <a:pt x="5428" y="21526"/>
                  <a:pt x="4919" y="21599"/>
                  <a:pt x="4425" y="21599"/>
                </a:cubicBezTo>
                <a:cubicBezTo>
                  <a:pt x="3913" y="21599"/>
                  <a:pt x="3398" y="21526"/>
                  <a:pt x="2880" y="21376"/>
                </a:cubicBezTo>
                <a:cubicBezTo>
                  <a:pt x="2362" y="21230"/>
                  <a:pt x="1887" y="21018"/>
                  <a:pt x="1450" y="20744"/>
                </a:cubicBezTo>
                <a:cubicBezTo>
                  <a:pt x="1014" y="20467"/>
                  <a:pt x="666" y="20125"/>
                  <a:pt x="399" y="19716"/>
                </a:cubicBezTo>
                <a:cubicBezTo>
                  <a:pt x="133" y="19307"/>
                  <a:pt x="0" y="18835"/>
                  <a:pt x="0" y="18301"/>
                </a:cubicBezTo>
                <a:cubicBezTo>
                  <a:pt x="0" y="17790"/>
                  <a:pt x="133" y="17327"/>
                  <a:pt x="399" y="16909"/>
                </a:cubicBezTo>
                <a:cubicBezTo>
                  <a:pt x="666" y="16497"/>
                  <a:pt x="1014" y="16149"/>
                  <a:pt x="1450" y="15870"/>
                </a:cubicBezTo>
                <a:cubicBezTo>
                  <a:pt x="1887" y="15590"/>
                  <a:pt x="2362" y="15376"/>
                  <a:pt x="2880" y="15229"/>
                </a:cubicBezTo>
                <a:cubicBezTo>
                  <a:pt x="3398" y="15079"/>
                  <a:pt x="3913" y="15003"/>
                  <a:pt x="4425" y="15003"/>
                </a:cubicBezTo>
                <a:cubicBezTo>
                  <a:pt x="4667" y="15003"/>
                  <a:pt x="4913" y="15023"/>
                  <a:pt x="5158" y="15059"/>
                </a:cubicBezTo>
                <a:cubicBezTo>
                  <a:pt x="5403" y="15096"/>
                  <a:pt x="5649" y="15144"/>
                  <a:pt x="5888" y="15209"/>
                </a:cubicBezTo>
                <a:lnTo>
                  <a:pt x="5888" y="4676"/>
                </a:lnTo>
                <a:cubicBezTo>
                  <a:pt x="5888" y="4433"/>
                  <a:pt x="5967" y="4216"/>
                  <a:pt x="6121" y="4029"/>
                </a:cubicBezTo>
                <a:cubicBezTo>
                  <a:pt x="6276" y="3837"/>
                  <a:pt x="6482" y="3707"/>
                  <a:pt x="6745" y="3634"/>
                </a:cubicBezTo>
                <a:cubicBezTo>
                  <a:pt x="6966" y="3583"/>
                  <a:pt x="7445" y="3453"/>
                  <a:pt x="8187" y="3241"/>
                </a:cubicBezTo>
                <a:cubicBezTo>
                  <a:pt x="8926" y="3035"/>
                  <a:pt x="9786" y="2798"/>
                  <a:pt x="10771" y="2533"/>
                </a:cubicBezTo>
                <a:cubicBezTo>
                  <a:pt x="11755" y="2267"/>
                  <a:pt x="12791" y="1985"/>
                  <a:pt x="13888" y="1688"/>
                </a:cubicBezTo>
                <a:cubicBezTo>
                  <a:pt x="14984" y="1392"/>
                  <a:pt x="16005" y="1118"/>
                  <a:pt x="16947" y="872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1"/>
                  <a:pt x="20336" y="0"/>
                  <a:pt x="204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25" name="AutoShape 12"/>
          <p:cNvSpPr/>
          <p:nvPr/>
        </p:nvSpPr>
        <p:spPr bwMode="auto">
          <a:xfrm>
            <a:off x="1695450" y="4779963"/>
            <a:ext cx="271463" cy="328613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26650" name="TextBox 56"/>
          <p:cNvSpPr txBox="1"/>
          <p:nvPr/>
        </p:nvSpPr>
        <p:spPr>
          <a:xfrm>
            <a:off x="2370138" y="2678113"/>
            <a:ext cx="1318895" cy="288290"/>
          </a:xfrm>
          <a:prstGeom prst="rect">
            <a:avLst/>
          </a:prstGeom>
          <a:noFill/>
          <a:ln w="9525">
            <a:noFill/>
          </a:ln>
        </p:spPr>
        <p:txBody>
          <a:bodyPr wrap="none" lIns="91445" tIns="45723" rIns="91445" bIns="45723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dirty="0">
              <a:latin typeface="Bebas Neue Bold"/>
              <a:ea typeface="Bebas Neue Bold"/>
            </a:endParaRPr>
          </a:p>
        </p:txBody>
      </p:sp>
      <p:sp>
        <p:nvSpPr>
          <p:cNvPr id="26651" name="Rectangle 57"/>
          <p:cNvSpPr/>
          <p:nvPr/>
        </p:nvSpPr>
        <p:spPr>
          <a:xfrm>
            <a:off x="2370138" y="2943225"/>
            <a:ext cx="2141537" cy="306705"/>
          </a:xfrm>
          <a:prstGeom prst="rect">
            <a:avLst/>
          </a:prstGeom>
          <a:noFill/>
          <a:ln w="9525">
            <a:noFill/>
          </a:ln>
        </p:spPr>
        <p:txBody>
          <a:bodyPr lIns="91445" tIns="45723" rIns="91445" bIns="45723"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52" name="TextBox 56"/>
          <p:cNvSpPr txBox="1"/>
          <p:nvPr/>
        </p:nvSpPr>
        <p:spPr>
          <a:xfrm>
            <a:off x="2370138" y="3638550"/>
            <a:ext cx="1318895" cy="288290"/>
          </a:xfrm>
          <a:prstGeom prst="rect">
            <a:avLst/>
          </a:prstGeom>
          <a:noFill/>
          <a:ln w="9525">
            <a:noFill/>
          </a:ln>
        </p:spPr>
        <p:txBody>
          <a:bodyPr wrap="none" lIns="91445" tIns="45723" rIns="91445" bIns="45723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dirty="0">
              <a:latin typeface="Bebas Neue Bold"/>
              <a:ea typeface="Bebas Neue Bold"/>
            </a:endParaRPr>
          </a:p>
        </p:txBody>
      </p:sp>
      <p:sp>
        <p:nvSpPr>
          <p:cNvPr id="26653" name="Rectangle 57"/>
          <p:cNvSpPr/>
          <p:nvPr/>
        </p:nvSpPr>
        <p:spPr>
          <a:xfrm>
            <a:off x="2370138" y="3905250"/>
            <a:ext cx="2141537" cy="306705"/>
          </a:xfrm>
          <a:prstGeom prst="rect">
            <a:avLst/>
          </a:prstGeom>
          <a:noFill/>
          <a:ln w="9525">
            <a:noFill/>
          </a:ln>
        </p:spPr>
        <p:txBody>
          <a:bodyPr lIns="91445" tIns="45723" rIns="91445" bIns="45723"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54" name="TextBox 56"/>
          <p:cNvSpPr txBox="1"/>
          <p:nvPr/>
        </p:nvSpPr>
        <p:spPr>
          <a:xfrm>
            <a:off x="2370138" y="4699000"/>
            <a:ext cx="1318895" cy="288290"/>
          </a:xfrm>
          <a:prstGeom prst="rect">
            <a:avLst/>
          </a:prstGeom>
          <a:noFill/>
          <a:ln w="9525">
            <a:noFill/>
          </a:ln>
        </p:spPr>
        <p:txBody>
          <a:bodyPr wrap="none" lIns="91445" tIns="45723" rIns="91445" bIns="45723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dirty="0">
              <a:latin typeface="Bebas Neue Bold"/>
              <a:ea typeface="Bebas Neue Bold"/>
            </a:endParaRPr>
          </a:p>
        </p:txBody>
      </p:sp>
      <p:sp>
        <p:nvSpPr>
          <p:cNvPr id="26655" name="Rectangle 57"/>
          <p:cNvSpPr/>
          <p:nvPr/>
        </p:nvSpPr>
        <p:spPr>
          <a:xfrm>
            <a:off x="2370138" y="4964113"/>
            <a:ext cx="2141537" cy="306705"/>
          </a:xfrm>
          <a:prstGeom prst="rect">
            <a:avLst/>
          </a:prstGeom>
          <a:noFill/>
          <a:ln w="9525">
            <a:noFill/>
          </a:ln>
        </p:spPr>
        <p:txBody>
          <a:bodyPr lIns="91445" tIns="45723" rIns="91445" bIns="45723"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56" name="文本框 31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646113" y="4149725"/>
            <a:ext cx="2725738" cy="6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646113" y="4149725"/>
            <a:ext cx="600075" cy="65087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Freeform 7"/>
          <p:cNvSpPr>
            <a:spLocks noEditPoints="1"/>
          </p:cNvSpPr>
          <p:nvPr/>
        </p:nvSpPr>
        <p:spPr>
          <a:xfrm>
            <a:off x="755650" y="4240213"/>
            <a:ext cx="381000" cy="442912"/>
          </a:xfrm>
          <a:custGeom>
            <a:avLst/>
            <a:gdLst/>
            <a:ahLst/>
            <a:cxnLst>
              <a:cxn ang="0">
                <a:pos x="380526" y="192937"/>
              </a:cxn>
              <a:cxn ang="0">
                <a:pos x="334798" y="428386"/>
              </a:cxn>
              <a:cxn ang="0">
                <a:pos x="326632" y="443102"/>
              </a:cxn>
              <a:cxn ang="0">
                <a:pos x="285803" y="428386"/>
              </a:cxn>
              <a:cxn ang="0">
                <a:pos x="93090" y="443102"/>
              </a:cxn>
              <a:cxn ang="0">
                <a:pos x="52261" y="428386"/>
              </a:cxn>
              <a:cxn ang="0">
                <a:pos x="0" y="382605"/>
              </a:cxn>
              <a:cxn ang="0">
                <a:pos x="45728" y="147156"/>
              </a:cxn>
              <a:cxn ang="0">
                <a:pos x="91457" y="32701"/>
              </a:cxn>
              <a:cxn ang="0">
                <a:pos x="199245" y="0"/>
              </a:cxn>
              <a:cxn ang="0">
                <a:pos x="168215" y="106279"/>
              </a:cxn>
              <a:cxn ang="0">
                <a:pos x="99623" y="137345"/>
              </a:cxn>
              <a:cxn ang="0">
                <a:pos x="70226" y="50687"/>
              </a:cxn>
              <a:cxn ang="0">
                <a:pos x="130653" y="224004"/>
              </a:cxn>
              <a:cxn ang="0">
                <a:pos x="89824" y="295946"/>
              </a:cxn>
              <a:cxn ang="0">
                <a:pos x="130653" y="224004"/>
              </a:cxn>
              <a:cxn ang="0">
                <a:pos x="293969" y="206018"/>
              </a:cxn>
              <a:cxn ang="0">
                <a:pos x="349496" y="194572"/>
              </a:cxn>
              <a:cxn ang="0">
                <a:pos x="320099" y="335188"/>
              </a:cxn>
              <a:cxn ang="0">
                <a:pos x="320099" y="367889"/>
              </a:cxn>
              <a:cxn ang="0">
                <a:pos x="320099" y="335188"/>
              </a:cxn>
              <a:cxn ang="0">
                <a:pos x="305401" y="302487"/>
              </a:cxn>
              <a:cxn ang="0">
                <a:pos x="336431" y="302487"/>
              </a:cxn>
              <a:cxn ang="0">
                <a:pos x="293969" y="246894"/>
              </a:cxn>
              <a:cxn ang="0">
                <a:pos x="349496" y="258340"/>
              </a:cxn>
              <a:cxn ang="0">
                <a:pos x="293969" y="246894"/>
              </a:cxn>
              <a:cxn ang="0">
                <a:pos x="293969" y="240354"/>
              </a:cxn>
              <a:cxn ang="0">
                <a:pos x="349496" y="230544"/>
              </a:cxn>
              <a:cxn ang="0">
                <a:pos x="293969" y="212558"/>
              </a:cxn>
              <a:cxn ang="0">
                <a:pos x="349496" y="222369"/>
              </a:cxn>
              <a:cxn ang="0">
                <a:pos x="293969" y="212558"/>
              </a:cxn>
              <a:cxn ang="0">
                <a:pos x="55527" y="259975"/>
              </a:cxn>
              <a:cxn ang="0">
                <a:pos x="115954" y="369524"/>
              </a:cxn>
              <a:cxn ang="0">
                <a:pos x="277637" y="309027"/>
              </a:cxn>
              <a:cxn ang="0">
                <a:pos x="217210" y="199478"/>
              </a:cxn>
            </a:cxnLst>
            <a:rect l="0" t="0" r="0" b="0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TextBox 8"/>
          <p:cNvSpPr txBox="1"/>
          <p:nvPr/>
        </p:nvSpPr>
        <p:spPr>
          <a:xfrm>
            <a:off x="1328738" y="4291013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GB" altLang="x-none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40440" y="2960336"/>
            <a:ext cx="937471" cy="1131885"/>
            <a:chOff x="1540440" y="2977921"/>
            <a:chExt cx="937472" cy="1131886"/>
          </a:xfrm>
          <a:solidFill>
            <a:schemeClr val="tx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072390" y="2977921"/>
              <a:ext cx="255240" cy="252855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40440" y="3214079"/>
              <a:ext cx="937472" cy="895728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Arc 12"/>
          <p:cNvSpPr/>
          <p:nvPr/>
        </p:nvSpPr>
        <p:spPr>
          <a:xfrm rot="13265014">
            <a:off x="7897813" y="1714500"/>
            <a:ext cx="1217613" cy="1217613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rc 13"/>
          <p:cNvSpPr/>
          <p:nvPr/>
        </p:nvSpPr>
        <p:spPr>
          <a:xfrm rot="13265014">
            <a:off x="5173663" y="2360613"/>
            <a:ext cx="1216025" cy="1216025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71850" y="3498850"/>
            <a:ext cx="2724150" cy="6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3371850" y="3498850"/>
            <a:ext cx="598488" cy="65087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9" name="TextBox 17"/>
          <p:cNvSpPr txBox="1"/>
          <p:nvPr/>
        </p:nvSpPr>
        <p:spPr>
          <a:xfrm>
            <a:off x="4029075" y="3640138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GB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60" name="Freeform 18"/>
          <p:cNvSpPr>
            <a:spLocks noEditPoints="1"/>
          </p:cNvSpPr>
          <p:nvPr/>
        </p:nvSpPr>
        <p:spPr>
          <a:xfrm>
            <a:off x="3497263" y="3627438"/>
            <a:ext cx="346075" cy="395287"/>
          </a:xfrm>
          <a:custGeom>
            <a:avLst/>
            <a:gdLst/>
            <a:ahLst/>
            <a:cxnLst>
              <a:cxn ang="0">
                <a:pos x="205596" y="378559"/>
              </a:cxn>
              <a:cxn ang="0">
                <a:pos x="234379" y="333296"/>
              </a:cxn>
              <a:cxn ang="0">
                <a:pos x="230267" y="308608"/>
              </a:cxn>
              <a:cxn ang="0">
                <a:pos x="176812" y="259231"/>
              </a:cxn>
              <a:cxn ang="0">
                <a:pos x="156253" y="255116"/>
              </a:cxn>
              <a:cxn ang="0">
                <a:pos x="123358" y="275690"/>
              </a:cxn>
              <a:cxn ang="0">
                <a:pos x="69903" y="144017"/>
              </a:cxn>
              <a:cxn ang="0">
                <a:pos x="106910" y="127558"/>
              </a:cxn>
              <a:cxn ang="0">
                <a:pos x="111022" y="102869"/>
              </a:cxn>
              <a:cxn ang="0">
                <a:pos x="90462" y="32918"/>
              </a:cxn>
              <a:cxn ang="0">
                <a:pos x="74015" y="16459"/>
              </a:cxn>
              <a:cxn ang="0">
                <a:pos x="16448" y="24689"/>
              </a:cxn>
              <a:cxn ang="0">
                <a:pos x="0" y="41148"/>
              </a:cxn>
              <a:cxn ang="0">
                <a:pos x="176812" y="386788"/>
              </a:cxn>
              <a:cxn ang="0">
                <a:pos x="205596" y="378559"/>
              </a:cxn>
              <a:cxn ang="0">
                <a:pos x="185036" y="218083"/>
              </a:cxn>
              <a:cxn ang="0">
                <a:pos x="131581" y="218083"/>
              </a:cxn>
              <a:cxn ang="0">
                <a:pos x="131581" y="205739"/>
              </a:cxn>
              <a:cxn ang="0">
                <a:pos x="164477" y="156361"/>
              </a:cxn>
              <a:cxn ang="0">
                <a:pos x="172701" y="131673"/>
              </a:cxn>
              <a:cxn ang="0">
                <a:pos x="168589" y="123443"/>
              </a:cxn>
              <a:cxn ang="0">
                <a:pos x="164477" y="127558"/>
              </a:cxn>
              <a:cxn ang="0">
                <a:pos x="160365" y="148132"/>
              </a:cxn>
              <a:cxn ang="0">
                <a:pos x="139805" y="148132"/>
              </a:cxn>
              <a:cxn ang="0">
                <a:pos x="139805" y="127558"/>
              </a:cxn>
              <a:cxn ang="0">
                <a:pos x="172701" y="106984"/>
              </a:cxn>
              <a:cxn ang="0">
                <a:pos x="193260" y="115214"/>
              </a:cxn>
              <a:cxn ang="0">
                <a:pos x="193260" y="139902"/>
              </a:cxn>
              <a:cxn ang="0">
                <a:pos x="193260" y="152247"/>
              </a:cxn>
              <a:cxn ang="0">
                <a:pos x="156253" y="205739"/>
              </a:cxn>
              <a:cxn ang="0">
                <a:pos x="189148" y="205739"/>
              </a:cxn>
              <a:cxn ang="0">
                <a:pos x="185036" y="218083"/>
              </a:cxn>
              <a:cxn ang="0">
                <a:pos x="259051" y="205739"/>
              </a:cxn>
              <a:cxn ang="0">
                <a:pos x="246715" y="205739"/>
              </a:cxn>
              <a:cxn ang="0">
                <a:pos x="246715" y="218083"/>
              </a:cxn>
              <a:cxn ang="0">
                <a:pos x="222044" y="218083"/>
              </a:cxn>
              <a:cxn ang="0">
                <a:pos x="222044" y="205739"/>
              </a:cxn>
              <a:cxn ang="0">
                <a:pos x="189148" y="205739"/>
              </a:cxn>
              <a:cxn ang="0">
                <a:pos x="193260" y="189279"/>
              </a:cxn>
              <a:cxn ang="0">
                <a:pos x="226155" y="106984"/>
              </a:cxn>
              <a:cxn ang="0">
                <a:pos x="259051" y="106984"/>
              </a:cxn>
              <a:cxn ang="0">
                <a:pos x="250827" y="189279"/>
              </a:cxn>
              <a:cxn ang="0">
                <a:pos x="259051" y="189279"/>
              </a:cxn>
              <a:cxn ang="0">
                <a:pos x="259051" y="205739"/>
              </a:cxn>
              <a:cxn ang="0">
                <a:pos x="226155" y="189279"/>
              </a:cxn>
              <a:cxn ang="0">
                <a:pos x="213820" y="189279"/>
              </a:cxn>
              <a:cxn ang="0">
                <a:pos x="230267" y="144017"/>
              </a:cxn>
              <a:cxn ang="0">
                <a:pos x="226155" y="189279"/>
              </a:cxn>
              <a:cxn ang="0">
                <a:pos x="176812" y="0"/>
              </a:cxn>
              <a:cxn ang="0">
                <a:pos x="296058" y="49377"/>
              </a:cxn>
              <a:cxn ang="0">
                <a:pos x="345401" y="168706"/>
              </a:cxn>
              <a:cxn ang="0">
                <a:pos x="296058" y="292149"/>
              </a:cxn>
              <a:cxn ang="0">
                <a:pos x="267275" y="312723"/>
              </a:cxn>
              <a:cxn ang="0">
                <a:pos x="259051" y="300378"/>
              </a:cxn>
              <a:cxn ang="0">
                <a:pos x="242603" y="283919"/>
              </a:cxn>
              <a:cxn ang="0">
                <a:pos x="271387" y="263345"/>
              </a:cxn>
              <a:cxn ang="0">
                <a:pos x="308394" y="168706"/>
              </a:cxn>
              <a:cxn ang="0">
                <a:pos x="271387" y="78181"/>
              </a:cxn>
              <a:cxn ang="0">
                <a:pos x="176812" y="41148"/>
              </a:cxn>
              <a:cxn ang="0">
                <a:pos x="127469" y="49377"/>
              </a:cxn>
              <a:cxn ang="0">
                <a:pos x="119246" y="24689"/>
              </a:cxn>
              <a:cxn ang="0">
                <a:pos x="115134" y="12344"/>
              </a:cxn>
              <a:cxn ang="0">
                <a:pos x="176812" y="0"/>
              </a:cxn>
            </a:cxnLst>
            <a:rect l="0" t="0" r="0" b="0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0"/>
          <p:cNvSpPr/>
          <p:nvPr/>
        </p:nvSpPr>
        <p:spPr>
          <a:xfrm>
            <a:off x="6096000" y="2847975"/>
            <a:ext cx="2724150" cy="6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096000" y="2847975"/>
            <a:ext cx="598488" cy="650875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3" name="TextBox 22"/>
          <p:cNvSpPr txBox="1"/>
          <p:nvPr/>
        </p:nvSpPr>
        <p:spPr>
          <a:xfrm>
            <a:off x="6796088" y="2989263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GB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64" name="Freeform 23"/>
          <p:cNvSpPr>
            <a:spLocks noEditPoints="1"/>
          </p:cNvSpPr>
          <p:nvPr/>
        </p:nvSpPr>
        <p:spPr>
          <a:xfrm>
            <a:off x="6251575" y="2978150"/>
            <a:ext cx="277813" cy="436563"/>
          </a:xfrm>
          <a:custGeom>
            <a:avLst/>
            <a:gdLst/>
            <a:ahLst/>
            <a:cxnLst>
              <a:cxn ang="0">
                <a:pos x="235403" y="41226"/>
              </a:cxn>
              <a:cxn ang="0">
                <a:pos x="256053" y="210255"/>
              </a:cxn>
              <a:cxn ang="0">
                <a:pos x="210624" y="272094"/>
              </a:cxn>
              <a:cxn ang="0">
                <a:pos x="227143" y="267972"/>
              </a:cxn>
              <a:cxn ang="0">
                <a:pos x="235403" y="300953"/>
              </a:cxn>
              <a:cxn ang="0">
                <a:pos x="231273" y="329811"/>
              </a:cxn>
              <a:cxn ang="0">
                <a:pos x="235403" y="354547"/>
              </a:cxn>
              <a:cxn ang="0">
                <a:pos x="227143" y="383406"/>
              </a:cxn>
              <a:cxn ang="0">
                <a:pos x="61948" y="399896"/>
              </a:cxn>
              <a:cxn ang="0">
                <a:pos x="49559" y="391651"/>
              </a:cxn>
              <a:cxn ang="0">
                <a:pos x="49559" y="342179"/>
              </a:cxn>
              <a:cxn ang="0">
                <a:pos x="49559" y="338057"/>
              </a:cxn>
              <a:cxn ang="0">
                <a:pos x="49559" y="292708"/>
              </a:cxn>
              <a:cxn ang="0">
                <a:pos x="61948" y="284462"/>
              </a:cxn>
              <a:cxn ang="0">
                <a:pos x="66078" y="259726"/>
              </a:cxn>
              <a:cxn ang="0">
                <a:pos x="0" y="140170"/>
              </a:cxn>
              <a:cxn ang="0">
                <a:pos x="136286" y="0"/>
              </a:cxn>
              <a:cxn ang="0">
                <a:pos x="115637" y="169028"/>
              </a:cxn>
              <a:cxn ang="0">
                <a:pos x="123896" y="160783"/>
              </a:cxn>
              <a:cxn ang="0">
                <a:pos x="136286" y="169028"/>
              </a:cxn>
              <a:cxn ang="0">
                <a:pos x="148676" y="160783"/>
              </a:cxn>
              <a:cxn ang="0">
                <a:pos x="161065" y="169028"/>
              </a:cxn>
              <a:cxn ang="0">
                <a:pos x="177585" y="156660"/>
              </a:cxn>
              <a:cxn ang="0">
                <a:pos x="161065" y="214377"/>
              </a:cxn>
              <a:cxn ang="0">
                <a:pos x="181715" y="272094"/>
              </a:cxn>
              <a:cxn ang="0">
                <a:pos x="181715" y="239113"/>
              </a:cxn>
              <a:cxn ang="0">
                <a:pos x="231273" y="193764"/>
              </a:cxn>
              <a:cxn ang="0">
                <a:pos x="214754" y="61840"/>
              </a:cxn>
              <a:cxn ang="0">
                <a:pos x="61948" y="61840"/>
              </a:cxn>
              <a:cxn ang="0">
                <a:pos x="45429" y="197887"/>
              </a:cxn>
              <a:cxn ang="0">
                <a:pos x="94987" y="243236"/>
              </a:cxn>
              <a:cxn ang="0">
                <a:pos x="94987" y="276217"/>
              </a:cxn>
              <a:cxn ang="0">
                <a:pos x="119767" y="214377"/>
              </a:cxn>
              <a:cxn ang="0">
                <a:pos x="103247" y="156660"/>
              </a:cxn>
              <a:cxn ang="0">
                <a:pos x="165195" y="177274"/>
              </a:cxn>
              <a:cxn ang="0">
                <a:pos x="148676" y="173151"/>
              </a:cxn>
              <a:cxn ang="0">
                <a:pos x="123896" y="173151"/>
              </a:cxn>
              <a:cxn ang="0">
                <a:pos x="111507" y="173151"/>
              </a:cxn>
              <a:cxn ang="0">
                <a:pos x="132156" y="210255"/>
              </a:cxn>
              <a:cxn ang="0">
                <a:pos x="132156" y="276217"/>
              </a:cxn>
              <a:cxn ang="0">
                <a:pos x="144546" y="210255"/>
              </a:cxn>
              <a:cxn ang="0">
                <a:pos x="144546" y="206132"/>
              </a:cxn>
              <a:cxn ang="0">
                <a:pos x="177585" y="395774"/>
              </a:cxn>
              <a:cxn ang="0">
                <a:pos x="140416" y="437000"/>
              </a:cxn>
              <a:cxn ang="0">
                <a:pos x="177585" y="395774"/>
              </a:cxn>
              <a:cxn ang="0">
                <a:pos x="70208" y="362792"/>
              </a:cxn>
              <a:cxn ang="0">
                <a:pos x="70208" y="371038"/>
              </a:cxn>
              <a:cxn ang="0">
                <a:pos x="206494" y="354547"/>
              </a:cxn>
              <a:cxn ang="0">
                <a:pos x="206494" y="300953"/>
              </a:cxn>
              <a:cxn ang="0">
                <a:pos x="70208" y="317443"/>
              </a:cxn>
              <a:cxn ang="0">
                <a:pos x="206494" y="305075"/>
              </a:cxn>
              <a:cxn ang="0">
                <a:pos x="206494" y="300953"/>
              </a:cxn>
            </a:cxnLst>
            <a:rect l="0" t="0" r="0" b="0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5"/>
          <p:cNvSpPr/>
          <p:nvPr/>
        </p:nvSpPr>
        <p:spPr>
          <a:xfrm>
            <a:off x="8820150" y="2198688"/>
            <a:ext cx="2725738" cy="649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8820150" y="2198688"/>
            <a:ext cx="598488" cy="649288"/>
          </a:xfrm>
          <a:prstGeom prst="rect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7" name="TextBox 27"/>
          <p:cNvSpPr txBox="1"/>
          <p:nvPr/>
        </p:nvSpPr>
        <p:spPr>
          <a:xfrm>
            <a:off x="9494838" y="2338388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GB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68" name="Freeform 28"/>
          <p:cNvSpPr>
            <a:spLocks noEditPoints="1"/>
          </p:cNvSpPr>
          <p:nvPr/>
        </p:nvSpPr>
        <p:spPr>
          <a:xfrm>
            <a:off x="8988425" y="2332038"/>
            <a:ext cx="315913" cy="382587"/>
          </a:xfrm>
          <a:custGeom>
            <a:avLst/>
            <a:gdLst/>
            <a:ahLst/>
            <a:cxnLst>
              <a:cxn ang="0">
                <a:pos x="0" y="350573"/>
              </a:cxn>
              <a:cxn ang="0">
                <a:pos x="123420" y="82488"/>
              </a:cxn>
              <a:cxn ang="0">
                <a:pos x="156332" y="107234"/>
              </a:cxn>
              <a:cxn ang="0">
                <a:pos x="160445" y="111358"/>
              </a:cxn>
              <a:cxn ang="0">
                <a:pos x="160445" y="111358"/>
              </a:cxn>
              <a:cxn ang="0">
                <a:pos x="164559" y="111358"/>
              </a:cxn>
              <a:cxn ang="0">
                <a:pos x="164559" y="115483"/>
              </a:cxn>
              <a:cxn ang="0">
                <a:pos x="164559" y="115483"/>
              </a:cxn>
              <a:cxn ang="0">
                <a:pos x="168673" y="115483"/>
              </a:cxn>
              <a:cxn ang="0">
                <a:pos x="168673" y="119607"/>
              </a:cxn>
              <a:cxn ang="0">
                <a:pos x="172787" y="119607"/>
              </a:cxn>
              <a:cxn ang="0">
                <a:pos x="172787" y="119607"/>
              </a:cxn>
              <a:cxn ang="0">
                <a:pos x="176901" y="119607"/>
              </a:cxn>
              <a:cxn ang="0">
                <a:pos x="176901" y="123732"/>
              </a:cxn>
              <a:cxn ang="0">
                <a:pos x="176901" y="123732"/>
              </a:cxn>
              <a:cxn ang="0">
                <a:pos x="197471" y="136105"/>
              </a:cxn>
              <a:cxn ang="0">
                <a:pos x="197471" y="136105"/>
              </a:cxn>
              <a:cxn ang="0">
                <a:pos x="201585" y="140229"/>
              </a:cxn>
              <a:cxn ang="0">
                <a:pos x="201585" y="140229"/>
              </a:cxn>
              <a:cxn ang="0">
                <a:pos x="205699" y="140229"/>
              </a:cxn>
              <a:cxn ang="0">
                <a:pos x="205699" y="144354"/>
              </a:cxn>
              <a:cxn ang="0">
                <a:pos x="205699" y="144354"/>
              </a:cxn>
              <a:cxn ang="0">
                <a:pos x="209813" y="144354"/>
              </a:cxn>
              <a:cxn ang="0">
                <a:pos x="209813" y="148478"/>
              </a:cxn>
              <a:cxn ang="0">
                <a:pos x="213927" y="148478"/>
              </a:cxn>
              <a:cxn ang="0">
                <a:pos x="213927" y="148478"/>
              </a:cxn>
              <a:cxn ang="0">
                <a:pos x="218041" y="152602"/>
              </a:cxn>
              <a:cxn ang="0">
                <a:pos x="218041" y="152602"/>
              </a:cxn>
              <a:cxn ang="0">
                <a:pos x="197471" y="325827"/>
              </a:cxn>
              <a:cxn ang="0">
                <a:pos x="28798" y="375319"/>
              </a:cxn>
              <a:cxn ang="0">
                <a:pos x="143990" y="263961"/>
              </a:cxn>
              <a:cxn ang="0">
                <a:pos x="78166" y="218593"/>
              </a:cxn>
              <a:cxn ang="0">
                <a:pos x="12342" y="362946"/>
              </a:cxn>
              <a:cxn ang="0">
                <a:pos x="300321" y="383568"/>
              </a:cxn>
              <a:cxn ang="0">
                <a:pos x="222155" y="342324"/>
              </a:cxn>
              <a:cxn ang="0">
                <a:pos x="283865" y="173224"/>
              </a:cxn>
              <a:cxn ang="0">
                <a:pos x="139876" y="0"/>
              </a:cxn>
              <a:cxn ang="0">
                <a:pos x="283865" y="173224"/>
              </a:cxn>
            </a:cxnLst>
            <a:rect l="0" t="0" r="0" b="0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9"/>
          <p:cNvSpPr/>
          <p:nvPr/>
        </p:nvSpPr>
        <p:spPr>
          <a:xfrm>
            <a:off x="646113" y="4943475"/>
            <a:ext cx="24193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according to your need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to draw the text box size.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70" name="Rectangle 30"/>
          <p:cNvSpPr/>
          <p:nvPr/>
        </p:nvSpPr>
        <p:spPr>
          <a:xfrm>
            <a:off x="3641725" y="4300538"/>
            <a:ext cx="241935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71" name="Rectangle 31"/>
          <p:cNvSpPr/>
          <p:nvPr/>
        </p:nvSpPr>
        <p:spPr>
          <a:xfrm>
            <a:off x="6326188" y="3686175"/>
            <a:ext cx="241935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72" name="Rectangle 32"/>
          <p:cNvSpPr/>
          <p:nvPr/>
        </p:nvSpPr>
        <p:spPr>
          <a:xfrm>
            <a:off x="8977313" y="2967038"/>
            <a:ext cx="241935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73" name="文本框 26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8"/>
          <p:cNvSpPr/>
          <p:nvPr/>
        </p:nvSpPr>
        <p:spPr>
          <a:xfrm>
            <a:off x="6326188" y="2157413"/>
            <a:ext cx="92075" cy="261937"/>
          </a:xfrm>
          <a:custGeom>
            <a:avLst/>
            <a:gdLst/>
            <a:ahLst/>
            <a:cxnLst>
              <a:cxn ang="0">
                <a:pos x="92054" y="44362"/>
              </a:cxn>
              <a:cxn ang="0">
                <a:pos x="47945" y="0"/>
              </a:cxn>
              <a:cxn ang="0">
                <a:pos x="44109" y="0"/>
              </a:cxn>
              <a:cxn ang="0">
                <a:pos x="0" y="44362"/>
              </a:cxn>
              <a:cxn ang="0">
                <a:pos x="0" y="217952"/>
              </a:cxn>
              <a:cxn ang="0">
                <a:pos x="44109" y="262314"/>
              </a:cxn>
              <a:cxn ang="0">
                <a:pos x="47945" y="262314"/>
              </a:cxn>
              <a:cxn ang="0">
                <a:pos x="92054" y="217952"/>
              </a:cxn>
              <a:cxn ang="0">
                <a:pos x="92054" y="44362"/>
              </a:cxn>
            </a:cxnLst>
            <a:rect l="0" t="0" r="0" b="0"/>
            <a:pathLst>
              <a:path w="48" h="136">
                <a:moveTo>
                  <a:pt x="48" y="23"/>
                </a:moveTo>
                <a:cubicBezTo>
                  <a:pt x="48" y="10"/>
                  <a:pt x="38" y="0"/>
                  <a:pt x="2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6"/>
                  <a:pt x="10" y="136"/>
                  <a:pt x="23" y="136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38" y="136"/>
                  <a:pt x="48" y="126"/>
                  <a:pt x="48" y="113"/>
                </a:cubicBezTo>
                <a:lnTo>
                  <a:pt x="48" y="23"/>
                </a:lnTo>
                <a:close/>
              </a:path>
            </a:pathLst>
          </a:custGeom>
          <a:solidFill>
            <a:srgbClr val="40526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TextBox 25"/>
          <p:cNvSpPr txBox="1"/>
          <p:nvPr/>
        </p:nvSpPr>
        <p:spPr>
          <a:xfrm>
            <a:off x="5803900" y="1747838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US" altLang="x-none" sz="16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676" name="组合 47"/>
          <p:cNvGrpSpPr/>
          <p:nvPr/>
        </p:nvGrpSpPr>
        <p:grpSpPr>
          <a:xfrm>
            <a:off x="5748338" y="1785938"/>
            <a:ext cx="5283200" cy="4302125"/>
            <a:chOff x="5748439" y="1785470"/>
            <a:chExt cx="5282932" cy="4302920"/>
          </a:xfrm>
        </p:grpSpPr>
        <p:sp>
          <p:nvSpPr>
            <p:cNvPr id="28701" name="Freeform 5"/>
            <p:cNvSpPr>
              <a:spLocks noEditPoints="1"/>
            </p:cNvSpPr>
            <p:nvPr/>
          </p:nvSpPr>
          <p:spPr>
            <a:xfrm>
              <a:off x="7641659" y="1785470"/>
              <a:ext cx="879810" cy="962903"/>
            </a:xfrm>
            <a:custGeom>
              <a:avLst/>
              <a:gdLst/>
              <a:ahLst/>
              <a:cxnLst>
                <a:cxn ang="0">
                  <a:pos x="0" y="481452"/>
                </a:cxn>
                <a:cxn ang="0">
                  <a:pos x="438942" y="962903"/>
                </a:cxn>
                <a:cxn ang="0">
                  <a:pos x="879810" y="481452"/>
                </a:cxn>
                <a:cxn ang="0">
                  <a:pos x="438942" y="0"/>
                </a:cxn>
                <a:cxn ang="0">
                  <a:pos x="0" y="481452"/>
                </a:cxn>
                <a:cxn ang="0">
                  <a:pos x="115511" y="481452"/>
                </a:cxn>
                <a:cxn ang="0">
                  <a:pos x="438942" y="127103"/>
                </a:cxn>
                <a:cxn ang="0">
                  <a:pos x="764299" y="481452"/>
                </a:cxn>
                <a:cxn ang="0">
                  <a:pos x="438942" y="835800"/>
                </a:cxn>
                <a:cxn ang="0">
                  <a:pos x="115511" y="481452"/>
                </a:cxn>
              </a:cxnLst>
              <a:rect l="0" t="0" r="0" b="0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4" y="500"/>
                    <a:pt x="457" y="388"/>
                    <a:pt x="457" y="250"/>
                  </a:cubicBezTo>
                  <a:cubicBezTo>
                    <a:pt x="457" y="112"/>
                    <a:pt x="354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solidFill>
              <a:srgbClr val="40526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Freeform 6"/>
            <p:cNvSpPr/>
            <p:nvPr/>
          </p:nvSpPr>
          <p:spPr>
            <a:xfrm>
              <a:off x="7366311" y="2056744"/>
              <a:ext cx="369846" cy="424427"/>
            </a:xfrm>
            <a:custGeom>
              <a:avLst/>
              <a:gdLst/>
              <a:ahLst/>
              <a:cxnLst>
                <a:cxn ang="0">
                  <a:pos x="369846" y="111894"/>
                </a:cxn>
                <a:cxn ang="0">
                  <a:pos x="258122" y="0"/>
                </a:cxn>
                <a:cxn ang="0">
                  <a:pos x="111724" y="0"/>
                </a:cxn>
                <a:cxn ang="0">
                  <a:pos x="0" y="111894"/>
                </a:cxn>
                <a:cxn ang="0">
                  <a:pos x="0" y="312533"/>
                </a:cxn>
                <a:cxn ang="0">
                  <a:pos x="111724" y="424427"/>
                </a:cxn>
                <a:cxn ang="0">
                  <a:pos x="258122" y="424427"/>
                </a:cxn>
                <a:cxn ang="0">
                  <a:pos x="369846" y="312533"/>
                </a:cxn>
                <a:cxn ang="0">
                  <a:pos x="369846" y="111894"/>
                </a:cxn>
              </a:cxnLst>
              <a:rect l="0" t="0" r="0" b="0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solidFill>
              <a:srgbClr val="40526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Freeform 7"/>
            <p:cNvSpPr/>
            <p:nvPr/>
          </p:nvSpPr>
          <p:spPr>
            <a:xfrm>
              <a:off x="5748439" y="2203379"/>
              <a:ext cx="1756361" cy="146635"/>
            </a:xfrm>
            <a:custGeom>
              <a:avLst/>
              <a:gdLst/>
              <a:ahLst/>
              <a:cxnLst>
                <a:cxn ang="0">
                  <a:pos x="1756361" y="71388"/>
                </a:cxn>
                <a:cxn ang="0">
                  <a:pos x="1685105" y="0"/>
                </a:cxn>
                <a:cxn ang="0">
                  <a:pos x="71256" y="0"/>
                </a:cxn>
                <a:cxn ang="0">
                  <a:pos x="0" y="71388"/>
                </a:cxn>
                <a:cxn ang="0">
                  <a:pos x="0" y="75247"/>
                </a:cxn>
                <a:cxn ang="0">
                  <a:pos x="71256" y="146635"/>
                </a:cxn>
                <a:cxn ang="0">
                  <a:pos x="1685105" y="146635"/>
                </a:cxn>
                <a:cxn ang="0">
                  <a:pos x="1756361" y="75247"/>
                </a:cxn>
                <a:cxn ang="0">
                  <a:pos x="1756361" y="71388"/>
                </a:cxn>
              </a:cxnLst>
              <a:rect l="0" t="0" r="0" b="0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solidFill>
              <a:srgbClr val="40526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Freeform 9"/>
            <p:cNvSpPr/>
            <p:nvPr/>
          </p:nvSpPr>
          <p:spPr>
            <a:xfrm>
              <a:off x="5863303" y="2319058"/>
              <a:ext cx="331558" cy="323411"/>
            </a:xfrm>
            <a:custGeom>
              <a:avLst/>
              <a:gdLst/>
              <a:ahLst/>
              <a:cxnLst>
                <a:cxn ang="0">
                  <a:pos x="86745" y="0"/>
                </a:cxn>
                <a:cxn ang="0">
                  <a:pos x="246741" y="0"/>
                </a:cxn>
                <a:cxn ang="0">
                  <a:pos x="331558" y="80853"/>
                </a:cxn>
                <a:cxn ang="0">
                  <a:pos x="331558" y="232933"/>
                </a:cxn>
                <a:cxn ang="0">
                  <a:pos x="269873" y="315711"/>
                </a:cxn>
                <a:cxn ang="0">
                  <a:pos x="269873" y="175181"/>
                </a:cxn>
                <a:cxn ang="0">
                  <a:pos x="231320" y="138605"/>
                </a:cxn>
                <a:cxn ang="0">
                  <a:pos x="227464" y="138605"/>
                </a:cxn>
                <a:cxn ang="0">
                  <a:pos x="192766" y="175181"/>
                </a:cxn>
                <a:cxn ang="0">
                  <a:pos x="192766" y="323411"/>
                </a:cxn>
                <a:cxn ang="0">
                  <a:pos x="123370" y="323411"/>
                </a:cxn>
                <a:cxn ang="0">
                  <a:pos x="123370" y="175181"/>
                </a:cxn>
                <a:cxn ang="0">
                  <a:pos x="86745" y="138605"/>
                </a:cxn>
                <a:cxn ang="0">
                  <a:pos x="82890" y="138605"/>
                </a:cxn>
                <a:cxn ang="0">
                  <a:pos x="46264" y="175181"/>
                </a:cxn>
                <a:cxn ang="0">
                  <a:pos x="46264" y="311861"/>
                </a:cxn>
                <a:cxn ang="0">
                  <a:pos x="0" y="232933"/>
                </a:cxn>
                <a:cxn ang="0">
                  <a:pos x="0" y="80853"/>
                </a:cxn>
                <a:cxn ang="0">
                  <a:pos x="86745" y="0"/>
                </a:cxn>
              </a:cxnLst>
              <a:rect l="0" t="0" r="0" b="0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5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solidFill>
              <a:srgbClr val="40526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411931" y="3151618"/>
              <a:ext cx="1186929" cy="2936772"/>
            </a:xfrm>
            <a:custGeom>
              <a:avLst/>
              <a:gdLst>
                <a:gd name="T0" fmla="*/ 191 w 616"/>
                <a:gd name="T1" fmla="*/ 76 h 1524"/>
                <a:gd name="T2" fmla="*/ 287 w 616"/>
                <a:gd name="T3" fmla="*/ 7 h 1524"/>
                <a:gd name="T4" fmla="*/ 538 w 616"/>
                <a:gd name="T5" fmla="*/ 42 h 1524"/>
                <a:gd name="T6" fmla="*/ 610 w 616"/>
                <a:gd name="T7" fmla="*/ 135 h 1524"/>
                <a:gd name="T8" fmla="*/ 425 w 616"/>
                <a:gd name="T9" fmla="*/ 1445 h 1524"/>
                <a:gd name="T10" fmla="*/ 329 w 616"/>
                <a:gd name="T11" fmla="*/ 1517 h 1524"/>
                <a:gd name="T12" fmla="*/ 79 w 616"/>
                <a:gd name="T13" fmla="*/ 1482 h 1524"/>
                <a:gd name="T14" fmla="*/ 6 w 616"/>
                <a:gd name="T15" fmla="*/ 1386 h 1524"/>
                <a:gd name="T16" fmla="*/ 191 w 616"/>
                <a:gd name="T17" fmla="*/ 76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1524">
                  <a:moveTo>
                    <a:pt x="191" y="76"/>
                  </a:moveTo>
                  <a:cubicBezTo>
                    <a:pt x="198" y="30"/>
                    <a:pt x="240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6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3"/>
                    <a:pt x="6" y="1386"/>
                  </a:cubicBezTo>
                  <a:lnTo>
                    <a:pt x="191" y="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06" name="Freeform 11"/>
            <p:cNvSpPr/>
            <p:nvPr/>
          </p:nvSpPr>
          <p:spPr>
            <a:xfrm>
              <a:off x="7987881" y="3294180"/>
              <a:ext cx="250909" cy="250094"/>
            </a:xfrm>
            <a:custGeom>
              <a:avLst/>
              <a:gdLst/>
              <a:ahLst/>
              <a:cxnLst>
                <a:cxn ang="0">
                  <a:pos x="227748" y="82723"/>
                </a:cxn>
                <a:cxn ang="0">
                  <a:pos x="82993" y="23086"/>
                </a:cxn>
                <a:cxn ang="0">
                  <a:pos x="23161" y="165447"/>
                </a:cxn>
                <a:cxn ang="0">
                  <a:pos x="165986" y="227008"/>
                </a:cxn>
                <a:cxn ang="0">
                  <a:pos x="227748" y="82723"/>
                </a:cxn>
              </a:cxnLst>
              <a:rect l="0" t="0" r="0" b="0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4"/>
                    <a:pt x="0" y="57"/>
                    <a:pt x="12" y="86"/>
                  </a:cubicBezTo>
                  <a:cubicBezTo>
                    <a:pt x="24" y="116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Freeform 12"/>
            <p:cNvSpPr/>
            <p:nvPr/>
          </p:nvSpPr>
          <p:spPr>
            <a:xfrm>
              <a:off x="7987881" y="3301512"/>
              <a:ext cx="188996" cy="225655"/>
            </a:xfrm>
            <a:custGeom>
              <a:avLst/>
              <a:gdLst/>
              <a:ahLst/>
              <a:cxnLst>
                <a:cxn ang="0">
                  <a:pos x="127283" y="32787"/>
                </a:cxn>
                <a:cxn ang="0">
                  <a:pos x="188996" y="27001"/>
                </a:cxn>
                <a:cxn ang="0">
                  <a:pos x="82927" y="15429"/>
                </a:cxn>
                <a:cxn ang="0">
                  <a:pos x="23142" y="158151"/>
                </a:cxn>
                <a:cxn ang="0">
                  <a:pos x="104141" y="225655"/>
                </a:cxn>
                <a:cxn ang="0">
                  <a:pos x="67499" y="177438"/>
                </a:cxn>
                <a:cxn ang="0">
                  <a:pos x="127283" y="32787"/>
                </a:cxn>
              </a:cxnLst>
              <a:rect l="0" t="0" r="0" b="0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20"/>
                    <a:pt x="0" y="53"/>
                    <a:pt x="12" y="82"/>
                  </a:cubicBezTo>
                  <a:cubicBezTo>
                    <a:pt x="19" y="101"/>
                    <a:pt x="36" y="114"/>
                    <a:pt x="54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solidFill>
              <a:srgbClr val="13353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Freeform 13"/>
            <p:cNvSpPr/>
            <p:nvPr/>
          </p:nvSpPr>
          <p:spPr>
            <a:xfrm>
              <a:off x="8267302" y="3062823"/>
              <a:ext cx="1466350" cy="2946547"/>
            </a:xfrm>
            <a:custGeom>
              <a:avLst/>
              <a:gdLst/>
              <a:ahLst/>
              <a:cxnLst>
                <a:cxn ang="0">
                  <a:pos x="23122" y="337244"/>
                </a:cxn>
                <a:cxn ang="0">
                  <a:pos x="140662" y="144533"/>
                </a:cxn>
                <a:cxn ang="0">
                  <a:pos x="614672" y="23125"/>
                </a:cxn>
                <a:cxn ang="0">
                  <a:pos x="811213" y="134898"/>
                </a:cxn>
                <a:cxn ang="0">
                  <a:pos x="1445154" y="2605449"/>
                </a:cxn>
                <a:cxn ang="0">
                  <a:pos x="1327615" y="2803941"/>
                </a:cxn>
                <a:cxn ang="0">
                  <a:pos x="853605" y="2925349"/>
                </a:cxn>
                <a:cxn ang="0">
                  <a:pos x="655137" y="2807795"/>
                </a:cxn>
                <a:cxn ang="0">
                  <a:pos x="23122" y="337244"/>
                </a:cxn>
              </a:cxnLst>
              <a:rect l="0" t="0" r="0" b="0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5"/>
                  </a:cubicBezTo>
                  <a:cubicBezTo>
                    <a:pt x="443" y="1518"/>
                    <a:pt x="443" y="1518"/>
                    <a:pt x="443" y="1518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solidFill>
              <a:srgbClr val="40526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Freeform 14"/>
            <p:cNvSpPr/>
            <p:nvPr/>
          </p:nvSpPr>
          <p:spPr>
            <a:xfrm>
              <a:off x="8521469" y="3263224"/>
              <a:ext cx="242762" cy="242762"/>
            </a:xfrm>
            <a:custGeom>
              <a:avLst/>
              <a:gdLst/>
              <a:ahLst/>
              <a:cxnLst>
                <a:cxn ang="0">
                  <a:pos x="200375" y="44314"/>
                </a:cxn>
                <a:cxn ang="0">
                  <a:pos x="44314" y="42387"/>
                </a:cxn>
                <a:cxn ang="0">
                  <a:pos x="42387" y="198448"/>
                </a:cxn>
                <a:cxn ang="0">
                  <a:pos x="198448" y="200375"/>
                </a:cxn>
                <a:cxn ang="0">
                  <a:pos x="200375" y="44314"/>
                </a:cxn>
              </a:cxnLst>
              <a:rect l="0" t="0" r="0" b="0"/>
              <a:pathLst>
                <a:path w="126" h="126">
                  <a:moveTo>
                    <a:pt x="104" y="23"/>
                  </a:moveTo>
                  <a:cubicBezTo>
                    <a:pt x="82" y="1"/>
                    <a:pt x="45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0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Freeform 15"/>
            <p:cNvSpPr/>
            <p:nvPr/>
          </p:nvSpPr>
          <p:spPr>
            <a:xfrm>
              <a:off x="8521469" y="3268926"/>
              <a:ext cx="146635" cy="231357"/>
            </a:xfrm>
            <a:custGeom>
              <a:avLst/>
              <a:gdLst/>
              <a:ahLst/>
              <a:cxnLst>
                <a:cxn ang="0">
                  <a:pos x="92612" y="38560"/>
                </a:cxn>
                <a:cxn ang="0">
                  <a:pos x="146635" y="7712"/>
                </a:cxn>
                <a:cxn ang="0">
                  <a:pos x="44376" y="36632"/>
                </a:cxn>
                <a:cxn ang="0">
                  <a:pos x="42447" y="192798"/>
                </a:cxn>
                <a:cxn ang="0">
                  <a:pos x="144706" y="223645"/>
                </a:cxn>
                <a:cxn ang="0">
                  <a:pos x="90682" y="192798"/>
                </a:cxn>
                <a:cxn ang="0">
                  <a:pos x="92612" y="38560"/>
                </a:cxn>
              </a:cxnLst>
              <a:rect l="0" t="0" r="0" b="0"/>
              <a:pathLst>
                <a:path w="76" h="120">
                  <a:moveTo>
                    <a:pt x="48" y="20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7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9"/>
                    <a:pt x="47" y="100"/>
                  </a:cubicBezTo>
                  <a:cubicBezTo>
                    <a:pt x="25" y="78"/>
                    <a:pt x="25" y="42"/>
                    <a:pt x="48" y="20"/>
                  </a:cubicBezTo>
                  <a:close/>
                </a:path>
              </a:pathLst>
            </a:custGeom>
            <a:solidFill>
              <a:srgbClr val="13353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8745495" y="2729636"/>
              <a:ext cx="2285876" cy="2699712"/>
            </a:xfrm>
            <a:custGeom>
              <a:avLst/>
              <a:gdLst>
                <a:gd name="T0" fmla="*/ 28 w 1187"/>
                <a:gd name="T1" fmla="*/ 296 h 1401"/>
                <a:gd name="T2" fmla="*/ 47 w 1187"/>
                <a:gd name="T3" fmla="*/ 180 h 1401"/>
                <a:gd name="T4" fmla="*/ 250 w 1187"/>
                <a:gd name="T5" fmla="*/ 28 h 1401"/>
                <a:gd name="T6" fmla="*/ 367 w 1187"/>
                <a:gd name="T7" fmla="*/ 43 h 1401"/>
                <a:gd name="T8" fmla="*/ 1159 w 1187"/>
                <a:gd name="T9" fmla="*/ 1103 h 1401"/>
                <a:gd name="T10" fmla="*/ 1142 w 1187"/>
                <a:gd name="T11" fmla="*/ 1221 h 1401"/>
                <a:gd name="T12" fmla="*/ 939 w 1187"/>
                <a:gd name="T13" fmla="*/ 1373 h 1401"/>
                <a:gd name="T14" fmla="*/ 821 w 1187"/>
                <a:gd name="T15" fmla="*/ 1356 h 1401"/>
                <a:gd name="T16" fmla="*/ 28 w 1187"/>
                <a:gd name="T17" fmla="*/ 296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7" h="1401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3"/>
                    <a:pt x="1159" y="1103"/>
                    <a:pt x="1159" y="1103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1"/>
                    <a:pt x="848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12" name="Freeform 17"/>
            <p:cNvSpPr/>
            <p:nvPr/>
          </p:nvSpPr>
          <p:spPr>
            <a:xfrm>
              <a:off x="8995589" y="3026164"/>
              <a:ext cx="250094" cy="250909"/>
            </a:xfrm>
            <a:custGeom>
              <a:avLst/>
              <a:gdLst/>
              <a:ahLst/>
              <a:cxnLst>
                <a:cxn ang="0">
                  <a:pos x="167371" y="23161"/>
                </a:cxn>
                <a:cxn ang="0">
                  <a:pos x="23086" y="81063"/>
                </a:cxn>
                <a:cxn ang="0">
                  <a:pos x="80800" y="227748"/>
                </a:cxn>
                <a:cxn ang="0">
                  <a:pos x="225085" y="169846"/>
                </a:cxn>
                <a:cxn ang="0">
                  <a:pos x="167371" y="23161"/>
                </a:cxn>
              </a:cxnLst>
              <a:rect l="0" t="0" r="0" b="0"/>
              <a:pathLst>
                <a:path w="130" h="130">
                  <a:moveTo>
                    <a:pt x="87" y="12"/>
                  </a:moveTo>
                  <a:cubicBezTo>
                    <a:pt x="58" y="0"/>
                    <a:pt x="24" y="13"/>
                    <a:pt x="12" y="42"/>
                  </a:cubicBezTo>
                  <a:cubicBezTo>
                    <a:pt x="0" y="71"/>
                    <a:pt x="13" y="105"/>
                    <a:pt x="42" y="118"/>
                  </a:cubicBezTo>
                  <a:cubicBezTo>
                    <a:pt x="71" y="130"/>
                    <a:pt x="105" y="117"/>
                    <a:pt x="117" y="88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Freeform 18"/>
            <p:cNvSpPr/>
            <p:nvPr/>
          </p:nvSpPr>
          <p:spPr>
            <a:xfrm>
              <a:off x="8995589" y="3043271"/>
              <a:ext cx="186552" cy="225655"/>
            </a:xfrm>
            <a:custGeom>
              <a:avLst/>
              <a:gdLst/>
              <a:ahLst/>
              <a:cxnLst>
                <a:cxn ang="0">
                  <a:pos x="67313" y="46288"/>
                </a:cxn>
                <a:cxn ang="0">
                  <a:pos x="105777" y="0"/>
                </a:cxn>
                <a:cxn ang="0">
                  <a:pos x="23079" y="63646"/>
                </a:cxn>
                <a:cxn ang="0">
                  <a:pos x="80775" y="210226"/>
                </a:cxn>
                <a:cxn ang="0">
                  <a:pos x="186552" y="198654"/>
                </a:cxn>
                <a:cxn ang="0">
                  <a:pos x="125009" y="190939"/>
                </a:cxn>
                <a:cxn ang="0">
                  <a:pos x="67313" y="46288"/>
                </a:cxn>
              </a:cxnLst>
              <a:rect l="0" t="0" r="0" b="0"/>
              <a:pathLst>
                <a:path w="97" h="117">
                  <a:moveTo>
                    <a:pt x="35" y="24"/>
                  </a:moveTo>
                  <a:cubicBezTo>
                    <a:pt x="40" y="14"/>
                    <a:pt x="47" y="5"/>
                    <a:pt x="55" y="0"/>
                  </a:cubicBezTo>
                  <a:cubicBezTo>
                    <a:pt x="37" y="3"/>
                    <a:pt x="20" y="15"/>
                    <a:pt x="12" y="33"/>
                  </a:cubicBezTo>
                  <a:cubicBezTo>
                    <a:pt x="0" y="62"/>
                    <a:pt x="13" y="96"/>
                    <a:pt x="42" y="109"/>
                  </a:cubicBezTo>
                  <a:cubicBezTo>
                    <a:pt x="61" y="117"/>
                    <a:pt x="81" y="114"/>
                    <a:pt x="97" y="103"/>
                  </a:cubicBezTo>
                  <a:cubicBezTo>
                    <a:pt x="87" y="105"/>
                    <a:pt x="76" y="104"/>
                    <a:pt x="65" y="99"/>
                  </a:cubicBezTo>
                  <a:cubicBezTo>
                    <a:pt x="36" y="87"/>
                    <a:pt x="23" y="53"/>
                    <a:pt x="35" y="24"/>
                  </a:cubicBezTo>
                  <a:close/>
                </a:path>
              </a:pathLst>
            </a:custGeom>
            <a:solidFill>
              <a:srgbClr val="13353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8038388" y="2539010"/>
              <a:ext cx="132786" cy="801604"/>
            </a:xfrm>
            <a:custGeom>
              <a:avLst/>
              <a:gdLst>
                <a:gd name="T0" fmla="*/ 45 w 69"/>
                <a:gd name="T1" fmla="*/ 416 h 416"/>
                <a:gd name="T2" fmla="*/ 31 w 69"/>
                <a:gd name="T3" fmla="*/ 410 h 416"/>
                <a:gd name="T4" fmla="*/ 9 w 69"/>
                <a:gd name="T5" fmla="*/ 306 h 416"/>
                <a:gd name="T6" fmla="*/ 6 w 69"/>
                <a:gd name="T7" fmla="*/ 207 h 416"/>
                <a:gd name="T8" fmla="*/ 32 w 69"/>
                <a:gd name="T9" fmla="*/ 4 h 416"/>
                <a:gd name="T10" fmla="*/ 57 w 69"/>
                <a:gd name="T11" fmla="*/ 6 h 416"/>
                <a:gd name="T12" fmla="*/ 69 w 69"/>
                <a:gd name="T13" fmla="*/ 33 h 416"/>
                <a:gd name="T14" fmla="*/ 63 w 69"/>
                <a:gd name="T15" fmla="*/ 39 h 416"/>
                <a:gd name="T16" fmla="*/ 57 w 69"/>
                <a:gd name="T17" fmla="*/ 33 h 416"/>
                <a:gd name="T18" fmla="*/ 50 w 69"/>
                <a:gd name="T19" fmla="*/ 15 h 416"/>
                <a:gd name="T20" fmla="*/ 35 w 69"/>
                <a:gd name="T21" fmla="*/ 16 h 416"/>
                <a:gd name="T22" fmla="*/ 35 w 69"/>
                <a:gd name="T23" fmla="*/ 16 h 416"/>
                <a:gd name="T24" fmla="*/ 18 w 69"/>
                <a:gd name="T25" fmla="*/ 207 h 416"/>
                <a:gd name="T26" fmla="*/ 21 w 69"/>
                <a:gd name="T27" fmla="*/ 306 h 416"/>
                <a:gd name="T28" fmla="*/ 39 w 69"/>
                <a:gd name="T29" fmla="*/ 401 h 416"/>
                <a:gd name="T30" fmla="*/ 45 w 69"/>
                <a:gd name="T31" fmla="*/ 404 h 416"/>
                <a:gd name="T32" fmla="*/ 45 w 69"/>
                <a:gd name="T33" fmla="*/ 404 h 416"/>
                <a:gd name="T34" fmla="*/ 52 w 69"/>
                <a:gd name="T35" fmla="*/ 410 h 416"/>
                <a:gd name="T36" fmla="*/ 46 w 69"/>
                <a:gd name="T37" fmla="*/ 416 h 416"/>
                <a:gd name="T38" fmla="*/ 45 w 69"/>
                <a:gd name="T3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416">
                  <a:moveTo>
                    <a:pt x="45" y="416"/>
                  </a:moveTo>
                  <a:cubicBezTo>
                    <a:pt x="43" y="416"/>
                    <a:pt x="38" y="415"/>
                    <a:pt x="31" y="410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0" y="1"/>
                    <a:pt x="57" y="6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39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10"/>
                  </a:cubicBezTo>
                  <a:cubicBezTo>
                    <a:pt x="52" y="413"/>
                    <a:pt x="49" y="416"/>
                    <a:pt x="46" y="416"/>
                  </a:cubicBezTo>
                  <a:cubicBezTo>
                    <a:pt x="46" y="416"/>
                    <a:pt x="46" y="416"/>
                    <a:pt x="45" y="41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8159769" y="2735338"/>
              <a:ext cx="53766" cy="470046"/>
            </a:xfrm>
            <a:custGeom>
              <a:avLst/>
              <a:gdLst>
                <a:gd name="T0" fmla="*/ 12 w 28"/>
                <a:gd name="T1" fmla="*/ 244 h 244"/>
                <a:gd name="T2" fmla="*/ 11 w 28"/>
                <a:gd name="T3" fmla="*/ 244 h 244"/>
                <a:gd name="T4" fmla="*/ 6 w 28"/>
                <a:gd name="T5" fmla="*/ 237 h 244"/>
                <a:gd name="T6" fmla="*/ 1 w 28"/>
                <a:gd name="T7" fmla="*/ 7 h 244"/>
                <a:gd name="T8" fmla="*/ 6 w 28"/>
                <a:gd name="T9" fmla="*/ 0 h 244"/>
                <a:gd name="T10" fmla="*/ 13 w 28"/>
                <a:gd name="T11" fmla="*/ 5 h 244"/>
                <a:gd name="T12" fmla="*/ 18 w 28"/>
                <a:gd name="T13" fmla="*/ 239 h 244"/>
                <a:gd name="T14" fmla="*/ 12 w 28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1" y="244"/>
                    <a:pt x="11" y="244"/>
                    <a:pt x="11" y="244"/>
                  </a:cubicBezTo>
                  <a:cubicBezTo>
                    <a:pt x="8" y="244"/>
                    <a:pt x="5" y="241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8151623" y="2486873"/>
              <a:ext cx="468417" cy="834190"/>
            </a:xfrm>
            <a:custGeom>
              <a:avLst/>
              <a:gdLst>
                <a:gd name="T0" fmla="*/ 238 w 243"/>
                <a:gd name="T1" fmla="*/ 431 h 433"/>
                <a:gd name="T2" fmla="*/ 222 w 243"/>
                <a:gd name="T3" fmla="*/ 430 h 433"/>
                <a:gd name="T4" fmla="*/ 151 w 243"/>
                <a:gd name="T5" fmla="*/ 333 h 433"/>
                <a:gd name="T6" fmla="*/ 100 w 243"/>
                <a:gd name="T7" fmla="*/ 232 h 433"/>
                <a:gd name="T8" fmla="*/ 23 w 243"/>
                <a:gd name="T9" fmla="*/ 11 h 433"/>
                <a:gd name="T10" fmla="*/ 47 w 243"/>
                <a:gd name="T11" fmla="*/ 1 h 433"/>
                <a:gd name="T12" fmla="*/ 72 w 243"/>
                <a:gd name="T13" fmla="*/ 25 h 433"/>
                <a:gd name="T14" fmla="*/ 69 w 243"/>
                <a:gd name="T15" fmla="*/ 34 h 433"/>
                <a:gd name="T16" fmla="*/ 61 w 243"/>
                <a:gd name="T17" fmla="*/ 30 h 433"/>
                <a:gd name="T18" fmla="*/ 46 w 243"/>
                <a:gd name="T19" fmla="*/ 15 h 433"/>
                <a:gd name="T20" fmla="*/ 33 w 243"/>
                <a:gd name="T21" fmla="*/ 21 h 433"/>
                <a:gd name="T22" fmla="*/ 32 w 243"/>
                <a:gd name="T23" fmla="*/ 22 h 433"/>
                <a:gd name="T24" fmla="*/ 111 w 243"/>
                <a:gd name="T25" fmla="*/ 226 h 433"/>
                <a:gd name="T26" fmla="*/ 162 w 243"/>
                <a:gd name="T27" fmla="*/ 328 h 433"/>
                <a:gd name="T28" fmla="*/ 225 w 243"/>
                <a:gd name="T29" fmla="*/ 417 h 433"/>
                <a:gd name="T30" fmla="*/ 232 w 243"/>
                <a:gd name="T31" fmla="*/ 418 h 433"/>
                <a:gd name="T32" fmla="*/ 232 w 243"/>
                <a:gd name="T33" fmla="*/ 418 h 433"/>
                <a:gd name="T34" fmla="*/ 241 w 243"/>
                <a:gd name="T35" fmla="*/ 421 h 433"/>
                <a:gd name="T36" fmla="*/ 239 w 243"/>
                <a:gd name="T37" fmla="*/ 430 h 433"/>
                <a:gd name="T38" fmla="*/ 238 w 243"/>
                <a:gd name="T39" fmla="*/ 431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433">
                  <a:moveTo>
                    <a:pt x="238" y="431"/>
                  </a:moveTo>
                  <a:cubicBezTo>
                    <a:pt x="236" y="432"/>
                    <a:pt x="231" y="433"/>
                    <a:pt x="222" y="430"/>
                  </a:cubicBezTo>
                  <a:cubicBezTo>
                    <a:pt x="201" y="422"/>
                    <a:pt x="177" y="388"/>
                    <a:pt x="151" y="333"/>
                  </a:cubicBezTo>
                  <a:cubicBezTo>
                    <a:pt x="137" y="302"/>
                    <a:pt x="119" y="268"/>
                    <a:pt x="100" y="232"/>
                  </a:cubicBezTo>
                  <a:cubicBezTo>
                    <a:pt x="37" y="110"/>
                    <a:pt x="0" y="34"/>
                    <a:pt x="23" y="11"/>
                  </a:cubicBezTo>
                  <a:cubicBezTo>
                    <a:pt x="31" y="3"/>
                    <a:pt x="39" y="0"/>
                    <a:pt x="47" y="1"/>
                  </a:cubicBezTo>
                  <a:cubicBezTo>
                    <a:pt x="62" y="5"/>
                    <a:pt x="71" y="23"/>
                    <a:pt x="72" y="25"/>
                  </a:cubicBezTo>
                  <a:cubicBezTo>
                    <a:pt x="73" y="28"/>
                    <a:pt x="72" y="32"/>
                    <a:pt x="69" y="34"/>
                  </a:cubicBezTo>
                  <a:cubicBezTo>
                    <a:pt x="66" y="35"/>
                    <a:pt x="63" y="34"/>
                    <a:pt x="61" y="30"/>
                  </a:cubicBezTo>
                  <a:cubicBezTo>
                    <a:pt x="59" y="26"/>
                    <a:pt x="53" y="16"/>
                    <a:pt x="46" y="15"/>
                  </a:cubicBezTo>
                  <a:cubicBezTo>
                    <a:pt x="42" y="14"/>
                    <a:pt x="37" y="16"/>
                    <a:pt x="33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13" y="39"/>
                    <a:pt x="67" y="143"/>
                    <a:pt x="111" y="226"/>
                  </a:cubicBezTo>
                  <a:cubicBezTo>
                    <a:pt x="130" y="263"/>
                    <a:pt x="148" y="297"/>
                    <a:pt x="162" y="328"/>
                  </a:cubicBezTo>
                  <a:cubicBezTo>
                    <a:pt x="194" y="397"/>
                    <a:pt x="215" y="413"/>
                    <a:pt x="225" y="417"/>
                  </a:cubicBezTo>
                  <a:cubicBezTo>
                    <a:pt x="230" y="419"/>
                    <a:pt x="232" y="418"/>
                    <a:pt x="232" y="418"/>
                  </a:cubicBezTo>
                  <a:cubicBezTo>
                    <a:pt x="232" y="418"/>
                    <a:pt x="232" y="418"/>
                    <a:pt x="232" y="418"/>
                  </a:cubicBezTo>
                  <a:cubicBezTo>
                    <a:pt x="235" y="417"/>
                    <a:pt x="239" y="418"/>
                    <a:pt x="241" y="421"/>
                  </a:cubicBezTo>
                  <a:cubicBezTo>
                    <a:pt x="243" y="425"/>
                    <a:pt x="242" y="429"/>
                    <a:pt x="239" y="430"/>
                  </a:cubicBezTo>
                  <a:cubicBezTo>
                    <a:pt x="239" y="430"/>
                    <a:pt x="239" y="430"/>
                    <a:pt x="238" y="43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8604970" y="2673426"/>
              <a:ext cx="265572" cy="509149"/>
            </a:xfrm>
            <a:custGeom>
              <a:avLst/>
              <a:gdLst>
                <a:gd name="T0" fmla="*/ 134 w 138"/>
                <a:gd name="T1" fmla="*/ 263 h 264"/>
                <a:gd name="T2" fmla="*/ 133 w 138"/>
                <a:gd name="T3" fmla="*/ 263 h 264"/>
                <a:gd name="T4" fmla="*/ 125 w 138"/>
                <a:gd name="T5" fmla="*/ 258 h 264"/>
                <a:gd name="T6" fmla="*/ 2 w 138"/>
                <a:gd name="T7" fmla="*/ 11 h 264"/>
                <a:gd name="T8" fmla="*/ 3 w 138"/>
                <a:gd name="T9" fmla="*/ 1 h 264"/>
                <a:gd name="T10" fmla="*/ 12 w 138"/>
                <a:gd name="T11" fmla="*/ 4 h 264"/>
                <a:gd name="T12" fmla="*/ 136 w 138"/>
                <a:gd name="T13" fmla="*/ 254 h 264"/>
                <a:gd name="T14" fmla="*/ 134 w 138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3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4" y="171"/>
                    <a:pt x="3" y="12"/>
                    <a:pt x="2" y="11"/>
                  </a:cubicBezTo>
                  <a:cubicBezTo>
                    <a:pt x="0" y="7"/>
                    <a:pt x="0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8234716" y="2371195"/>
              <a:ext cx="859444" cy="745394"/>
            </a:xfrm>
            <a:custGeom>
              <a:avLst/>
              <a:gdLst>
                <a:gd name="T0" fmla="*/ 444 w 446"/>
                <a:gd name="T1" fmla="*/ 382 h 387"/>
                <a:gd name="T2" fmla="*/ 428 w 446"/>
                <a:gd name="T3" fmla="*/ 386 h 387"/>
                <a:gd name="T4" fmla="*/ 306 w 446"/>
                <a:gd name="T5" fmla="*/ 310 h 387"/>
                <a:gd name="T6" fmla="*/ 204 w 446"/>
                <a:gd name="T7" fmla="*/ 222 h 387"/>
                <a:gd name="T8" fmla="*/ 12 w 446"/>
                <a:gd name="T9" fmla="*/ 19 h 387"/>
                <a:gd name="T10" fmla="*/ 30 w 446"/>
                <a:gd name="T11" fmla="*/ 1 h 387"/>
                <a:gd name="T12" fmla="*/ 67 w 446"/>
                <a:gd name="T13" fmla="*/ 17 h 387"/>
                <a:gd name="T14" fmla="*/ 69 w 446"/>
                <a:gd name="T15" fmla="*/ 27 h 387"/>
                <a:gd name="T16" fmla="*/ 59 w 446"/>
                <a:gd name="T17" fmla="*/ 26 h 387"/>
                <a:gd name="T18" fmla="*/ 36 w 446"/>
                <a:gd name="T19" fmla="*/ 15 h 387"/>
                <a:gd name="T20" fmla="*/ 26 w 446"/>
                <a:gd name="T21" fmla="*/ 27 h 387"/>
                <a:gd name="T22" fmla="*/ 26 w 446"/>
                <a:gd name="T23" fmla="*/ 27 h 387"/>
                <a:gd name="T24" fmla="*/ 211 w 446"/>
                <a:gd name="T25" fmla="*/ 213 h 387"/>
                <a:gd name="T26" fmla="*/ 315 w 446"/>
                <a:gd name="T27" fmla="*/ 301 h 387"/>
                <a:gd name="T28" fmla="*/ 424 w 446"/>
                <a:gd name="T29" fmla="*/ 372 h 387"/>
                <a:gd name="T30" fmla="*/ 431 w 446"/>
                <a:gd name="T31" fmla="*/ 371 h 387"/>
                <a:gd name="T32" fmla="*/ 431 w 446"/>
                <a:gd name="T33" fmla="*/ 371 h 387"/>
                <a:gd name="T34" fmla="*/ 441 w 446"/>
                <a:gd name="T35" fmla="*/ 371 h 387"/>
                <a:gd name="T36" fmla="*/ 444 w 446"/>
                <a:gd name="T37" fmla="*/ 381 h 387"/>
                <a:gd name="T38" fmla="*/ 444 w 446"/>
                <a:gd name="T39" fmla="*/ 38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6" h="387">
                  <a:moveTo>
                    <a:pt x="444" y="382"/>
                  </a:moveTo>
                  <a:cubicBezTo>
                    <a:pt x="442" y="383"/>
                    <a:pt x="438" y="387"/>
                    <a:pt x="428" y="386"/>
                  </a:cubicBezTo>
                  <a:cubicBezTo>
                    <a:pt x="403" y="385"/>
                    <a:pt x="361" y="358"/>
                    <a:pt x="306" y="310"/>
                  </a:cubicBezTo>
                  <a:cubicBezTo>
                    <a:pt x="277" y="283"/>
                    <a:pt x="241" y="254"/>
                    <a:pt x="204" y="222"/>
                  </a:cubicBezTo>
                  <a:cubicBezTo>
                    <a:pt x="77" y="117"/>
                    <a:pt x="0" y="51"/>
                    <a:pt x="12" y="19"/>
                  </a:cubicBezTo>
                  <a:cubicBezTo>
                    <a:pt x="15" y="8"/>
                    <a:pt x="21" y="2"/>
                    <a:pt x="30" y="1"/>
                  </a:cubicBezTo>
                  <a:cubicBezTo>
                    <a:pt x="47" y="0"/>
                    <a:pt x="65" y="16"/>
                    <a:pt x="67" y="17"/>
                  </a:cubicBezTo>
                  <a:cubicBezTo>
                    <a:pt x="70" y="20"/>
                    <a:pt x="71" y="25"/>
                    <a:pt x="69" y="27"/>
                  </a:cubicBezTo>
                  <a:cubicBezTo>
                    <a:pt x="67" y="30"/>
                    <a:pt x="62" y="29"/>
                    <a:pt x="59" y="26"/>
                  </a:cubicBezTo>
                  <a:cubicBezTo>
                    <a:pt x="55" y="23"/>
                    <a:pt x="44" y="15"/>
                    <a:pt x="36" y="15"/>
                  </a:cubicBezTo>
                  <a:cubicBezTo>
                    <a:pt x="31" y="16"/>
                    <a:pt x="28" y="20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7" y="51"/>
                    <a:pt x="124" y="141"/>
                    <a:pt x="211" y="213"/>
                  </a:cubicBezTo>
                  <a:cubicBezTo>
                    <a:pt x="249" y="244"/>
                    <a:pt x="285" y="274"/>
                    <a:pt x="315" y="301"/>
                  </a:cubicBezTo>
                  <a:cubicBezTo>
                    <a:pt x="382" y="361"/>
                    <a:pt x="412" y="372"/>
                    <a:pt x="424" y="372"/>
                  </a:cubicBezTo>
                  <a:cubicBezTo>
                    <a:pt x="429" y="373"/>
                    <a:pt x="431" y="371"/>
                    <a:pt x="431" y="371"/>
                  </a:cubicBezTo>
                  <a:cubicBezTo>
                    <a:pt x="431" y="371"/>
                    <a:pt x="431" y="371"/>
                    <a:pt x="431" y="371"/>
                  </a:cubicBezTo>
                  <a:cubicBezTo>
                    <a:pt x="433" y="368"/>
                    <a:pt x="438" y="368"/>
                    <a:pt x="441" y="371"/>
                  </a:cubicBezTo>
                  <a:cubicBezTo>
                    <a:pt x="445" y="374"/>
                    <a:pt x="446" y="378"/>
                    <a:pt x="444" y="381"/>
                  </a:cubicBezTo>
                  <a:cubicBezTo>
                    <a:pt x="444" y="381"/>
                    <a:pt x="444" y="381"/>
                    <a:pt x="444" y="38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8456298" y="2492576"/>
              <a:ext cx="549066" cy="468417"/>
            </a:xfrm>
            <a:custGeom>
              <a:avLst/>
              <a:gdLst>
                <a:gd name="T0" fmla="*/ 283 w 285"/>
                <a:gd name="T1" fmla="*/ 241 h 243"/>
                <a:gd name="T2" fmla="*/ 283 w 285"/>
                <a:gd name="T3" fmla="*/ 241 h 243"/>
                <a:gd name="T4" fmla="*/ 272 w 285"/>
                <a:gd name="T5" fmla="*/ 238 h 243"/>
                <a:gd name="T6" fmla="*/ 6 w 285"/>
                <a:gd name="T7" fmla="*/ 14 h 243"/>
                <a:gd name="T8" fmla="*/ 2 w 285"/>
                <a:gd name="T9" fmla="*/ 3 h 243"/>
                <a:gd name="T10" fmla="*/ 13 w 285"/>
                <a:gd name="T11" fmla="*/ 3 h 243"/>
                <a:gd name="T12" fmla="*/ 281 w 285"/>
                <a:gd name="T13" fmla="*/ 231 h 243"/>
                <a:gd name="T14" fmla="*/ 283 w 285"/>
                <a:gd name="T15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243">
                  <a:moveTo>
                    <a:pt x="283" y="241"/>
                  </a:moveTo>
                  <a:cubicBezTo>
                    <a:pt x="283" y="241"/>
                    <a:pt x="283" y="241"/>
                    <a:pt x="283" y="241"/>
                  </a:cubicBezTo>
                  <a:cubicBezTo>
                    <a:pt x="280" y="243"/>
                    <a:pt x="275" y="242"/>
                    <a:pt x="272" y="238"/>
                  </a:cubicBezTo>
                  <a:cubicBezTo>
                    <a:pt x="191" y="155"/>
                    <a:pt x="8" y="15"/>
                    <a:pt x="6" y="14"/>
                  </a:cubicBezTo>
                  <a:cubicBezTo>
                    <a:pt x="2" y="11"/>
                    <a:pt x="0" y="6"/>
                    <a:pt x="2" y="3"/>
                  </a:cubicBezTo>
                  <a:cubicBezTo>
                    <a:pt x="4" y="0"/>
                    <a:pt x="9" y="0"/>
                    <a:pt x="13" y="3"/>
                  </a:cubicBezTo>
                  <a:cubicBezTo>
                    <a:pt x="20" y="9"/>
                    <a:pt x="199" y="146"/>
                    <a:pt x="281" y="231"/>
                  </a:cubicBezTo>
                  <a:cubicBezTo>
                    <a:pt x="285" y="234"/>
                    <a:pt x="285" y="238"/>
                    <a:pt x="283" y="24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7" name="TextBox 26"/>
          <p:cNvSpPr txBox="1"/>
          <p:nvPr/>
        </p:nvSpPr>
        <p:spPr>
          <a:xfrm rot="5960285">
            <a:off x="7469188" y="4778375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US" altLang="x-none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678" name="TextBox 27"/>
          <p:cNvSpPr txBox="1"/>
          <p:nvPr/>
        </p:nvSpPr>
        <p:spPr>
          <a:xfrm rot="4520413">
            <a:off x="8572500" y="4621213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US" altLang="x-none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679" name="TextBox 28"/>
          <p:cNvSpPr txBox="1"/>
          <p:nvPr/>
        </p:nvSpPr>
        <p:spPr>
          <a:xfrm rot="3201610">
            <a:off x="9480550" y="4046538"/>
            <a:ext cx="138430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en-US" altLang="x-none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Oval 43"/>
          <p:cNvSpPr/>
          <p:nvPr/>
        </p:nvSpPr>
        <p:spPr>
          <a:xfrm>
            <a:off x="1090613" y="1741488"/>
            <a:ext cx="755650" cy="755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1" name="Freeform 44"/>
          <p:cNvSpPr>
            <a:spLocks noEditPoints="1"/>
          </p:cNvSpPr>
          <p:nvPr/>
        </p:nvSpPr>
        <p:spPr>
          <a:xfrm>
            <a:off x="1300163" y="1978025"/>
            <a:ext cx="338137" cy="330200"/>
          </a:xfrm>
          <a:custGeom>
            <a:avLst/>
            <a:gdLst/>
            <a:ahLst/>
            <a:cxnLst>
              <a:cxn ang="0">
                <a:pos x="304815" y="24760"/>
              </a:cxn>
              <a:cxn ang="0">
                <a:pos x="275981" y="111421"/>
              </a:cxn>
              <a:cxn ang="0">
                <a:pos x="267743" y="123801"/>
              </a:cxn>
              <a:cxn ang="0">
                <a:pos x="308934" y="292996"/>
              </a:cxn>
              <a:cxn ang="0">
                <a:pos x="271862" y="330136"/>
              </a:cxn>
              <a:cxn ang="0">
                <a:pos x="181241" y="206335"/>
              </a:cxn>
              <a:cxn ang="0">
                <a:pos x="148288" y="235222"/>
              </a:cxn>
              <a:cxn ang="0">
                <a:pos x="160646" y="288869"/>
              </a:cxn>
              <a:cxn ang="0">
                <a:pos x="140050" y="309503"/>
              </a:cxn>
              <a:cxn ang="0">
                <a:pos x="107097" y="251729"/>
              </a:cxn>
              <a:cxn ang="0">
                <a:pos x="86502" y="276489"/>
              </a:cxn>
              <a:cxn ang="0">
                <a:pos x="65906" y="255855"/>
              </a:cxn>
              <a:cxn ang="0">
                <a:pos x="86502" y="235222"/>
              </a:cxn>
              <a:cxn ang="0">
                <a:pos x="28834" y="206335"/>
              </a:cxn>
              <a:cxn ang="0">
                <a:pos x="49429" y="181575"/>
              </a:cxn>
              <a:cxn ang="0">
                <a:pos x="102978" y="193955"/>
              </a:cxn>
              <a:cxn ang="0">
                <a:pos x="131812" y="160941"/>
              </a:cxn>
              <a:cxn ang="0">
                <a:pos x="0" y="74281"/>
              </a:cxn>
              <a:cxn ang="0">
                <a:pos x="37072" y="33014"/>
              </a:cxn>
              <a:cxn ang="0">
                <a:pos x="210075" y="66027"/>
              </a:cxn>
              <a:cxn ang="0">
                <a:pos x="218313" y="53647"/>
              </a:cxn>
              <a:cxn ang="0">
                <a:pos x="304815" y="24760"/>
              </a:cxn>
              <a:cxn ang="0">
                <a:pos x="337768" y="206335"/>
              </a:cxn>
              <a:cxn ang="0">
                <a:pos x="304815" y="173321"/>
              </a:cxn>
              <a:cxn ang="0">
                <a:pos x="296577" y="181575"/>
              </a:cxn>
              <a:cxn ang="0">
                <a:pos x="313053" y="235222"/>
              </a:cxn>
              <a:cxn ang="0">
                <a:pos x="337768" y="206335"/>
              </a:cxn>
              <a:cxn ang="0">
                <a:pos x="119455" y="0"/>
              </a:cxn>
              <a:cxn ang="0">
                <a:pos x="94740" y="28887"/>
              </a:cxn>
              <a:cxn ang="0">
                <a:pos x="148288" y="41267"/>
              </a:cxn>
              <a:cxn ang="0">
                <a:pos x="152408" y="33014"/>
              </a:cxn>
              <a:cxn ang="0">
                <a:pos x="119455" y="0"/>
              </a:cxn>
            </a:cxnLst>
            <a:rect l="0" t="0" r="0" b="0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82" name="Group 47"/>
          <p:cNvGrpSpPr/>
          <p:nvPr/>
        </p:nvGrpSpPr>
        <p:grpSpPr>
          <a:xfrm>
            <a:off x="1990725" y="1638300"/>
            <a:ext cx="3278505" cy="838828"/>
            <a:chOff x="3025737" y="4369170"/>
            <a:chExt cx="2701256" cy="839231"/>
          </a:xfrm>
        </p:grpSpPr>
        <p:sp>
          <p:nvSpPr>
            <p:cNvPr id="31" name="Rectangle 29"/>
            <p:cNvSpPr/>
            <p:nvPr/>
          </p:nvSpPr>
          <p:spPr>
            <a:xfrm>
              <a:off x="3025737" y="4686180"/>
              <a:ext cx="2701256" cy="52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Add your words here,according to your need to draw the text box size.</a:t>
              </a:r>
              <a:endPara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3031232" y="4369170"/>
              <a:ext cx="1384771" cy="337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x-none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3" name="Oval 34"/>
          <p:cNvSpPr/>
          <p:nvPr/>
        </p:nvSpPr>
        <p:spPr>
          <a:xfrm>
            <a:off x="1090613" y="4789488"/>
            <a:ext cx="755650" cy="755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4" name="Freeform 35"/>
          <p:cNvSpPr>
            <a:spLocks noEditPoints="1"/>
          </p:cNvSpPr>
          <p:nvPr/>
        </p:nvSpPr>
        <p:spPr>
          <a:xfrm>
            <a:off x="1273175" y="5010150"/>
            <a:ext cx="390525" cy="314325"/>
          </a:xfrm>
          <a:custGeom>
            <a:avLst/>
            <a:gdLst/>
            <a:ahLst/>
            <a:cxnLst>
              <a:cxn ang="0">
                <a:pos x="0" y="45799"/>
              </a:cxn>
              <a:cxn ang="0">
                <a:pos x="41982" y="45799"/>
              </a:cxn>
              <a:cxn ang="0">
                <a:pos x="53432" y="0"/>
              </a:cxn>
              <a:cxn ang="0">
                <a:pos x="99231" y="0"/>
              </a:cxn>
              <a:cxn ang="0">
                <a:pos x="116406" y="45799"/>
              </a:cxn>
              <a:cxn ang="0">
                <a:pos x="272886" y="45799"/>
              </a:cxn>
              <a:cxn ang="0">
                <a:pos x="288152" y="0"/>
              </a:cxn>
              <a:cxn ang="0">
                <a:pos x="333951" y="0"/>
              </a:cxn>
              <a:cxn ang="0">
                <a:pos x="351126" y="45799"/>
              </a:cxn>
              <a:cxn ang="0">
                <a:pos x="387383" y="45799"/>
              </a:cxn>
              <a:cxn ang="0">
                <a:pos x="387383" y="103048"/>
              </a:cxn>
              <a:cxn ang="0">
                <a:pos x="0" y="103048"/>
              </a:cxn>
              <a:cxn ang="0">
                <a:pos x="0" y="45799"/>
              </a:cxn>
              <a:cxn ang="0">
                <a:pos x="0" y="45799"/>
              </a:cxn>
              <a:cxn ang="0">
                <a:pos x="152663" y="141214"/>
              </a:cxn>
              <a:cxn ang="0">
                <a:pos x="234720" y="141214"/>
              </a:cxn>
              <a:cxn ang="0">
                <a:pos x="209912" y="206096"/>
              </a:cxn>
              <a:cxn ang="0">
                <a:pos x="251895" y="206096"/>
              </a:cxn>
              <a:cxn ang="0">
                <a:pos x="173655" y="284337"/>
              </a:cxn>
              <a:cxn ang="0">
                <a:pos x="185104" y="244262"/>
              </a:cxn>
              <a:cxn ang="0">
                <a:pos x="145030" y="219454"/>
              </a:cxn>
              <a:cxn ang="0">
                <a:pos x="152663" y="141214"/>
              </a:cxn>
              <a:cxn ang="0">
                <a:pos x="152663" y="141214"/>
              </a:cxn>
              <a:cxn ang="0">
                <a:pos x="0" y="263345"/>
              </a:cxn>
              <a:cxn ang="0">
                <a:pos x="0" y="312961"/>
              </a:cxn>
              <a:cxn ang="0">
                <a:pos x="391200" y="312961"/>
              </a:cxn>
              <a:cxn ang="0">
                <a:pos x="391200" y="263345"/>
              </a:cxn>
              <a:cxn ang="0">
                <a:pos x="358759" y="263345"/>
              </a:cxn>
              <a:cxn ang="0">
                <a:pos x="358759" y="120223"/>
              </a:cxn>
              <a:cxn ang="0">
                <a:pos x="28624" y="120223"/>
              </a:cxn>
              <a:cxn ang="0">
                <a:pos x="28624" y="263345"/>
              </a:cxn>
              <a:cxn ang="0">
                <a:pos x="0" y="263345"/>
              </a:cxn>
            </a:cxnLst>
            <a:rect l="0" t="0" r="0" b="0"/>
            <a:pathLst>
              <a:path w="205" h="164">
                <a:moveTo>
                  <a:pt x="0" y="24"/>
                </a:moveTo>
                <a:lnTo>
                  <a:pt x="22" y="24"/>
                </a:lnTo>
                <a:lnTo>
                  <a:pt x="28" y="0"/>
                </a:lnTo>
                <a:lnTo>
                  <a:pt x="52" y="0"/>
                </a:lnTo>
                <a:lnTo>
                  <a:pt x="61" y="24"/>
                </a:lnTo>
                <a:lnTo>
                  <a:pt x="143" y="24"/>
                </a:lnTo>
                <a:lnTo>
                  <a:pt x="151" y="0"/>
                </a:lnTo>
                <a:lnTo>
                  <a:pt x="175" y="0"/>
                </a:lnTo>
                <a:lnTo>
                  <a:pt x="184" y="24"/>
                </a:lnTo>
                <a:lnTo>
                  <a:pt x="203" y="24"/>
                </a:lnTo>
                <a:lnTo>
                  <a:pt x="203" y="54"/>
                </a:lnTo>
                <a:lnTo>
                  <a:pt x="0" y="54"/>
                </a:lnTo>
                <a:lnTo>
                  <a:pt x="0" y="24"/>
                </a:lnTo>
                <a:lnTo>
                  <a:pt x="0" y="24"/>
                </a:lnTo>
                <a:close/>
                <a:moveTo>
                  <a:pt x="80" y="74"/>
                </a:moveTo>
                <a:lnTo>
                  <a:pt x="123" y="74"/>
                </a:lnTo>
                <a:lnTo>
                  <a:pt x="110" y="108"/>
                </a:lnTo>
                <a:lnTo>
                  <a:pt x="132" y="108"/>
                </a:lnTo>
                <a:lnTo>
                  <a:pt x="91" y="149"/>
                </a:lnTo>
                <a:lnTo>
                  <a:pt x="97" y="128"/>
                </a:lnTo>
                <a:lnTo>
                  <a:pt x="76" y="115"/>
                </a:lnTo>
                <a:lnTo>
                  <a:pt x="80" y="74"/>
                </a:lnTo>
                <a:lnTo>
                  <a:pt x="80" y="74"/>
                </a:lnTo>
                <a:close/>
                <a:moveTo>
                  <a:pt x="0" y="138"/>
                </a:moveTo>
                <a:lnTo>
                  <a:pt x="0" y="164"/>
                </a:lnTo>
                <a:lnTo>
                  <a:pt x="205" y="164"/>
                </a:lnTo>
                <a:lnTo>
                  <a:pt x="205" y="138"/>
                </a:lnTo>
                <a:lnTo>
                  <a:pt x="188" y="138"/>
                </a:lnTo>
                <a:lnTo>
                  <a:pt x="188" y="63"/>
                </a:lnTo>
                <a:lnTo>
                  <a:pt x="15" y="63"/>
                </a:lnTo>
                <a:lnTo>
                  <a:pt x="15" y="138"/>
                </a:lnTo>
                <a:lnTo>
                  <a:pt x="0" y="13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85" name="Group 49"/>
          <p:cNvGrpSpPr/>
          <p:nvPr/>
        </p:nvGrpSpPr>
        <p:grpSpPr>
          <a:xfrm>
            <a:off x="1990725" y="4686300"/>
            <a:ext cx="3278505" cy="838828"/>
            <a:chOff x="3025736" y="4369170"/>
            <a:chExt cx="2701257" cy="839231"/>
          </a:xfrm>
        </p:grpSpPr>
        <p:sp>
          <p:nvSpPr>
            <p:cNvPr id="36" name="Rectangle 50"/>
            <p:cNvSpPr/>
            <p:nvPr/>
          </p:nvSpPr>
          <p:spPr>
            <a:xfrm>
              <a:off x="3025736" y="4686180"/>
              <a:ext cx="2701257" cy="52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Add your words here,according to your need to draw the text box size.</a:t>
              </a:r>
              <a:endPara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98" name="TextBox 51"/>
            <p:cNvSpPr txBox="1"/>
            <p:nvPr/>
          </p:nvSpPr>
          <p:spPr>
            <a:xfrm>
              <a:off x="3031232" y="4369170"/>
              <a:ext cx="1384771" cy="337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x-none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1090613" y="2757488"/>
            <a:ext cx="755650" cy="755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7" name="Freeform 38"/>
          <p:cNvSpPr>
            <a:spLocks noEditPoints="1"/>
          </p:cNvSpPr>
          <p:nvPr/>
        </p:nvSpPr>
        <p:spPr>
          <a:xfrm>
            <a:off x="1274763" y="2944813"/>
            <a:ext cx="374650" cy="374650"/>
          </a:xfrm>
          <a:custGeom>
            <a:avLst/>
            <a:gdLst/>
            <a:ahLst/>
            <a:cxnLst>
              <a:cxn ang="0">
                <a:pos x="189068" y="0"/>
              </a:cxn>
              <a:cxn ang="0">
                <a:pos x="320594" y="57542"/>
              </a:cxn>
              <a:cxn ang="0">
                <a:pos x="374026" y="189068"/>
              </a:cxn>
              <a:cxn ang="0">
                <a:pos x="320594" y="320594"/>
              </a:cxn>
              <a:cxn ang="0">
                <a:pos x="189068" y="374026"/>
              </a:cxn>
              <a:cxn ang="0">
                <a:pos x="53432" y="320594"/>
              </a:cxn>
              <a:cxn ang="0">
                <a:pos x="0" y="189068"/>
              </a:cxn>
              <a:cxn ang="0">
                <a:pos x="53432" y="57542"/>
              </a:cxn>
              <a:cxn ang="0">
                <a:pos x="189068" y="0"/>
              </a:cxn>
              <a:cxn ang="0">
                <a:pos x="258941" y="209619"/>
              </a:cxn>
              <a:cxn ang="0">
                <a:pos x="263051" y="168517"/>
              </a:cxn>
              <a:cxn ang="0">
                <a:pos x="213729" y="139746"/>
              </a:cxn>
              <a:cxn ang="0">
                <a:pos x="168517" y="110975"/>
              </a:cxn>
              <a:cxn ang="0">
                <a:pos x="131526" y="131526"/>
              </a:cxn>
              <a:cxn ang="0">
                <a:pos x="131526" y="189068"/>
              </a:cxn>
              <a:cxn ang="0">
                <a:pos x="131526" y="242500"/>
              </a:cxn>
              <a:cxn ang="0">
                <a:pos x="164407" y="267161"/>
              </a:cxn>
              <a:cxn ang="0">
                <a:pos x="213729" y="238390"/>
              </a:cxn>
              <a:cxn ang="0">
                <a:pos x="258941" y="209619"/>
              </a:cxn>
              <a:cxn ang="0">
                <a:pos x="271272" y="102754"/>
              </a:cxn>
              <a:cxn ang="0">
                <a:pos x="189068" y="65763"/>
              </a:cxn>
              <a:cxn ang="0">
                <a:pos x="102754" y="102754"/>
              </a:cxn>
              <a:cxn ang="0">
                <a:pos x="65763" y="189068"/>
              </a:cxn>
              <a:cxn ang="0">
                <a:pos x="102754" y="275382"/>
              </a:cxn>
              <a:cxn ang="0">
                <a:pos x="189068" y="308263"/>
              </a:cxn>
              <a:cxn ang="0">
                <a:pos x="271272" y="275382"/>
              </a:cxn>
              <a:cxn ang="0">
                <a:pos x="308263" y="189068"/>
              </a:cxn>
              <a:cxn ang="0">
                <a:pos x="271272" y="102754"/>
              </a:cxn>
            </a:cxnLst>
            <a:rect l="0" t="0" r="0" b="0"/>
            <a:pathLst>
              <a:path w="91" h="91">
                <a:moveTo>
                  <a:pt x="46" y="0"/>
                </a:moveTo>
                <a:cubicBezTo>
                  <a:pt x="58" y="0"/>
                  <a:pt x="70" y="5"/>
                  <a:pt x="78" y="14"/>
                </a:cubicBezTo>
                <a:cubicBezTo>
                  <a:pt x="86" y="22"/>
                  <a:pt x="91" y="33"/>
                  <a:pt x="91" y="46"/>
                </a:cubicBezTo>
                <a:cubicBezTo>
                  <a:pt x="91" y="58"/>
                  <a:pt x="86" y="70"/>
                  <a:pt x="78" y="78"/>
                </a:cubicBezTo>
                <a:cubicBezTo>
                  <a:pt x="70" y="86"/>
                  <a:pt x="58" y="91"/>
                  <a:pt x="46" y="91"/>
                </a:cubicBezTo>
                <a:cubicBezTo>
                  <a:pt x="33" y="91"/>
                  <a:pt x="22" y="86"/>
                  <a:pt x="13" y="78"/>
                </a:cubicBezTo>
                <a:cubicBezTo>
                  <a:pt x="5" y="70"/>
                  <a:pt x="0" y="58"/>
                  <a:pt x="0" y="46"/>
                </a:cubicBezTo>
                <a:cubicBezTo>
                  <a:pt x="0" y="33"/>
                  <a:pt x="5" y="22"/>
                  <a:pt x="13" y="14"/>
                </a:cubicBezTo>
                <a:cubicBezTo>
                  <a:pt x="22" y="5"/>
                  <a:pt x="33" y="0"/>
                  <a:pt x="46" y="0"/>
                </a:cubicBezTo>
                <a:close/>
                <a:moveTo>
                  <a:pt x="63" y="51"/>
                </a:moveTo>
                <a:cubicBezTo>
                  <a:pt x="68" y="48"/>
                  <a:pt x="69" y="44"/>
                  <a:pt x="64" y="41"/>
                </a:cubicBezTo>
                <a:cubicBezTo>
                  <a:pt x="60" y="39"/>
                  <a:pt x="56" y="36"/>
                  <a:pt x="52" y="34"/>
                </a:cubicBezTo>
                <a:cubicBezTo>
                  <a:pt x="48" y="32"/>
                  <a:pt x="44" y="30"/>
                  <a:pt x="41" y="27"/>
                </a:cubicBezTo>
                <a:cubicBezTo>
                  <a:pt x="36" y="25"/>
                  <a:pt x="32" y="26"/>
                  <a:pt x="32" y="32"/>
                </a:cubicBezTo>
                <a:cubicBezTo>
                  <a:pt x="32" y="36"/>
                  <a:pt x="32" y="41"/>
                  <a:pt x="32" y="46"/>
                </a:cubicBezTo>
                <a:cubicBezTo>
                  <a:pt x="32" y="50"/>
                  <a:pt x="32" y="55"/>
                  <a:pt x="32" y="59"/>
                </a:cubicBezTo>
                <a:cubicBezTo>
                  <a:pt x="32" y="64"/>
                  <a:pt x="35" y="67"/>
                  <a:pt x="40" y="65"/>
                </a:cubicBezTo>
                <a:cubicBezTo>
                  <a:pt x="44" y="62"/>
                  <a:pt x="48" y="60"/>
                  <a:pt x="52" y="58"/>
                </a:cubicBezTo>
                <a:cubicBezTo>
                  <a:pt x="56" y="55"/>
                  <a:pt x="60" y="53"/>
                  <a:pt x="63" y="51"/>
                </a:cubicBezTo>
                <a:close/>
                <a:moveTo>
                  <a:pt x="66" y="25"/>
                </a:moveTo>
                <a:cubicBezTo>
                  <a:pt x="61" y="20"/>
                  <a:pt x="54" y="16"/>
                  <a:pt x="46" y="16"/>
                </a:cubicBezTo>
                <a:cubicBezTo>
                  <a:pt x="38" y="16"/>
                  <a:pt x="30" y="20"/>
                  <a:pt x="25" y="25"/>
                </a:cubicBezTo>
                <a:cubicBezTo>
                  <a:pt x="20" y="30"/>
                  <a:pt x="16" y="38"/>
                  <a:pt x="16" y="46"/>
                </a:cubicBezTo>
                <a:cubicBezTo>
                  <a:pt x="16" y="54"/>
                  <a:pt x="20" y="61"/>
                  <a:pt x="25" y="67"/>
                </a:cubicBezTo>
                <a:cubicBezTo>
                  <a:pt x="30" y="72"/>
                  <a:pt x="38" y="75"/>
                  <a:pt x="46" y="75"/>
                </a:cubicBezTo>
                <a:cubicBezTo>
                  <a:pt x="54" y="75"/>
                  <a:pt x="61" y="72"/>
                  <a:pt x="66" y="67"/>
                </a:cubicBezTo>
                <a:cubicBezTo>
                  <a:pt x="72" y="61"/>
                  <a:pt x="75" y="54"/>
                  <a:pt x="75" y="46"/>
                </a:cubicBezTo>
                <a:cubicBezTo>
                  <a:pt x="75" y="38"/>
                  <a:pt x="72" y="30"/>
                  <a:pt x="66" y="2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88" name="Group 52"/>
          <p:cNvGrpSpPr/>
          <p:nvPr/>
        </p:nvGrpSpPr>
        <p:grpSpPr>
          <a:xfrm>
            <a:off x="1990725" y="2653030"/>
            <a:ext cx="3278505" cy="838828"/>
            <a:chOff x="3025736" y="4369170"/>
            <a:chExt cx="2701257" cy="839231"/>
          </a:xfrm>
        </p:grpSpPr>
        <p:sp>
          <p:nvSpPr>
            <p:cNvPr id="41" name="Rectangle 53"/>
            <p:cNvSpPr/>
            <p:nvPr/>
          </p:nvSpPr>
          <p:spPr>
            <a:xfrm>
              <a:off x="3025736" y="4686180"/>
              <a:ext cx="2701257" cy="52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Add your words here,according to your need to draw the text box size.</a:t>
              </a:r>
              <a:endPara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96" name="TextBox 54"/>
            <p:cNvSpPr txBox="1"/>
            <p:nvPr/>
          </p:nvSpPr>
          <p:spPr>
            <a:xfrm>
              <a:off x="3031232" y="4369170"/>
              <a:ext cx="1384771" cy="337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x-none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3" name="Oval 40"/>
          <p:cNvSpPr/>
          <p:nvPr/>
        </p:nvSpPr>
        <p:spPr>
          <a:xfrm>
            <a:off x="1090613" y="3773488"/>
            <a:ext cx="755650" cy="7556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90" name="Freeform 41"/>
          <p:cNvSpPr>
            <a:spLocks noEditPoints="1"/>
          </p:cNvSpPr>
          <p:nvPr/>
        </p:nvSpPr>
        <p:spPr>
          <a:xfrm>
            <a:off x="1260475" y="3995738"/>
            <a:ext cx="403225" cy="366712"/>
          </a:xfrm>
          <a:custGeom>
            <a:avLst/>
            <a:gdLst/>
            <a:ahLst/>
            <a:cxnLst>
              <a:cxn ang="0">
                <a:pos x="320477" y="152321"/>
              </a:cxn>
              <a:cxn ang="0">
                <a:pos x="287607" y="86452"/>
              </a:cxn>
              <a:cxn ang="0">
                <a:pos x="201325" y="53518"/>
              </a:cxn>
              <a:cxn ang="0">
                <a:pos x="115043" y="86452"/>
              </a:cxn>
              <a:cxn ang="0">
                <a:pos x="82173" y="152321"/>
              </a:cxn>
              <a:cxn ang="0">
                <a:pos x="119152" y="185255"/>
              </a:cxn>
              <a:cxn ang="0">
                <a:pos x="152021" y="279941"/>
              </a:cxn>
              <a:cxn ang="0">
                <a:pos x="119152" y="349926"/>
              </a:cxn>
              <a:cxn ang="0">
                <a:pos x="73956" y="366393"/>
              </a:cxn>
              <a:cxn ang="0">
                <a:pos x="69847" y="362276"/>
              </a:cxn>
              <a:cxn ang="0">
                <a:pos x="4109" y="172905"/>
              </a:cxn>
              <a:cxn ang="0">
                <a:pos x="4109" y="168788"/>
              </a:cxn>
              <a:cxn ang="0">
                <a:pos x="28761" y="156437"/>
              </a:cxn>
              <a:cxn ang="0">
                <a:pos x="78065" y="49401"/>
              </a:cxn>
              <a:cxn ang="0">
                <a:pos x="201325" y="0"/>
              </a:cxn>
              <a:cxn ang="0">
                <a:pos x="324585" y="49401"/>
              </a:cxn>
              <a:cxn ang="0">
                <a:pos x="377998" y="160554"/>
              </a:cxn>
              <a:cxn ang="0">
                <a:pos x="398541" y="168788"/>
              </a:cxn>
              <a:cxn ang="0">
                <a:pos x="398541" y="172905"/>
              </a:cxn>
              <a:cxn ang="0">
                <a:pos x="332803" y="362276"/>
              </a:cxn>
              <a:cxn ang="0">
                <a:pos x="328694" y="366393"/>
              </a:cxn>
              <a:cxn ang="0">
                <a:pos x="283498" y="349926"/>
              </a:cxn>
              <a:cxn ang="0">
                <a:pos x="250629" y="279941"/>
              </a:cxn>
              <a:cxn ang="0">
                <a:pos x="283498" y="185255"/>
              </a:cxn>
              <a:cxn ang="0">
                <a:pos x="320477" y="152321"/>
              </a:cxn>
              <a:cxn ang="0">
                <a:pos x="36978" y="201722"/>
              </a:cxn>
              <a:cxn ang="0">
                <a:pos x="78065" y="316992"/>
              </a:cxn>
              <a:cxn ang="0">
                <a:pos x="94499" y="308758"/>
              </a:cxn>
              <a:cxn ang="0">
                <a:pos x="53413" y="197605"/>
              </a:cxn>
              <a:cxn ang="0">
                <a:pos x="36978" y="201722"/>
              </a:cxn>
              <a:cxn ang="0">
                <a:pos x="365672" y="201722"/>
              </a:cxn>
              <a:cxn ang="0">
                <a:pos x="349237" y="197605"/>
              </a:cxn>
              <a:cxn ang="0">
                <a:pos x="308151" y="308758"/>
              </a:cxn>
              <a:cxn ang="0">
                <a:pos x="324585" y="316992"/>
              </a:cxn>
              <a:cxn ang="0">
                <a:pos x="365672" y="201722"/>
              </a:cxn>
            </a:cxnLst>
            <a:rect l="0" t="0" r="0" b="0"/>
            <a:pathLst>
              <a:path w="98" h="89">
                <a:moveTo>
                  <a:pt x="78" y="37"/>
                </a:moveTo>
                <a:cubicBezTo>
                  <a:pt x="77" y="31"/>
                  <a:pt x="74" y="26"/>
                  <a:pt x="70" y="21"/>
                </a:cubicBezTo>
                <a:cubicBezTo>
                  <a:pt x="65" y="16"/>
                  <a:pt x="57" y="13"/>
                  <a:pt x="49" y="13"/>
                </a:cubicBezTo>
                <a:cubicBezTo>
                  <a:pt x="41" y="13"/>
                  <a:pt x="34" y="16"/>
                  <a:pt x="28" y="21"/>
                </a:cubicBezTo>
                <a:cubicBezTo>
                  <a:pt x="24" y="26"/>
                  <a:pt x="21" y="31"/>
                  <a:pt x="20" y="37"/>
                </a:cubicBezTo>
                <a:cubicBezTo>
                  <a:pt x="24" y="38"/>
                  <a:pt x="27" y="40"/>
                  <a:pt x="29" y="45"/>
                </a:cubicBezTo>
                <a:cubicBezTo>
                  <a:pt x="37" y="68"/>
                  <a:pt x="37" y="68"/>
                  <a:pt x="37" y="68"/>
                </a:cubicBezTo>
                <a:cubicBezTo>
                  <a:pt x="39" y="75"/>
                  <a:pt x="36" y="82"/>
                  <a:pt x="29" y="85"/>
                </a:cubicBezTo>
                <a:cubicBezTo>
                  <a:pt x="18" y="89"/>
                  <a:pt x="18" y="89"/>
                  <a:pt x="18" y="89"/>
                </a:cubicBezTo>
                <a:cubicBezTo>
                  <a:pt x="17" y="88"/>
                  <a:pt x="17" y="88"/>
                  <a:pt x="17" y="88"/>
                </a:cubicBezTo>
                <a:cubicBezTo>
                  <a:pt x="4" y="75"/>
                  <a:pt x="0" y="59"/>
                  <a:pt x="1" y="42"/>
                </a:cubicBezTo>
                <a:cubicBezTo>
                  <a:pt x="1" y="41"/>
                  <a:pt x="1" y="41"/>
                  <a:pt x="1" y="41"/>
                </a:cubicBezTo>
                <a:cubicBezTo>
                  <a:pt x="3" y="40"/>
                  <a:pt x="5" y="39"/>
                  <a:pt x="7" y="38"/>
                </a:cubicBezTo>
                <a:cubicBezTo>
                  <a:pt x="8" y="28"/>
                  <a:pt x="12" y="19"/>
                  <a:pt x="19" y="12"/>
                </a:cubicBezTo>
                <a:cubicBezTo>
                  <a:pt x="27" y="4"/>
                  <a:pt x="38" y="0"/>
                  <a:pt x="49" y="0"/>
                </a:cubicBezTo>
                <a:cubicBezTo>
                  <a:pt x="61" y="0"/>
                  <a:pt x="71" y="4"/>
                  <a:pt x="79" y="12"/>
                </a:cubicBezTo>
                <a:cubicBezTo>
                  <a:pt x="86" y="19"/>
                  <a:pt x="91" y="29"/>
                  <a:pt x="92" y="39"/>
                </a:cubicBezTo>
                <a:cubicBezTo>
                  <a:pt x="94" y="39"/>
                  <a:pt x="95" y="40"/>
                  <a:pt x="97" y="41"/>
                </a:cubicBezTo>
                <a:cubicBezTo>
                  <a:pt x="97" y="42"/>
                  <a:pt x="97" y="42"/>
                  <a:pt x="97" y="42"/>
                </a:cubicBezTo>
                <a:cubicBezTo>
                  <a:pt x="98" y="59"/>
                  <a:pt x="94" y="75"/>
                  <a:pt x="81" y="88"/>
                </a:cubicBezTo>
                <a:cubicBezTo>
                  <a:pt x="80" y="89"/>
                  <a:pt x="80" y="89"/>
                  <a:pt x="80" y="89"/>
                </a:cubicBezTo>
                <a:cubicBezTo>
                  <a:pt x="69" y="85"/>
                  <a:pt x="69" y="85"/>
                  <a:pt x="69" y="85"/>
                </a:cubicBezTo>
                <a:cubicBezTo>
                  <a:pt x="62" y="82"/>
                  <a:pt x="58" y="75"/>
                  <a:pt x="61" y="68"/>
                </a:cubicBezTo>
                <a:cubicBezTo>
                  <a:pt x="69" y="45"/>
                  <a:pt x="69" y="45"/>
                  <a:pt x="69" y="45"/>
                </a:cubicBezTo>
                <a:cubicBezTo>
                  <a:pt x="71" y="40"/>
                  <a:pt x="74" y="38"/>
                  <a:pt x="78" y="37"/>
                </a:cubicBezTo>
                <a:close/>
                <a:moveTo>
                  <a:pt x="9" y="49"/>
                </a:moveTo>
                <a:cubicBezTo>
                  <a:pt x="9" y="60"/>
                  <a:pt x="12" y="70"/>
                  <a:pt x="19" y="77"/>
                </a:cubicBezTo>
                <a:cubicBezTo>
                  <a:pt x="20" y="76"/>
                  <a:pt x="21" y="76"/>
                  <a:pt x="23" y="75"/>
                </a:cubicBezTo>
                <a:cubicBezTo>
                  <a:pt x="20" y="66"/>
                  <a:pt x="16" y="57"/>
                  <a:pt x="13" y="48"/>
                </a:cubicBezTo>
                <a:cubicBezTo>
                  <a:pt x="12" y="49"/>
                  <a:pt x="10" y="49"/>
                  <a:pt x="9" y="49"/>
                </a:cubicBezTo>
                <a:close/>
                <a:moveTo>
                  <a:pt x="89" y="49"/>
                </a:moveTo>
                <a:cubicBezTo>
                  <a:pt x="88" y="49"/>
                  <a:pt x="86" y="49"/>
                  <a:pt x="85" y="48"/>
                </a:cubicBezTo>
                <a:cubicBezTo>
                  <a:pt x="81" y="57"/>
                  <a:pt x="78" y="66"/>
                  <a:pt x="75" y="75"/>
                </a:cubicBezTo>
                <a:cubicBezTo>
                  <a:pt x="77" y="76"/>
                  <a:pt x="78" y="76"/>
                  <a:pt x="79" y="77"/>
                </a:cubicBezTo>
                <a:cubicBezTo>
                  <a:pt x="86" y="70"/>
                  <a:pt x="89" y="60"/>
                  <a:pt x="89" y="4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91" name="Group 61"/>
          <p:cNvGrpSpPr/>
          <p:nvPr/>
        </p:nvGrpSpPr>
        <p:grpSpPr>
          <a:xfrm>
            <a:off x="1990725" y="3670300"/>
            <a:ext cx="3278505" cy="838828"/>
            <a:chOff x="3025736" y="4369170"/>
            <a:chExt cx="2701257" cy="839231"/>
          </a:xfrm>
        </p:grpSpPr>
        <p:sp>
          <p:nvSpPr>
            <p:cNvPr id="46" name="Rectangle 62"/>
            <p:cNvSpPr/>
            <p:nvPr/>
          </p:nvSpPr>
          <p:spPr>
            <a:xfrm>
              <a:off x="3025736" y="4686180"/>
              <a:ext cx="2701257" cy="52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Add your words here,according to your need to draw the text box size.</a:t>
              </a:r>
              <a:endPara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94" name="TextBox 63"/>
            <p:cNvSpPr txBox="1"/>
            <p:nvPr/>
          </p:nvSpPr>
          <p:spPr>
            <a:xfrm>
              <a:off x="3031232" y="4369170"/>
              <a:ext cx="1384771" cy="337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en-US" altLang="x-none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8692" name="文本框 48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8969375" y="1955800"/>
            <a:ext cx="2068513" cy="2068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9699" name="Oval 12"/>
          <p:cNvSpPr/>
          <p:nvPr/>
        </p:nvSpPr>
        <p:spPr>
          <a:xfrm>
            <a:off x="7789863" y="3284538"/>
            <a:ext cx="1693862" cy="1693862"/>
          </a:xfrm>
          <a:prstGeom prst="ellipse">
            <a:avLst/>
          </a:prstGeom>
          <a:solidFill>
            <a:srgbClr val="405260"/>
          </a:solidFill>
          <a:ln w="9525">
            <a:noFill/>
          </a:ln>
          <a:effectLst>
            <a:outerShdw dist="38100" dir="5400000" algn="ctr" rotWithShape="0">
              <a:srgbClr val="000000">
                <a:alpha val="9999"/>
              </a:srgbClr>
            </a:outerShdw>
          </a:effectLst>
        </p:spPr>
        <p:txBody>
          <a:bodyPr/>
          <a:lstStyle/>
          <a:p>
            <a:pPr eaLnBrk="1" hangingPunct="1"/>
            <a:endParaRPr lang="en-US" altLang="zh-CN" sz="2400" dirty="0">
              <a:solidFill>
                <a:srgbClr val="FF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5418138" y="1974850"/>
            <a:ext cx="2652713" cy="265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9701" name="Oval 100"/>
          <p:cNvSpPr/>
          <p:nvPr/>
        </p:nvSpPr>
        <p:spPr>
          <a:xfrm>
            <a:off x="3611563" y="3406775"/>
            <a:ext cx="2401887" cy="2400300"/>
          </a:xfrm>
          <a:prstGeom prst="ellipse">
            <a:avLst/>
          </a:prstGeom>
          <a:solidFill>
            <a:srgbClr val="405260"/>
          </a:solidFill>
          <a:ln w="19050">
            <a:noFill/>
          </a:ln>
          <a:effectLst>
            <a:outerShdw dist="38100" dir="5400000" algn="ctr" rotWithShape="0">
              <a:srgbClr val="000000">
                <a:alpha val="9999"/>
              </a:srgbClr>
            </a:outerShdw>
          </a:effectLst>
        </p:spPr>
        <p:txBody>
          <a:bodyPr lIns="121920" tIns="60960" rIns="121920" bIns="60960"/>
          <a:lstStyle/>
          <a:p>
            <a:pPr eaLnBrk="1" hangingPunct="1"/>
            <a:endParaRPr lang="en-US" altLang="zh-CN" sz="4000" dirty="0">
              <a:solidFill>
                <a:srgbClr val="FFFFFF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29702" name="Rectangle 192"/>
          <p:cNvSpPr/>
          <p:nvPr/>
        </p:nvSpPr>
        <p:spPr>
          <a:xfrm>
            <a:off x="3840163" y="4221163"/>
            <a:ext cx="2063750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03" name="Rectangle 193"/>
          <p:cNvSpPr/>
          <p:nvPr/>
        </p:nvSpPr>
        <p:spPr>
          <a:xfrm>
            <a:off x="9321800" y="2846388"/>
            <a:ext cx="14303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Oval 100"/>
          <p:cNvSpPr>
            <a:spLocks noChangeArrowheads="1"/>
          </p:cNvSpPr>
          <p:nvPr/>
        </p:nvSpPr>
        <p:spPr bwMode="invGray">
          <a:xfrm>
            <a:off x="777875" y="1593850"/>
            <a:ext cx="3446463" cy="34464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9705" name="Rectangle 195"/>
          <p:cNvSpPr/>
          <p:nvPr/>
        </p:nvSpPr>
        <p:spPr>
          <a:xfrm>
            <a:off x="1177925" y="3038475"/>
            <a:ext cx="26447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x-none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06" name="Rectangle 197"/>
          <p:cNvSpPr/>
          <p:nvPr/>
        </p:nvSpPr>
        <p:spPr>
          <a:xfrm>
            <a:off x="7921625" y="4043363"/>
            <a:ext cx="14303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Rectangle 198"/>
          <p:cNvSpPr/>
          <p:nvPr/>
        </p:nvSpPr>
        <p:spPr>
          <a:xfrm>
            <a:off x="5654675" y="2930525"/>
            <a:ext cx="21796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Rectangle 195"/>
          <p:cNvSpPr/>
          <p:nvPr/>
        </p:nvSpPr>
        <p:spPr>
          <a:xfrm>
            <a:off x="957263" y="2633663"/>
            <a:ext cx="2855913" cy="63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TITLE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Roboto Condensed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Roboto Condensed Light" charset="0"/>
            </a:endParaRPr>
          </a:p>
        </p:txBody>
      </p:sp>
      <p:sp>
        <p:nvSpPr>
          <p:cNvPr id="29709" name="Rectangle 192"/>
          <p:cNvSpPr/>
          <p:nvPr/>
        </p:nvSpPr>
        <p:spPr>
          <a:xfrm>
            <a:off x="3840163" y="4508500"/>
            <a:ext cx="2063750" cy="349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0" name="Rectangle 198"/>
          <p:cNvSpPr/>
          <p:nvPr/>
        </p:nvSpPr>
        <p:spPr>
          <a:xfrm>
            <a:off x="5654675" y="3225800"/>
            <a:ext cx="2179638" cy="349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文本框 56"/>
          <p:cNvSpPr txBox="1"/>
          <p:nvPr/>
        </p:nvSpPr>
        <p:spPr>
          <a:xfrm>
            <a:off x="142875" y="169863"/>
            <a:ext cx="240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 bwMode="auto">
          <a:xfrm>
            <a:off x="10334625" y="989013"/>
            <a:ext cx="542925" cy="544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47" name="组合 144"/>
          <p:cNvGrpSpPr/>
          <p:nvPr/>
        </p:nvGrpSpPr>
        <p:grpSpPr>
          <a:xfrm>
            <a:off x="10326688" y="2147888"/>
            <a:ext cx="560387" cy="455612"/>
            <a:chOff x="7704269" y="6237031"/>
            <a:chExt cx="560385" cy="455971"/>
          </a:xfrm>
        </p:grpSpPr>
        <p:sp>
          <p:nvSpPr>
            <p:cNvPr id="5" name="AutoShape 5"/>
            <p:cNvSpPr/>
            <p:nvPr/>
          </p:nvSpPr>
          <p:spPr bwMode="auto">
            <a:xfrm>
              <a:off x="8089354" y="6376888"/>
              <a:ext cx="105371" cy="1408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AutoShape 6"/>
            <p:cNvSpPr/>
            <p:nvPr/>
          </p:nvSpPr>
          <p:spPr bwMode="auto">
            <a:xfrm>
              <a:off x="7704269" y="6237031"/>
              <a:ext cx="560385" cy="4559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48" name="组合 145"/>
          <p:cNvGrpSpPr/>
          <p:nvPr/>
        </p:nvGrpSpPr>
        <p:grpSpPr>
          <a:xfrm>
            <a:off x="10326688" y="3195638"/>
            <a:ext cx="560387" cy="561975"/>
            <a:chOff x="6583499" y="6184346"/>
            <a:chExt cx="560385" cy="561343"/>
          </a:xfrm>
        </p:grpSpPr>
        <p:sp>
          <p:nvSpPr>
            <p:cNvPr id="7" name="AutoShape 7"/>
            <p:cNvSpPr/>
            <p:nvPr/>
          </p:nvSpPr>
          <p:spPr bwMode="auto">
            <a:xfrm>
              <a:off x="6583499" y="6184346"/>
              <a:ext cx="560385" cy="561343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AutoShape 8"/>
            <p:cNvSpPr/>
            <p:nvPr/>
          </p:nvSpPr>
          <p:spPr bwMode="auto">
            <a:xfrm>
              <a:off x="6828728" y="6429573"/>
              <a:ext cx="69929" cy="69929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AutoShape 9"/>
            <p:cNvSpPr/>
            <p:nvPr/>
          </p:nvSpPr>
          <p:spPr bwMode="auto">
            <a:xfrm>
              <a:off x="6757841" y="6359645"/>
              <a:ext cx="210743" cy="210743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AutoShape 10"/>
            <p:cNvSpPr/>
            <p:nvPr/>
          </p:nvSpPr>
          <p:spPr bwMode="auto">
            <a:xfrm>
              <a:off x="6898656" y="6499503"/>
              <a:ext cx="87171" cy="9004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AutoShape 11"/>
            <p:cNvSpPr/>
            <p:nvPr/>
          </p:nvSpPr>
          <p:spPr bwMode="auto">
            <a:xfrm>
              <a:off x="6933141" y="6534945"/>
              <a:ext cx="125488" cy="128362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AutoShape 12"/>
            <p:cNvSpPr/>
            <p:nvPr/>
          </p:nvSpPr>
          <p:spPr bwMode="auto">
            <a:xfrm>
              <a:off x="6915899" y="6517702"/>
              <a:ext cx="106329" cy="108246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AutoShape 13"/>
            <p:cNvSpPr/>
            <p:nvPr/>
          </p:nvSpPr>
          <p:spPr bwMode="auto">
            <a:xfrm>
              <a:off x="6740599" y="6342403"/>
              <a:ext cx="88129" cy="89087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AutoShape 14"/>
            <p:cNvSpPr/>
            <p:nvPr/>
          </p:nvSpPr>
          <p:spPr bwMode="auto">
            <a:xfrm>
              <a:off x="6670671" y="6272474"/>
              <a:ext cx="125488" cy="127404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AutoShape 15"/>
            <p:cNvSpPr/>
            <p:nvPr/>
          </p:nvSpPr>
          <p:spPr bwMode="auto">
            <a:xfrm>
              <a:off x="6706114" y="6306960"/>
              <a:ext cx="106330" cy="109203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49" name="组合 146"/>
          <p:cNvGrpSpPr/>
          <p:nvPr/>
        </p:nvGrpSpPr>
        <p:grpSpPr>
          <a:xfrm>
            <a:off x="10326688" y="4279900"/>
            <a:ext cx="560387" cy="544513"/>
            <a:chOff x="5461773" y="6201588"/>
            <a:chExt cx="560384" cy="544100"/>
          </a:xfrm>
        </p:grpSpPr>
        <p:sp>
          <p:nvSpPr>
            <p:cNvPr id="16" name="AutoShape 16"/>
            <p:cNvSpPr/>
            <p:nvPr/>
          </p:nvSpPr>
          <p:spPr bwMode="auto">
            <a:xfrm>
              <a:off x="5742443" y="6499503"/>
              <a:ext cx="69929" cy="708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AutoShape 17"/>
            <p:cNvSpPr/>
            <p:nvPr/>
          </p:nvSpPr>
          <p:spPr bwMode="auto">
            <a:xfrm>
              <a:off x="5461773" y="6201588"/>
              <a:ext cx="560384" cy="54410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AutoShape 28"/>
          <p:cNvSpPr/>
          <p:nvPr/>
        </p:nvSpPr>
        <p:spPr bwMode="auto">
          <a:xfrm>
            <a:off x="7673975" y="4314825"/>
            <a:ext cx="561975" cy="561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AutoShape 29"/>
          <p:cNvSpPr/>
          <p:nvPr/>
        </p:nvSpPr>
        <p:spPr bwMode="auto">
          <a:xfrm>
            <a:off x="10326688" y="5368925"/>
            <a:ext cx="560388" cy="50800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52" name="组合 159"/>
          <p:cNvGrpSpPr/>
          <p:nvPr/>
        </p:nvGrpSpPr>
        <p:grpSpPr>
          <a:xfrm>
            <a:off x="9193213" y="3246438"/>
            <a:ext cx="511175" cy="508000"/>
            <a:chOff x="9003692" y="3119246"/>
            <a:chExt cx="510572" cy="508657"/>
          </a:xfrm>
        </p:grpSpPr>
        <p:sp>
          <p:nvSpPr>
            <p:cNvPr id="34" name="AutoShape 37"/>
            <p:cNvSpPr/>
            <p:nvPr/>
          </p:nvSpPr>
          <p:spPr bwMode="auto">
            <a:xfrm>
              <a:off x="9003692" y="3119246"/>
              <a:ext cx="510572" cy="50865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AutoShape 38"/>
            <p:cNvSpPr/>
            <p:nvPr/>
          </p:nvSpPr>
          <p:spPr bwMode="auto">
            <a:xfrm>
              <a:off x="9248920" y="3347231"/>
              <a:ext cx="87171" cy="881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AutoShape 40"/>
            <p:cNvSpPr/>
            <p:nvPr/>
          </p:nvSpPr>
          <p:spPr bwMode="auto">
            <a:xfrm>
              <a:off x="9143549" y="3329989"/>
              <a:ext cx="69928" cy="699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AutoShape 41"/>
            <p:cNvSpPr/>
            <p:nvPr/>
          </p:nvSpPr>
          <p:spPr bwMode="auto">
            <a:xfrm>
              <a:off x="9213476" y="3452603"/>
              <a:ext cx="35443" cy="344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53" name="组合 158"/>
          <p:cNvGrpSpPr/>
          <p:nvPr/>
        </p:nvGrpSpPr>
        <p:grpSpPr>
          <a:xfrm>
            <a:off x="8008938" y="3228975"/>
            <a:ext cx="561975" cy="490538"/>
            <a:chOff x="7881965" y="3102003"/>
            <a:chExt cx="561343" cy="490456"/>
          </a:xfrm>
        </p:grpSpPr>
        <p:sp>
          <p:nvSpPr>
            <p:cNvPr id="38" name="AutoShape 43"/>
            <p:cNvSpPr/>
            <p:nvPr/>
          </p:nvSpPr>
          <p:spPr bwMode="auto">
            <a:xfrm>
              <a:off x="7881965" y="3102003"/>
              <a:ext cx="561343" cy="4032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AutoShape 44"/>
            <p:cNvSpPr/>
            <p:nvPr/>
          </p:nvSpPr>
          <p:spPr bwMode="auto">
            <a:xfrm>
              <a:off x="8390621" y="3277304"/>
              <a:ext cx="34485" cy="192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utoShape 45"/>
            <p:cNvSpPr/>
            <p:nvPr/>
          </p:nvSpPr>
          <p:spPr bwMode="auto">
            <a:xfrm>
              <a:off x="8372421" y="3487088"/>
              <a:ext cx="70886" cy="1053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AutoShape 46"/>
          <p:cNvSpPr/>
          <p:nvPr/>
        </p:nvSpPr>
        <p:spPr bwMode="auto">
          <a:xfrm>
            <a:off x="9153525" y="5422900"/>
            <a:ext cx="560388" cy="560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AutoShape 47"/>
          <p:cNvSpPr/>
          <p:nvPr/>
        </p:nvSpPr>
        <p:spPr bwMode="auto">
          <a:xfrm>
            <a:off x="7981950" y="5422900"/>
            <a:ext cx="560388" cy="560388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56" name="组合 170"/>
          <p:cNvGrpSpPr/>
          <p:nvPr/>
        </p:nvGrpSpPr>
        <p:grpSpPr>
          <a:xfrm>
            <a:off x="6878638" y="5422900"/>
            <a:ext cx="490537" cy="560388"/>
            <a:chOff x="7197121" y="5296353"/>
            <a:chExt cx="490456" cy="560384"/>
          </a:xfrm>
        </p:grpSpPr>
        <p:sp>
          <p:nvSpPr>
            <p:cNvPr id="43" name="AutoShape 48"/>
            <p:cNvSpPr/>
            <p:nvPr/>
          </p:nvSpPr>
          <p:spPr bwMode="auto">
            <a:xfrm>
              <a:off x="7197121" y="5296353"/>
              <a:ext cx="490456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AutoShape 49"/>
            <p:cNvSpPr/>
            <p:nvPr/>
          </p:nvSpPr>
          <p:spPr bwMode="auto">
            <a:xfrm>
              <a:off x="7582205" y="5734123"/>
              <a:ext cx="35443" cy="344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utoShape 50"/>
            <p:cNvSpPr/>
            <p:nvPr/>
          </p:nvSpPr>
          <p:spPr bwMode="auto">
            <a:xfrm>
              <a:off x="7582205" y="5628752"/>
              <a:ext cx="35443" cy="354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AutoShape 51"/>
            <p:cNvSpPr/>
            <p:nvPr/>
          </p:nvSpPr>
          <p:spPr bwMode="auto">
            <a:xfrm>
              <a:off x="7582205" y="5523380"/>
              <a:ext cx="35443" cy="354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57" name="组合 169"/>
          <p:cNvGrpSpPr/>
          <p:nvPr/>
        </p:nvGrpSpPr>
        <p:grpSpPr>
          <a:xfrm>
            <a:off x="5705475" y="5422900"/>
            <a:ext cx="560388" cy="560388"/>
            <a:chOff x="6040909" y="5296353"/>
            <a:chExt cx="560384" cy="560384"/>
          </a:xfrm>
        </p:grpSpPr>
        <p:sp>
          <p:nvSpPr>
            <p:cNvPr id="47" name="AutoShape 52"/>
            <p:cNvSpPr/>
            <p:nvPr/>
          </p:nvSpPr>
          <p:spPr bwMode="auto">
            <a:xfrm>
              <a:off x="6040909" y="5296353"/>
              <a:ext cx="560384" cy="56038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AutoShape 53"/>
            <p:cNvSpPr/>
            <p:nvPr/>
          </p:nvSpPr>
          <p:spPr bwMode="auto">
            <a:xfrm>
              <a:off x="6251652" y="5488895"/>
              <a:ext cx="151352" cy="157099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AutoShape 54"/>
            <p:cNvSpPr/>
            <p:nvPr/>
          </p:nvSpPr>
          <p:spPr bwMode="auto">
            <a:xfrm>
              <a:off x="6233450" y="5681438"/>
              <a:ext cx="85255" cy="89087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AutoShape 55"/>
            <p:cNvSpPr/>
            <p:nvPr/>
          </p:nvSpPr>
          <p:spPr bwMode="auto">
            <a:xfrm>
              <a:off x="6321580" y="5383524"/>
              <a:ext cx="86213" cy="9004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58" name="组合 148"/>
          <p:cNvGrpSpPr/>
          <p:nvPr/>
        </p:nvGrpSpPr>
        <p:grpSpPr>
          <a:xfrm>
            <a:off x="9353550" y="2073275"/>
            <a:ext cx="368300" cy="560388"/>
            <a:chOff x="9003692" y="1945791"/>
            <a:chExt cx="367842" cy="560384"/>
          </a:xfrm>
        </p:grpSpPr>
        <p:sp>
          <p:nvSpPr>
            <p:cNvPr id="51" name="AutoShape 56"/>
            <p:cNvSpPr/>
            <p:nvPr/>
          </p:nvSpPr>
          <p:spPr bwMode="auto">
            <a:xfrm>
              <a:off x="9003692" y="1945791"/>
              <a:ext cx="175300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AutoShape 58"/>
            <p:cNvSpPr/>
            <p:nvPr/>
          </p:nvSpPr>
          <p:spPr bwMode="auto">
            <a:xfrm>
              <a:off x="9196234" y="1945791"/>
              <a:ext cx="175300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AutoShape 59"/>
          <p:cNvSpPr/>
          <p:nvPr/>
        </p:nvSpPr>
        <p:spPr bwMode="auto">
          <a:xfrm>
            <a:off x="8186738" y="2073275"/>
            <a:ext cx="561975" cy="56038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60" name="组合 168"/>
          <p:cNvGrpSpPr/>
          <p:nvPr/>
        </p:nvGrpSpPr>
        <p:grpSpPr>
          <a:xfrm>
            <a:off x="4708525" y="5405438"/>
            <a:ext cx="385763" cy="560387"/>
            <a:chOff x="4585753" y="5277673"/>
            <a:chExt cx="385085" cy="560385"/>
          </a:xfrm>
        </p:grpSpPr>
        <p:sp>
          <p:nvSpPr>
            <p:cNvPr id="55" name="AutoShape 60"/>
            <p:cNvSpPr/>
            <p:nvPr/>
          </p:nvSpPr>
          <p:spPr bwMode="auto">
            <a:xfrm>
              <a:off x="4743810" y="5434772"/>
              <a:ext cx="34485" cy="354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AutoShape 65"/>
            <p:cNvSpPr/>
            <p:nvPr/>
          </p:nvSpPr>
          <p:spPr bwMode="auto">
            <a:xfrm>
              <a:off x="4672925" y="5470216"/>
              <a:ext cx="35443" cy="35443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AutoShape 67"/>
            <p:cNvSpPr/>
            <p:nvPr/>
          </p:nvSpPr>
          <p:spPr bwMode="auto">
            <a:xfrm>
              <a:off x="4585753" y="5277673"/>
              <a:ext cx="385085" cy="5603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AutoShape 68"/>
            <p:cNvSpPr/>
            <p:nvPr/>
          </p:nvSpPr>
          <p:spPr bwMode="auto">
            <a:xfrm>
              <a:off x="4743811" y="5470216"/>
              <a:ext cx="105371" cy="106329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61" name="组合 160"/>
          <p:cNvGrpSpPr/>
          <p:nvPr/>
        </p:nvGrpSpPr>
        <p:grpSpPr>
          <a:xfrm>
            <a:off x="8802688" y="4314825"/>
            <a:ext cx="957262" cy="561975"/>
            <a:chOff x="8607333" y="4188288"/>
            <a:chExt cx="956743" cy="561343"/>
          </a:xfrm>
        </p:grpSpPr>
        <p:sp>
          <p:nvSpPr>
            <p:cNvPr id="18" name="AutoShape 18"/>
            <p:cNvSpPr/>
            <p:nvPr/>
          </p:nvSpPr>
          <p:spPr bwMode="auto">
            <a:xfrm>
              <a:off x="9003692" y="4188288"/>
              <a:ext cx="560384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AutoShape 19"/>
            <p:cNvSpPr/>
            <p:nvPr/>
          </p:nvSpPr>
          <p:spPr bwMode="auto">
            <a:xfrm>
              <a:off x="9126306" y="4399031"/>
              <a:ext cx="69928" cy="526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AutoShape 20"/>
            <p:cNvSpPr/>
            <p:nvPr/>
          </p:nvSpPr>
          <p:spPr bwMode="auto">
            <a:xfrm>
              <a:off x="9126306" y="4486201"/>
              <a:ext cx="69928" cy="526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AutoShape 21"/>
            <p:cNvSpPr/>
            <p:nvPr/>
          </p:nvSpPr>
          <p:spPr bwMode="auto">
            <a:xfrm>
              <a:off x="9126306" y="4574331"/>
              <a:ext cx="69928" cy="517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AutoShape 22"/>
            <p:cNvSpPr/>
            <p:nvPr/>
          </p:nvSpPr>
          <p:spPr bwMode="auto">
            <a:xfrm>
              <a:off x="9248921" y="4574331"/>
              <a:ext cx="69928" cy="517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AutoShape 23"/>
            <p:cNvSpPr/>
            <p:nvPr/>
          </p:nvSpPr>
          <p:spPr bwMode="auto">
            <a:xfrm>
              <a:off x="9248921" y="4486201"/>
              <a:ext cx="69928" cy="526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AutoShape 24"/>
            <p:cNvSpPr/>
            <p:nvPr/>
          </p:nvSpPr>
          <p:spPr bwMode="auto">
            <a:xfrm>
              <a:off x="9248921" y="4399031"/>
              <a:ext cx="69928" cy="526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AutoShape 73"/>
            <p:cNvSpPr/>
            <p:nvPr/>
          </p:nvSpPr>
          <p:spPr bwMode="auto">
            <a:xfrm>
              <a:off x="8607333" y="4489782"/>
              <a:ext cx="420528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AutoShape 74"/>
            <p:cNvSpPr/>
            <p:nvPr/>
          </p:nvSpPr>
          <p:spPr bwMode="auto">
            <a:xfrm>
              <a:off x="8607333" y="4542468"/>
              <a:ext cx="420528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AutoShape 75"/>
            <p:cNvSpPr/>
            <p:nvPr/>
          </p:nvSpPr>
          <p:spPr bwMode="auto">
            <a:xfrm>
              <a:off x="8607333" y="4595154"/>
              <a:ext cx="420528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AutoShape 76"/>
            <p:cNvSpPr/>
            <p:nvPr/>
          </p:nvSpPr>
          <p:spPr bwMode="auto">
            <a:xfrm>
              <a:off x="8607333" y="4437096"/>
              <a:ext cx="420528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62" name="组合 167"/>
          <p:cNvGrpSpPr/>
          <p:nvPr/>
        </p:nvGrpSpPr>
        <p:grpSpPr>
          <a:xfrm>
            <a:off x="3536950" y="5405438"/>
            <a:ext cx="560388" cy="525462"/>
            <a:chOff x="3359612" y="5277673"/>
            <a:chExt cx="560385" cy="525900"/>
          </a:xfrm>
        </p:grpSpPr>
        <p:sp>
          <p:nvSpPr>
            <p:cNvPr id="59" name="AutoShape 69"/>
            <p:cNvSpPr/>
            <p:nvPr/>
          </p:nvSpPr>
          <p:spPr bwMode="auto">
            <a:xfrm>
              <a:off x="3359612" y="5277673"/>
              <a:ext cx="560385" cy="52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AutoShape 70"/>
            <p:cNvSpPr/>
            <p:nvPr/>
          </p:nvSpPr>
          <p:spPr bwMode="auto">
            <a:xfrm>
              <a:off x="3622083" y="5382087"/>
              <a:ext cx="105371" cy="18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AutoShape 71"/>
            <p:cNvSpPr/>
            <p:nvPr/>
          </p:nvSpPr>
          <p:spPr bwMode="auto">
            <a:xfrm>
              <a:off x="3622083" y="5434773"/>
              <a:ext cx="105371" cy="182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AutoShape 72"/>
            <p:cNvSpPr/>
            <p:nvPr/>
          </p:nvSpPr>
          <p:spPr bwMode="auto">
            <a:xfrm>
              <a:off x="3622083" y="5487458"/>
              <a:ext cx="227986" cy="18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AutoShape 77"/>
            <p:cNvSpPr/>
            <p:nvPr/>
          </p:nvSpPr>
          <p:spPr bwMode="auto">
            <a:xfrm>
              <a:off x="3429541" y="5364844"/>
              <a:ext cx="158057" cy="1408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63" name="组合 166"/>
          <p:cNvGrpSpPr/>
          <p:nvPr/>
        </p:nvGrpSpPr>
        <p:grpSpPr>
          <a:xfrm>
            <a:off x="2398713" y="5405438"/>
            <a:ext cx="525462" cy="560387"/>
            <a:chOff x="2256085" y="5277673"/>
            <a:chExt cx="524942" cy="560385"/>
          </a:xfrm>
        </p:grpSpPr>
        <p:sp>
          <p:nvSpPr>
            <p:cNvPr id="68" name="AutoShape 78"/>
            <p:cNvSpPr/>
            <p:nvPr/>
          </p:nvSpPr>
          <p:spPr bwMode="auto">
            <a:xfrm>
              <a:off x="2256085" y="5277673"/>
              <a:ext cx="524942" cy="5603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AutoShape 79"/>
            <p:cNvSpPr/>
            <p:nvPr/>
          </p:nvSpPr>
          <p:spPr bwMode="auto">
            <a:xfrm>
              <a:off x="2326014" y="5347602"/>
              <a:ext cx="385085" cy="350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AutoShape 80"/>
            <p:cNvSpPr/>
            <p:nvPr/>
          </p:nvSpPr>
          <p:spPr bwMode="auto">
            <a:xfrm>
              <a:off x="2535799" y="5400288"/>
              <a:ext cx="105371" cy="1053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AutoShape 81"/>
          <p:cNvSpPr/>
          <p:nvPr/>
        </p:nvSpPr>
        <p:spPr bwMode="auto">
          <a:xfrm>
            <a:off x="1227138" y="5405438"/>
            <a:ext cx="560388" cy="560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AutoShape 83"/>
          <p:cNvSpPr/>
          <p:nvPr/>
        </p:nvSpPr>
        <p:spPr bwMode="auto">
          <a:xfrm>
            <a:off x="9196388" y="1076325"/>
            <a:ext cx="560388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66" name="组合 141"/>
          <p:cNvGrpSpPr/>
          <p:nvPr/>
        </p:nvGrpSpPr>
        <p:grpSpPr>
          <a:xfrm>
            <a:off x="8058150" y="981075"/>
            <a:ext cx="560388" cy="560388"/>
            <a:chOff x="7881965" y="824063"/>
            <a:chExt cx="561343" cy="560385"/>
          </a:xfrm>
        </p:grpSpPr>
        <p:sp>
          <p:nvSpPr>
            <p:cNvPr id="73" name="AutoShape 84"/>
            <p:cNvSpPr/>
            <p:nvPr/>
          </p:nvSpPr>
          <p:spPr bwMode="auto">
            <a:xfrm>
              <a:off x="7881965" y="824063"/>
              <a:ext cx="561343" cy="5603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AutoShape 85"/>
            <p:cNvSpPr/>
            <p:nvPr/>
          </p:nvSpPr>
          <p:spPr bwMode="auto">
            <a:xfrm>
              <a:off x="8215321" y="1033848"/>
              <a:ext cx="157099" cy="18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AutoShape 86"/>
            <p:cNvSpPr/>
            <p:nvPr/>
          </p:nvSpPr>
          <p:spPr bwMode="auto">
            <a:xfrm>
              <a:off x="8215321" y="981163"/>
              <a:ext cx="157099" cy="182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AutoShape 87"/>
            <p:cNvSpPr/>
            <p:nvPr/>
          </p:nvSpPr>
          <p:spPr bwMode="auto">
            <a:xfrm>
              <a:off x="8215321" y="928477"/>
              <a:ext cx="157099" cy="18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AutoShape 88"/>
            <p:cNvSpPr/>
            <p:nvPr/>
          </p:nvSpPr>
          <p:spPr bwMode="auto">
            <a:xfrm>
              <a:off x="8022779" y="1297277"/>
              <a:ext cx="157099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AutoShape 89"/>
            <p:cNvSpPr/>
            <p:nvPr/>
          </p:nvSpPr>
          <p:spPr bwMode="auto">
            <a:xfrm>
              <a:off x="8022779" y="1244592"/>
              <a:ext cx="157099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AutoShape 90"/>
            <p:cNvSpPr/>
            <p:nvPr/>
          </p:nvSpPr>
          <p:spPr bwMode="auto">
            <a:xfrm>
              <a:off x="8022779" y="1191906"/>
              <a:ext cx="157099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AutoShape 91"/>
            <p:cNvSpPr/>
            <p:nvPr/>
          </p:nvSpPr>
          <p:spPr bwMode="auto">
            <a:xfrm>
              <a:off x="8215321" y="1297277"/>
              <a:ext cx="157099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AutoShape 92"/>
            <p:cNvSpPr/>
            <p:nvPr/>
          </p:nvSpPr>
          <p:spPr bwMode="auto">
            <a:xfrm>
              <a:off x="8215321" y="1244592"/>
              <a:ext cx="157099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AutoShape 93"/>
            <p:cNvSpPr/>
            <p:nvPr/>
          </p:nvSpPr>
          <p:spPr bwMode="auto">
            <a:xfrm>
              <a:off x="8215321" y="1191906"/>
              <a:ext cx="157099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AutoShape 94"/>
            <p:cNvSpPr/>
            <p:nvPr/>
          </p:nvSpPr>
          <p:spPr bwMode="auto">
            <a:xfrm>
              <a:off x="8022780" y="1086534"/>
              <a:ext cx="349641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AutoShape 95"/>
            <p:cNvSpPr/>
            <p:nvPr/>
          </p:nvSpPr>
          <p:spPr bwMode="auto">
            <a:xfrm>
              <a:off x="8022780" y="1139220"/>
              <a:ext cx="349641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AutoShape 96"/>
            <p:cNvSpPr/>
            <p:nvPr/>
          </p:nvSpPr>
          <p:spPr bwMode="auto">
            <a:xfrm>
              <a:off x="8022779" y="893992"/>
              <a:ext cx="157099" cy="1570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67" name="组合 161"/>
          <p:cNvGrpSpPr/>
          <p:nvPr/>
        </p:nvGrpSpPr>
        <p:grpSpPr>
          <a:xfrm>
            <a:off x="6723063" y="4321175"/>
            <a:ext cx="384175" cy="561975"/>
            <a:chOff x="6775564" y="4194035"/>
            <a:chExt cx="385085" cy="561343"/>
          </a:xfrm>
        </p:grpSpPr>
        <p:sp>
          <p:nvSpPr>
            <p:cNvPr id="86" name="AutoShape 97"/>
            <p:cNvSpPr/>
            <p:nvPr/>
          </p:nvSpPr>
          <p:spPr bwMode="auto">
            <a:xfrm>
              <a:off x="6775564" y="4194035"/>
              <a:ext cx="385085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AutoShape 98"/>
            <p:cNvSpPr/>
            <p:nvPr/>
          </p:nvSpPr>
          <p:spPr bwMode="auto">
            <a:xfrm>
              <a:off x="6932664" y="4246721"/>
              <a:ext cx="70886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AutoShape 99"/>
            <p:cNvSpPr/>
            <p:nvPr/>
          </p:nvSpPr>
          <p:spPr bwMode="auto">
            <a:xfrm>
              <a:off x="6950863" y="4685450"/>
              <a:ext cx="34485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9" name="AutoShape 100"/>
          <p:cNvSpPr/>
          <p:nvPr/>
        </p:nvSpPr>
        <p:spPr bwMode="auto">
          <a:xfrm>
            <a:off x="5665788" y="4321175"/>
            <a:ext cx="488950" cy="561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69" name="组合 162"/>
          <p:cNvGrpSpPr/>
          <p:nvPr/>
        </p:nvGrpSpPr>
        <p:grpSpPr>
          <a:xfrm>
            <a:off x="4537075" y="4356100"/>
            <a:ext cx="560388" cy="490538"/>
            <a:chOff x="4445896" y="4229478"/>
            <a:chExt cx="560384" cy="490456"/>
          </a:xfrm>
        </p:grpSpPr>
        <p:sp>
          <p:nvSpPr>
            <p:cNvPr id="90" name="AutoShape 101"/>
            <p:cNvSpPr/>
            <p:nvPr/>
          </p:nvSpPr>
          <p:spPr bwMode="auto">
            <a:xfrm>
              <a:off x="4445896" y="4229478"/>
              <a:ext cx="560384" cy="490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AutoShape 102"/>
            <p:cNvSpPr/>
            <p:nvPr/>
          </p:nvSpPr>
          <p:spPr bwMode="auto">
            <a:xfrm>
              <a:off x="4515824" y="4299406"/>
              <a:ext cx="427234" cy="315157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70" name="组合 163"/>
          <p:cNvGrpSpPr/>
          <p:nvPr/>
        </p:nvGrpSpPr>
        <p:grpSpPr>
          <a:xfrm>
            <a:off x="3409950" y="4356100"/>
            <a:ext cx="560388" cy="490538"/>
            <a:chOff x="3324168" y="4229478"/>
            <a:chExt cx="560385" cy="490456"/>
          </a:xfrm>
        </p:grpSpPr>
        <p:sp>
          <p:nvSpPr>
            <p:cNvPr id="92" name="AutoShape 103"/>
            <p:cNvSpPr/>
            <p:nvPr/>
          </p:nvSpPr>
          <p:spPr bwMode="auto">
            <a:xfrm>
              <a:off x="3412297" y="4316649"/>
              <a:ext cx="201164" cy="1321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AutoShape 104"/>
            <p:cNvSpPr/>
            <p:nvPr/>
          </p:nvSpPr>
          <p:spPr bwMode="auto">
            <a:xfrm>
              <a:off x="3324168" y="4229478"/>
              <a:ext cx="560385" cy="490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71" name="组合 164"/>
          <p:cNvGrpSpPr/>
          <p:nvPr/>
        </p:nvGrpSpPr>
        <p:grpSpPr>
          <a:xfrm>
            <a:off x="2284413" y="4425950"/>
            <a:ext cx="558800" cy="350838"/>
            <a:chOff x="2203399" y="4299407"/>
            <a:chExt cx="559427" cy="350600"/>
          </a:xfrm>
        </p:grpSpPr>
        <p:sp>
          <p:nvSpPr>
            <p:cNvPr id="94" name="AutoShape 105"/>
            <p:cNvSpPr/>
            <p:nvPr/>
          </p:nvSpPr>
          <p:spPr bwMode="auto">
            <a:xfrm>
              <a:off x="2203399" y="4299407"/>
              <a:ext cx="559427" cy="350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AutoShape 106"/>
            <p:cNvSpPr/>
            <p:nvPr/>
          </p:nvSpPr>
          <p:spPr bwMode="auto">
            <a:xfrm>
              <a:off x="2413184" y="4404778"/>
              <a:ext cx="79507" cy="78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AutoShape 107"/>
            <p:cNvSpPr/>
            <p:nvPr/>
          </p:nvSpPr>
          <p:spPr bwMode="auto">
            <a:xfrm>
              <a:off x="2360498" y="4352092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72" name="组合 165"/>
          <p:cNvGrpSpPr/>
          <p:nvPr/>
        </p:nvGrpSpPr>
        <p:grpSpPr>
          <a:xfrm>
            <a:off x="1296988" y="4321175"/>
            <a:ext cx="420687" cy="561975"/>
            <a:chOff x="1152558" y="4194035"/>
            <a:chExt cx="420528" cy="561343"/>
          </a:xfrm>
        </p:grpSpPr>
        <p:sp>
          <p:nvSpPr>
            <p:cNvPr id="97" name="AutoShape 108"/>
            <p:cNvSpPr/>
            <p:nvPr/>
          </p:nvSpPr>
          <p:spPr bwMode="auto">
            <a:xfrm>
              <a:off x="1256971" y="4299406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AutoShape 109"/>
            <p:cNvSpPr/>
            <p:nvPr/>
          </p:nvSpPr>
          <p:spPr bwMode="auto">
            <a:xfrm>
              <a:off x="1152558" y="4194035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73" name="组合 157"/>
          <p:cNvGrpSpPr/>
          <p:nvPr/>
        </p:nvGrpSpPr>
        <p:grpSpPr>
          <a:xfrm>
            <a:off x="6826250" y="3235325"/>
            <a:ext cx="560388" cy="525463"/>
            <a:chOff x="6687435" y="3107751"/>
            <a:chExt cx="561343" cy="525900"/>
          </a:xfrm>
        </p:grpSpPr>
        <p:sp>
          <p:nvSpPr>
            <p:cNvPr id="99" name="AutoShape 110"/>
            <p:cNvSpPr/>
            <p:nvPr/>
          </p:nvSpPr>
          <p:spPr bwMode="auto">
            <a:xfrm>
              <a:off x="6758322" y="3177680"/>
              <a:ext cx="419570" cy="280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AutoShape 111"/>
            <p:cNvSpPr/>
            <p:nvPr/>
          </p:nvSpPr>
          <p:spPr bwMode="auto">
            <a:xfrm>
              <a:off x="6687435" y="3107751"/>
              <a:ext cx="561343" cy="52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1" name="AutoShape 112"/>
          <p:cNvSpPr/>
          <p:nvPr/>
        </p:nvSpPr>
        <p:spPr bwMode="auto">
          <a:xfrm>
            <a:off x="5643563" y="3198813"/>
            <a:ext cx="560388" cy="5619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75" name="组合 156"/>
          <p:cNvGrpSpPr/>
          <p:nvPr/>
        </p:nvGrpSpPr>
        <p:grpSpPr>
          <a:xfrm>
            <a:off x="4635500" y="3198813"/>
            <a:ext cx="385763" cy="561975"/>
            <a:chOff x="4533067" y="3072308"/>
            <a:chExt cx="385085" cy="561343"/>
          </a:xfrm>
        </p:grpSpPr>
        <p:sp>
          <p:nvSpPr>
            <p:cNvPr id="102" name="AutoShape 113"/>
            <p:cNvSpPr/>
            <p:nvPr/>
          </p:nvSpPr>
          <p:spPr bwMode="auto">
            <a:xfrm>
              <a:off x="4533067" y="3072308"/>
              <a:ext cx="385085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AutoShape 114"/>
            <p:cNvSpPr/>
            <p:nvPr/>
          </p:nvSpPr>
          <p:spPr bwMode="auto">
            <a:xfrm>
              <a:off x="4620238" y="3160437"/>
              <a:ext cx="113992" cy="1139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76" name="组合 155"/>
          <p:cNvGrpSpPr/>
          <p:nvPr/>
        </p:nvGrpSpPr>
        <p:grpSpPr>
          <a:xfrm>
            <a:off x="3592513" y="3198813"/>
            <a:ext cx="420687" cy="561975"/>
            <a:chOff x="3394097" y="3072308"/>
            <a:chExt cx="420528" cy="561343"/>
          </a:xfrm>
        </p:grpSpPr>
        <p:sp>
          <p:nvSpPr>
            <p:cNvPr id="104" name="AutoShape 115"/>
            <p:cNvSpPr/>
            <p:nvPr/>
          </p:nvSpPr>
          <p:spPr bwMode="auto">
            <a:xfrm>
              <a:off x="3394097" y="3072308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AutoShape 116"/>
            <p:cNvSpPr/>
            <p:nvPr/>
          </p:nvSpPr>
          <p:spPr bwMode="auto">
            <a:xfrm>
              <a:off x="3569396" y="3405665"/>
              <a:ext cx="69929" cy="1053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6" name="AutoShape 117"/>
          <p:cNvSpPr/>
          <p:nvPr/>
        </p:nvSpPr>
        <p:spPr bwMode="auto">
          <a:xfrm>
            <a:off x="2409825" y="3305175"/>
            <a:ext cx="560388" cy="420688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78" name="组合 154"/>
          <p:cNvGrpSpPr/>
          <p:nvPr/>
        </p:nvGrpSpPr>
        <p:grpSpPr>
          <a:xfrm>
            <a:off x="1227138" y="3270250"/>
            <a:ext cx="560387" cy="420688"/>
            <a:chOff x="1082629" y="3143194"/>
            <a:chExt cx="560385" cy="420528"/>
          </a:xfrm>
        </p:grpSpPr>
        <p:sp>
          <p:nvSpPr>
            <p:cNvPr id="107" name="AutoShape 118"/>
            <p:cNvSpPr/>
            <p:nvPr/>
          </p:nvSpPr>
          <p:spPr bwMode="auto">
            <a:xfrm>
              <a:off x="1082629" y="3143194"/>
              <a:ext cx="560385" cy="420528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AutoShape 119"/>
            <p:cNvSpPr/>
            <p:nvPr/>
          </p:nvSpPr>
          <p:spPr bwMode="auto">
            <a:xfrm>
              <a:off x="1432271" y="3300294"/>
              <a:ext cx="105371" cy="1053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79" name="组合 149"/>
          <p:cNvGrpSpPr/>
          <p:nvPr/>
        </p:nvGrpSpPr>
        <p:grpSpPr>
          <a:xfrm>
            <a:off x="7019925" y="2132013"/>
            <a:ext cx="561975" cy="471487"/>
            <a:chOff x="6687435" y="2004224"/>
            <a:chExt cx="561343" cy="472256"/>
          </a:xfrm>
        </p:grpSpPr>
        <p:sp>
          <p:nvSpPr>
            <p:cNvPr id="109" name="AutoShape 120"/>
            <p:cNvSpPr/>
            <p:nvPr/>
          </p:nvSpPr>
          <p:spPr bwMode="auto">
            <a:xfrm>
              <a:off x="6828249" y="2126838"/>
              <a:ext cx="279713" cy="2797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AutoShape 121"/>
            <p:cNvSpPr/>
            <p:nvPr/>
          </p:nvSpPr>
          <p:spPr bwMode="auto">
            <a:xfrm>
              <a:off x="6898178" y="2196767"/>
              <a:ext cx="78550" cy="78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AutoShape 122"/>
            <p:cNvSpPr/>
            <p:nvPr/>
          </p:nvSpPr>
          <p:spPr bwMode="auto">
            <a:xfrm>
              <a:off x="6687435" y="2004224"/>
              <a:ext cx="561343" cy="4722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80" name="组合 150"/>
          <p:cNvGrpSpPr/>
          <p:nvPr/>
        </p:nvGrpSpPr>
        <p:grpSpPr>
          <a:xfrm>
            <a:off x="5854700" y="2078038"/>
            <a:ext cx="560388" cy="560387"/>
            <a:chOff x="5566666" y="1951539"/>
            <a:chExt cx="560384" cy="560384"/>
          </a:xfrm>
        </p:grpSpPr>
        <p:sp>
          <p:nvSpPr>
            <p:cNvPr id="112" name="AutoShape 123"/>
            <p:cNvSpPr/>
            <p:nvPr/>
          </p:nvSpPr>
          <p:spPr bwMode="auto">
            <a:xfrm>
              <a:off x="5566666" y="1951539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AutoShape 124"/>
            <p:cNvSpPr/>
            <p:nvPr/>
          </p:nvSpPr>
          <p:spPr bwMode="auto">
            <a:xfrm>
              <a:off x="5724722" y="2108638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AutoShape 125"/>
            <p:cNvSpPr/>
            <p:nvPr/>
          </p:nvSpPr>
          <p:spPr bwMode="auto">
            <a:xfrm>
              <a:off x="5776451" y="2161324"/>
              <a:ext cx="140815" cy="140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81" name="组合 151"/>
          <p:cNvGrpSpPr/>
          <p:nvPr/>
        </p:nvGrpSpPr>
        <p:grpSpPr>
          <a:xfrm>
            <a:off x="4689475" y="2078038"/>
            <a:ext cx="560388" cy="560387"/>
            <a:chOff x="4445896" y="1951539"/>
            <a:chExt cx="560384" cy="560384"/>
          </a:xfrm>
        </p:grpSpPr>
        <p:sp>
          <p:nvSpPr>
            <p:cNvPr id="115" name="AutoShape 126"/>
            <p:cNvSpPr/>
            <p:nvPr/>
          </p:nvSpPr>
          <p:spPr bwMode="auto">
            <a:xfrm>
              <a:off x="4445896" y="1951539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AutoShape 127"/>
            <p:cNvSpPr/>
            <p:nvPr/>
          </p:nvSpPr>
          <p:spPr bwMode="auto">
            <a:xfrm>
              <a:off x="4672924" y="2038709"/>
              <a:ext cx="132193" cy="131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82" name="组合 152"/>
          <p:cNvGrpSpPr/>
          <p:nvPr/>
        </p:nvGrpSpPr>
        <p:grpSpPr>
          <a:xfrm>
            <a:off x="3522663" y="2078038"/>
            <a:ext cx="561975" cy="560387"/>
            <a:chOff x="3324168" y="1951539"/>
            <a:chExt cx="561343" cy="560384"/>
          </a:xfrm>
        </p:grpSpPr>
        <p:sp>
          <p:nvSpPr>
            <p:cNvPr id="117" name="AutoShape 128"/>
            <p:cNvSpPr/>
            <p:nvPr/>
          </p:nvSpPr>
          <p:spPr bwMode="auto">
            <a:xfrm>
              <a:off x="3324168" y="1951539"/>
              <a:ext cx="561343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AutoShape 129"/>
            <p:cNvSpPr/>
            <p:nvPr/>
          </p:nvSpPr>
          <p:spPr bwMode="auto">
            <a:xfrm>
              <a:off x="3674768" y="2021467"/>
              <a:ext cx="139857" cy="13985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9" name="AutoShape 130"/>
          <p:cNvSpPr/>
          <p:nvPr/>
        </p:nvSpPr>
        <p:spPr bwMode="auto">
          <a:xfrm>
            <a:off x="2357438" y="2078038"/>
            <a:ext cx="560388" cy="560388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84" name="组合 153"/>
          <p:cNvGrpSpPr/>
          <p:nvPr/>
        </p:nvGrpSpPr>
        <p:grpSpPr>
          <a:xfrm>
            <a:off x="1262063" y="2078038"/>
            <a:ext cx="490537" cy="560387"/>
            <a:chOff x="1117114" y="1951539"/>
            <a:chExt cx="490456" cy="560384"/>
          </a:xfrm>
        </p:grpSpPr>
        <p:sp>
          <p:nvSpPr>
            <p:cNvPr id="120" name="AutoShape 131"/>
            <p:cNvSpPr/>
            <p:nvPr/>
          </p:nvSpPr>
          <p:spPr bwMode="auto">
            <a:xfrm>
              <a:off x="1117114" y="1951539"/>
              <a:ext cx="490456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AutoShape 132"/>
            <p:cNvSpPr/>
            <p:nvPr/>
          </p:nvSpPr>
          <p:spPr bwMode="auto">
            <a:xfrm>
              <a:off x="1222486" y="2178566"/>
              <a:ext cx="69929" cy="263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AutoShape 133"/>
            <p:cNvSpPr/>
            <p:nvPr/>
          </p:nvSpPr>
          <p:spPr bwMode="auto">
            <a:xfrm>
              <a:off x="1327857" y="2178566"/>
              <a:ext cx="69929" cy="263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AutoShape 134"/>
            <p:cNvSpPr/>
            <p:nvPr/>
          </p:nvSpPr>
          <p:spPr bwMode="auto">
            <a:xfrm>
              <a:off x="1432271" y="2178566"/>
              <a:ext cx="69928" cy="263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4" name="AutoShape 135"/>
          <p:cNvSpPr/>
          <p:nvPr/>
        </p:nvSpPr>
        <p:spPr bwMode="auto">
          <a:xfrm>
            <a:off x="6918325" y="1068388"/>
            <a:ext cx="561975" cy="385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86" name="组合 142"/>
          <p:cNvGrpSpPr/>
          <p:nvPr/>
        </p:nvGrpSpPr>
        <p:grpSpPr>
          <a:xfrm>
            <a:off x="5780088" y="981075"/>
            <a:ext cx="560387" cy="560388"/>
            <a:chOff x="5566666" y="829811"/>
            <a:chExt cx="560384" cy="560385"/>
          </a:xfrm>
        </p:grpSpPr>
        <p:sp>
          <p:nvSpPr>
            <p:cNvPr id="125" name="AutoShape 136"/>
            <p:cNvSpPr/>
            <p:nvPr/>
          </p:nvSpPr>
          <p:spPr bwMode="auto">
            <a:xfrm>
              <a:off x="5864579" y="899739"/>
              <a:ext cx="183921" cy="1839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AutoShape 137"/>
            <p:cNvSpPr/>
            <p:nvPr/>
          </p:nvSpPr>
          <p:spPr bwMode="auto">
            <a:xfrm>
              <a:off x="5566666" y="829811"/>
              <a:ext cx="560384" cy="560385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AutoShape 138"/>
            <p:cNvSpPr/>
            <p:nvPr/>
          </p:nvSpPr>
          <p:spPr bwMode="auto">
            <a:xfrm>
              <a:off x="5864579" y="829811"/>
              <a:ext cx="262471" cy="2624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8" name="AutoShape 139"/>
          <p:cNvSpPr/>
          <p:nvPr/>
        </p:nvSpPr>
        <p:spPr bwMode="auto">
          <a:xfrm>
            <a:off x="4641850" y="989013"/>
            <a:ext cx="560388" cy="542925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88" name="组合 143"/>
          <p:cNvGrpSpPr/>
          <p:nvPr/>
        </p:nvGrpSpPr>
        <p:grpSpPr>
          <a:xfrm>
            <a:off x="3503613" y="1041400"/>
            <a:ext cx="560387" cy="438150"/>
            <a:chOff x="3324168" y="899739"/>
            <a:chExt cx="560385" cy="437770"/>
          </a:xfrm>
        </p:grpSpPr>
        <p:sp>
          <p:nvSpPr>
            <p:cNvPr id="129" name="AutoShape 140"/>
            <p:cNvSpPr/>
            <p:nvPr/>
          </p:nvSpPr>
          <p:spPr bwMode="auto">
            <a:xfrm>
              <a:off x="3394097" y="969667"/>
              <a:ext cx="350600" cy="284503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AutoShape 141"/>
            <p:cNvSpPr/>
            <p:nvPr/>
          </p:nvSpPr>
          <p:spPr bwMode="auto">
            <a:xfrm>
              <a:off x="3324168" y="899739"/>
              <a:ext cx="560385" cy="43777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AutoShape 142"/>
            <p:cNvSpPr/>
            <p:nvPr/>
          </p:nvSpPr>
          <p:spPr bwMode="auto">
            <a:xfrm>
              <a:off x="3761939" y="987869"/>
              <a:ext cx="52685" cy="517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AutoShape 143"/>
            <p:cNvSpPr/>
            <p:nvPr/>
          </p:nvSpPr>
          <p:spPr bwMode="auto">
            <a:xfrm>
              <a:off x="3744696" y="1214896"/>
              <a:ext cx="69928" cy="182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AutoShape 144"/>
            <p:cNvSpPr/>
            <p:nvPr/>
          </p:nvSpPr>
          <p:spPr bwMode="auto">
            <a:xfrm>
              <a:off x="3761939" y="1162210"/>
              <a:ext cx="70886" cy="18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AutoShape 145"/>
            <p:cNvSpPr/>
            <p:nvPr/>
          </p:nvSpPr>
          <p:spPr bwMode="auto">
            <a:xfrm>
              <a:off x="3761939" y="1110483"/>
              <a:ext cx="70886" cy="17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AutoShape 146"/>
            <p:cNvSpPr/>
            <p:nvPr/>
          </p:nvSpPr>
          <p:spPr bwMode="auto">
            <a:xfrm>
              <a:off x="3464983" y="1039596"/>
              <a:ext cx="104413" cy="7376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89" name="组合 147"/>
          <p:cNvGrpSpPr/>
          <p:nvPr/>
        </p:nvGrpSpPr>
        <p:grpSpPr>
          <a:xfrm>
            <a:off x="2365375" y="1014413"/>
            <a:ext cx="560388" cy="492125"/>
            <a:chOff x="2203399" y="864296"/>
            <a:chExt cx="560385" cy="491415"/>
          </a:xfrm>
        </p:grpSpPr>
        <p:sp>
          <p:nvSpPr>
            <p:cNvPr id="136" name="AutoShape 147"/>
            <p:cNvSpPr/>
            <p:nvPr/>
          </p:nvSpPr>
          <p:spPr bwMode="auto">
            <a:xfrm>
              <a:off x="2203399" y="864296"/>
              <a:ext cx="560385" cy="491415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AutoShape 148"/>
            <p:cNvSpPr/>
            <p:nvPr/>
          </p:nvSpPr>
          <p:spPr bwMode="auto">
            <a:xfrm>
              <a:off x="2290570" y="952425"/>
              <a:ext cx="83339" cy="833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8" name="AutoShape 149"/>
          <p:cNvSpPr/>
          <p:nvPr/>
        </p:nvSpPr>
        <p:spPr bwMode="auto">
          <a:xfrm>
            <a:off x="1227138" y="1058863"/>
            <a:ext cx="560388" cy="403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rgbClr val="42424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4"/>
          <p:cNvPicPr>
            <a:picLocks noChangeAspect="1"/>
          </p:cNvPicPr>
          <p:nvPr/>
        </p:nvPicPr>
        <p:blipFill>
          <a:blip r:embed="rId1"/>
          <a:srcRect t="3125" b="12395"/>
          <a:stretch>
            <a:fillRect/>
          </a:stretch>
        </p:blipFill>
        <p:spPr>
          <a:xfrm>
            <a:off x="0" y="0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057775" y="0"/>
            <a:ext cx="7134225" cy="6875463"/>
          </a:xfrm>
          <a:custGeom>
            <a:avLst/>
            <a:gdLst>
              <a:gd name="connsiteX0" fmla="*/ 0 w 7171426"/>
              <a:gd name="connsiteY0" fmla="*/ 0 h 6858000"/>
              <a:gd name="connsiteX1" fmla="*/ 7171426 w 7171426"/>
              <a:gd name="connsiteY1" fmla="*/ 0 h 6858000"/>
              <a:gd name="connsiteX2" fmla="*/ 7171426 w 7171426"/>
              <a:gd name="connsiteY2" fmla="*/ 6858000 h 6858000"/>
              <a:gd name="connsiteX3" fmla="*/ 0 w 7171426"/>
              <a:gd name="connsiteY3" fmla="*/ 6858000 h 6858000"/>
              <a:gd name="connsiteX4" fmla="*/ 0 w 7171426"/>
              <a:gd name="connsiteY4" fmla="*/ 0 h 6858000"/>
              <a:gd name="connsiteX0-1" fmla="*/ 0 w 7171426"/>
              <a:gd name="connsiteY0-2" fmla="*/ 0 h 6875253"/>
              <a:gd name="connsiteX1-3" fmla="*/ 7171426 w 7171426"/>
              <a:gd name="connsiteY1-4" fmla="*/ 0 h 6875253"/>
              <a:gd name="connsiteX2-5" fmla="*/ 7171426 w 7171426"/>
              <a:gd name="connsiteY2-6" fmla="*/ 6858000 h 6875253"/>
              <a:gd name="connsiteX3-7" fmla="*/ 3140015 w 7171426"/>
              <a:gd name="connsiteY3-8" fmla="*/ 6875253 h 6875253"/>
              <a:gd name="connsiteX4-9" fmla="*/ 0 w 7171426"/>
              <a:gd name="connsiteY4-10" fmla="*/ 0 h 6875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171426" h="6875253">
                <a:moveTo>
                  <a:pt x="0" y="0"/>
                </a:moveTo>
                <a:lnTo>
                  <a:pt x="7171426" y="0"/>
                </a:lnTo>
                <a:lnTo>
                  <a:pt x="7171426" y="6858000"/>
                </a:lnTo>
                <a:lnTo>
                  <a:pt x="3140015" y="6875253"/>
                </a:lnTo>
                <a:lnTo>
                  <a:pt x="0" y="0"/>
                </a:lnTo>
                <a:close/>
              </a:path>
            </a:pathLst>
          </a:custGeom>
          <a:solidFill>
            <a:srgbClr val="4052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13"/>
          <p:cNvSpPr txBox="1"/>
          <p:nvPr/>
        </p:nvSpPr>
        <p:spPr>
          <a:xfrm>
            <a:off x="7509510" y="1198880"/>
            <a:ext cx="39738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DESCRIPTION</a:t>
            </a:r>
            <a:endParaRPr lang="en-IN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74" name="文本框 8"/>
          <p:cNvSpPr txBox="1"/>
          <p:nvPr/>
        </p:nvSpPr>
        <p:spPr>
          <a:xfrm>
            <a:off x="7509510" y="3187700"/>
            <a:ext cx="462280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PROJECT IS BASED ON PARKING RESERVATION SYSTEM FOR ANY COMPLEX 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 COMPANIES FACE PROBLEM REALTED TO PARKING THAT'S WHY WE MADE A PROJECT TO RESOLVE THIS PROBLEM AND IT IS BASED ON MULTI STORIED PARKING LOT.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VEHICLE WOULD BE HIGHLY SECURED UNDER OUR PARKING LOT AS WE MAINTAIN HIGHLY ADVANCED SYSTEM WHICH ENSURES THE SAFETY OF YOUR VEHICLE.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08913" y="3187700"/>
            <a:ext cx="3505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4"/>
          <p:cNvCxnSpPr/>
          <p:nvPr/>
        </p:nvCxnSpPr>
        <p:spPr>
          <a:xfrm>
            <a:off x="2073275" y="3940175"/>
            <a:ext cx="790575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5"/>
          <p:cNvCxnSpPr/>
          <p:nvPr/>
        </p:nvCxnSpPr>
        <p:spPr>
          <a:xfrm flipV="1">
            <a:off x="4525963" y="3232150"/>
            <a:ext cx="0" cy="7143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"/>
          <p:cNvCxnSpPr/>
          <p:nvPr/>
        </p:nvCxnSpPr>
        <p:spPr>
          <a:xfrm flipV="1">
            <a:off x="3449638" y="3943350"/>
            <a:ext cx="0" cy="7127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"/>
          <p:cNvCxnSpPr/>
          <p:nvPr/>
        </p:nvCxnSpPr>
        <p:spPr>
          <a:xfrm flipV="1">
            <a:off x="2073275" y="3227388"/>
            <a:ext cx="0" cy="712788"/>
          </a:xfrm>
          <a:prstGeom prst="line">
            <a:avLst/>
          </a:prstGeom>
          <a:ln w="28575" cap="sq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/>
          <p:cNvCxnSpPr>
            <a:endCxn id="28" idx="4"/>
          </p:cNvCxnSpPr>
          <p:nvPr/>
        </p:nvCxnSpPr>
        <p:spPr>
          <a:xfrm flipV="1">
            <a:off x="7707630" y="3304540"/>
            <a:ext cx="635" cy="635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"/>
          <p:cNvCxnSpPr/>
          <p:nvPr/>
        </p:nvCxnSpPr>
        <p:spPr>
          <a:xfrm flipH="1" flipV="1">
            <a:off x="8597900" y="3943350"/>
            <a:ext cx="0" cy="7127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0"/>
          <p:cNvCxnSpPr/>
          <p:nvPr/>
        </p:nvCxnSpPr>
        <p:spPr>
          <a:xfrm flipH="1" flipV="1">
            <a:off x="9979025" y="3227388"/>
            <a:ext cx="0" cy="712788"/>
          </a:xfrm>
          <a:prstGeom prst="line">
            <a:avLst/>
          </a:prstGeom>
          <a:ln w="28575" cap="sq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文本框 1"/>
          <p:cNvSpPr txBox="1"/>
          <p:nvPr/>
        </p:nvSpPr>
        <p:spPr>
          <a:xfrm>
            <a:off x="3350260" y="522605"/>
            <a:ext cx="6311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PARKING RESERVATION SYSTEM 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Oval 3"/>
          <p:cNvSpPr/>
          <p:nvPr/>
        </p:nvSpPr>
        <p:spPr>
          <a:xfrm>
            <a:off x="4932045" y="3133090"/>
            <a:ext cx="2369820" cy="1892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Oval 11"/>
          <p:cNvSpPr/>
          <p:nvPr/>
        </p:nvSpPr>
        <p:spPr>
          <a:xfrm>
            <a:off x="1385570" y="2252345"/>
            <a:ext cx="1376045" cy="1323340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OPTIMISE SPACE</a:t>
            </a: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Oval 12"/>
          <p:cNvSpPr/>
          <p:nvPr/>
        </p:nvSpPr>
        <p:spPr>
          <a:xfrm>
            <a:off x="3723640" y="2170430"/>
            <a:ext cx="1534795" cy="1220470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OPTIMISES TIME</a:t>
            </a: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Oval 13"/>
          <p:cNvSpPr/>
          <p:nvPr/>
        </p:nvSpPr>
        <p:spPr>
          <a:xfrm>
            <a:off x="6988175" y="2171065"/>
            <a:ext cx="1439545" cy="113347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 WELBEING</a:t>
            </a: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14"/>
          <p:cNvSpPr/>
          <p:nvPr/>
        </p:nvSpPr>
        <p:spPr>
          <a:xfrm>
            <a:off x="9450705" y="2169795"/>
            <a:ext cx="1226820" cy="113220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 AND SECURED</a:t>
            </a: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Oval 15"/>
          <p:cNvSpPr/>
          <p:nvPr/>
        </p:nvSpPr>
        <p:spPr>
          <a:xfrm>
            <a:off x="2677795" y="4613275"/>
            <a:ext cx="1545590" cy="126047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CONTROLLED SYSTEM</a:t>
            </a:r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Oval 16"/>
          <p:cNvSpPr/>
          <p:nvPr/>
        </p:nvSpPr>
        <p:spPr>
          <a:xfrm>
            <a:off x="7907655" y="4578350"/>
            <a:ext cx="1380490" cy="133032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FRIENDLY</a:t>
            </a:r>
            <a:endParaRPr kumimoji="0" lang="en-I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9" name="Title 1"/>
          <p:cNvSpPr txBox="1"/>
          <p:nvPr/>
        </p:nvSpPr>
        <p:spPr>
          <a:xfrm>
            <a:off x="4932045" y="3575685"/>
            <a:ext cx="2386965" cy="1616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IN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LIFE SOLUTIONS</a:t>
            </a:r>
            <a:endParaRPr lang="en-IN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11" name="Title 1"/>
          <p:cNvSpPr txBox="1"/>
          <p:nvPr/>
        </p:nvSpPr>
        <p:spPr>
          <a:xfrm>
            <a:off x="3723323" y="1262380"/>
            <a:ext cx="160528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ms-MY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12" name="Title 1"/>
          <p:cNvSpPr txBox="1"/>
          <p:nvPr/>
        </p:nvSpPr>
        <p:spPr>
          <a:xfrm>
            <a:off x="6714490" y="1262380"/>
            <a:ext cx="1604645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ms-MY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4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213" name="Title 1"/>
          <p:cNvSpPr txBox="1"/>
          <p:nvPr/>
        </p:nvSpPr>
        <p:spPr>
          <a:xfrm>
            <a:off x="9176385" y="1262380"/>
            <a:ext cx="160528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ms-MY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4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215" name="Title 1"/>
          <p:cNvSpPr txBox="1"/>
          <p:nvPr/>
        </p:nvSpPr>
        <p:spPr>
          <a:xfrm>
            <a:off x="2647950" y="5759450"/>
            <a:ext cx="16049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ms-MY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4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3"/>
          <p:cNvSpPr txBox="1"/>
          <p:nvPr/>
        </p:nvSpPr>
        <p:spPr>
          <a:xfrm>
            <a:off x="-71120" y="4027805"/>
            <a:ext cx="4526280" cy="238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>
              <a:lnSpc>
                <a:spcPts val="1865"/>
              </a:lnSpc>
              <a:spcAft>
                <a:spcPts val="1600"/>
              </a:spcAft>
            </a:pPr>
            <a:r>
              <a:rPr lang="en-I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SIMPLE AND USER FRIENDLY INTERFACE</a:t>
            </a:r>
            <a:endParaRPr lang="en-I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89"/>
          <p:cNvSpPr txBox="1"/>
          <p:nvPr/>
        </p:nvSpPr>
        <p:spPr>
          <a:xfrm>
            <a:off x="3727450" y="4448175"/>
            <a:ext cx="2016125" cy="222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eaLnBrk="1" fontAlgn="auto" hangingPunct="1">
              <a:lnSpc>
                <a:spcPts val="1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.</a:t>
            </a:r>
            <a:endParaRPr kumimoji="0" lang="en-US" kern="1200" cap="none" spc="0" normalizeH="0" baseline="0" noProof="0" dirty="0">
              <a:latin typeface="+mn-l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8" name="TextBox 91"/>
          <p:cNvSpPr txBox="1"/>
          <p:nvPr/>
        </p:nvSpPr>
        <p:spPr>
          <a:xfrm>
            <a:off x="4963160" y="3823970"/>
            <a:ext cx="1520825" cy="478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>
              <a:lnSpc>
                <a:spcPts val="1865"/>
              </a:lnSpc>
              <a:spcAft>
                <a:spcPts val="1600"/>
              </a:spcAft>
            </a:pPr>
            <a:r>
              <a:rPr lang="en-I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GPS CONTROLLED</a:t>
            </a:r>
            <a:endParaRPr lang="en-I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93"/>
          <p:cNvSpPr txBox="1"/>
          <p:nvPr/>
        </p:nvSpPr>
        <p:spPr>
          <a:xfrm>
            <a:off x="4785043" y="4670425"/>
            <a:ext cx="2014538" cy="889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eaLnBrk="1" fontAlgn="auto" hangingPunct="1">
              <a:lnSpc>
                <a:spcPts val="1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600" kern="1200" cap="none" spc="0" normalizeH="0" baseline="0" noProof="0" dirty="0">
                <a:latin typeface="+mn-lt"/>
                <a:ea typeface="Open Sans" panose="020B0606030504020204" pitchFamily="34" charset="0"/>
                <a:cs typeface="Lato Light"/>
              </a:rPr>
              <a:t>WE SEND COORDINATES OF LOCATION TO SELF DRIVE CARS FOR PARKING.</a:t>
            </a:r>
            <a:endParaRPr kumimoji="0" lang="en-IN" altLang="en-US" sz="1600" kern="1200" cap="none" spc="0" normalizeH="0" baseline="0" noProof="0" dirty="0">
              <a:latin typeface="+mn-l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0" name="TextBox 95"/>
          <p:cNvSpPr txBox="1"/>
          <p:nvPr/>
        </p:nvSpPr>
        <p:spPr>
          <a:xfrm>
            <a:off x="8473599" y="4027488"/>
            <a:ext cx="2790190" cy="238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eaLnBrk="1" hangingPunct="1">
              <a:lnSpc>
                <a:spcPts val="1865"/>
              </a:lnSpc>
              <a:spcAft>
                <a:spcPts val="1600"/>
              </a:spcAft>
            </a:pPr>
            <a:r>
              <a:rPr lang="en-IN" altLang="zh-CN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PASSWORD PROTECTED</a:t>
            </a:r>
            <a:endParaRPr lang="en-US" altLang="x-none" sz="1600" b="1" dirty="0">
              <a:latin typeface="Lato Regular"/>
              <a:ea typeface="Lato Regular"/>
            </a:endParaRPr>
          </a:p>
        </p:txBody>
      </p:sp>
      <p:sp>
        <p:nvSpPr>
          <p:cNvPr id="11" name="TextBox 96"/>
          <p:cNvSpPr txBox="1"/>
          <p:nvPr/>
        </p:nvSpPr>
        <p:spPr>
          <a:xfrm>
            <a:off x="8861425" y="4448175"/>
            <a:ext cx="2014538" cy="1334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eaLnBrk="1" fontAlgn="auto" hangingPunct="1">
              <a:lnSpc>
                <a:spcPts val="1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kern="1200" cap="none" spc="0" normalizeH="0" baseline="0" noProof="0" dirty="0">
                <a:latin typeface="+mn-lt"/>
                <a:ea typeface="Open Sans" panose="020B0606030504020204" pitchFamily="34" charset="0"/>
                <a:cs typeface="Lato Light"/>
              </a:rPr>
              <a:t>DEATILS OF ANY CAR CAN BE ACCESS BY ADMIN BY USING A PASSWORD FOR EMERGENCY PURPOSES.</a:t>
            </a:r>
            <a:endParaRPr kumimoji="0" lang="en-IN" altLang="en-US" kern="1200" cap="none" spc="0" normalizeH="0" baseline="0" noProof="0" dirty="0">
              <a:latin typeface="+mn-l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2" name="Oval 99"/>
          <p:cNvSpPr/>
          <p:nvPr/>
        </p:nvSpPr>
        <p:spPr>
          <a:xfrm>
            <a:off x="1368425" y="2132013"/>
            <a:ext cx="1601788" cy="16017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06"/>
          <p:cNvSpPr/>
          <p:nvPr/>
        </p:nvSpPr>
        <p:spPr>
          <a:xfrm>
            <a:off x="4785043" y="2052003"/>
            <a:ext cx="1601788" cy="16017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10"/>
          <p:cNvSpPr/>
          <p:nvPr/>
        </p:nvSpPr>
        <p:spPr>
          <a:xfrm>
            <a:off x="9067800" y="2132013"/>
            <a:ext cx="1601788" cy="1601788"/>
          </a:xfrm>
          <a:prstGeom prst="ellipse">
            <a:avLst/>
          </a:prstGeom>
          <a:solidFill>
            <a:srgbClr val="4052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30" name="组合 15"/>
          <p:cNvGrpSpPr/>
          <p:nvPr/>
        </p:nvGrpSpPr>
        <p:grpSpPr>
          <a:xfrm>
            <a:off x="1893888" y="2641600"/>
            <a:ext cx="561975" cy="560388"/>
            <a:chOff x="1894354" y="2642177"/>
            <a:chExt cx="561343" cy="560384"/>
          </a:xfrm>
        </p:grpSpPr>
        <p:sp>
          <p:nvSpPr>
            <p:cNvPr id="17" name="AutoShape 128"/>
            <p:cNvSpPr/>
            <p:nvPr/>
          </p:nvSpPr>
          <p:spPr bwMode="auto">
            <a:xfrm>
              <a:off x="1894354" y="2642177"/>
              <a:ext cx="561343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AutoShape 129"/>
            <p:cNvSpPr/>
            <p:nvPr/>
          </p:nvSpPr>
          <p:spPr bwMode="auto">
            <a:xfrm>
              <a:off x="2244954" y="2712105"/>
              <a:ext cx="139857" cy="13985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32" name="组合 21"/>
          <p:cNvGrpSpPr/>
          <p:nvPr/>
        </p:nvGrpSpPr>
        <p:grpSpPr>
          <a:xfrm>
            <a:off x="9593263" y="2636838"/>
            <a:ext cx="560387" cy="560387"/>
            <a:chOff x="9593272" y="2636664"/>
            <a:chExt cx="560384" cy="560384"/>
          </a:xfrm>
        </p:grpSpPr>
        <p:sp>
          <p:nvSpPr>
            <p:cNvPr id="23" name="AutoShape 123"/>
            <p:cNvSpPr/>
            <p:nvPr/>
          </p:nvSpPr>
          <p:spPr bwMode="auto">
            <a:xfrm>
              <a:off x="9593272" y="2636664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AutoShape 124"/>
            <p:cNvSpPr/>
            <p:nvPr/>
          </p:nvSpPr>
          <p:spPr bwMode="auto">
            <a:xfrm>
              <a:off x="9751328" y="2793763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AutoShape 125"/>
            <p:cNvSpPr/>
            <p:nvPr/>
          </p:nvSpPr>
          <p:spPr bwMode="auto">
            <a:xfrm>
              <a:off x="9803057" y="2846449"/>
              <a:ext cx="140815" cy="140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33" name="组合 25"/>
          <p:cNvGrpSpPr/>
          <p:nvPr/>
        </p:nvGrpSpPr>
        <p:grpSpPr>
          <a:xfrm>
            <a:off x="5376228" y="2572703"/>
            <a:ext cx="420687" cy="560387"/>
            <a:chOff x="7091622" y="2636664"/>
            <a:chExt cx="420528" cy="561343"/>
          </a:xfrm>
        </p:grpSpPr>
        <p:sp>
          <p:nvSpPr>
            <p:cNvPr id="27" name="AutoShape 108"/>
            <p:cNvSpPr/>
            <p:nvPr/>
          </p:nvSpPr>
          <p:spPr bwMode="auto">
            <a:xfrm>
              <a:off x="7196035" y="2742035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AutoShape 109"/>
            <p:cNvSpPr/>
            <p:nvPr/>
          </p:nvSpPr>
          <p:spPr bwMode="auto">
            <a:xfrm>
              <a:off x="7091622" y="2636664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34" name="文本框 28"/>
          <p:cNvSpPr txBox="1"/>
          <p:nvPr/>
        </p:nvSpPr>
        <p:spPr>
          <a:xfrm>
            <a:off x="142875" y="170180"/>
            <a:ext cx="4725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 FEATURES OF PROJECT</a:t>
            </a:r>
            <a:endParaRPr lang="en-IN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5035" y="4448175"/>
            <a:ext cx="2294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WE DESIGNED A VERY SIMPLE INTERFACE SO THAT USER DOES NOT FACE ANY PROBLEM WHILE PARKING VEHICLE.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"/>
          <p:cNvSpPr txBox="1"/>
          <p:nvPr/>
        </p:nvSpPr>
        <p:spPr>
          <a:xfrm>
            <a:off x="142875" y="170180"/>
            <a:ext cx="47358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CONCEPTS OF OOPS USED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Oval 14"/>
          <p:cNvSpPr/>
          <p:nvPr/>
        </p:nvSpPr>
        <p:spPr>
          <a:xfrm>
            <a:off x="5715" y="1598295"/>
            <a:ext cx="3387090" cy="33756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34" name="Oval 15"/>
          <p:cNvSpPr/>
          <p:nvPr/>
        </p:nvSpPr>
        <p:spPr>
          <a:xfrm>
            <a:off x="118110" y="1867535"/>
            <a:ext cx="594360" cy="513080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10245" name="TextBox 7"/>
          <p:cNvSpPr txBox="1"/>
          <p:nvPr/>
        </p:nvSpPr>
        <p:spPr>
          <a:xfrm>
            <a:off x="154623" y="1936750"/>
            <a:ext cx="5207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rgbClr val="FFFFFF"/>
                </a:solidFill>
                <a:latin typeface="Roboto Condensed Light"/>
              </a:rPr>
              <a:t>01</a:t>
            </a:r>
            <a:endParaRPr lang="en-US" altLang="zh-CN" sz="1600" dirty="0">
              <a:solidFill>
                <a:srgbClr val="FFFFFF"/>
              </a:solidFill>
              <a:latin typeface="Roboto Condensed Light"/>
            </a:endParaRPr>
          </a:p>
        </p:txBody>
      </p:sp>
      <p:sp>
        <p:nvSpPr>
          <p:cNvPr id="36" name="Oval 47"/>
          <p:cNvSpPr/>
          <p:nvPr/>
        </p:nvSpPr>
        <p:spPr>
          <a:xfrm>
            <a:off x="3084195" y="748030"/>
            <a:ext cx="3328035" cy="3534410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37" name="Oval 48"/>
          <p:cNvSpPr/>
          <p:nvPr/>
        </p:nvSpPr>
        <p:spPr>
          <a:xfrm>
            <a:off x="3205163" y="1171893"/>
            <a:ext cx="514350" cy="512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10248" name="TextBox 49"/>
          <p:cNvSpPr txBox="1"/>
          <p:nvPr/>
        </p:nvSpPr>
        <p:spPr>
          <a:xfrm>
            <a:off x="3205163" y="1259840"/>
            <a:ext cx="5207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rgbClr val="FFFFFF"/>
                </a:solidFill>
                <a:latin typeface="Roboto Condensed Light"/>
              </a:rPr>
              <a:t>02</a:t>
            </a:r>
            <a:endParaRPr lang="en-US" altLang="zh-CN" sz="1600" dirty="0">
              <a:solidFill>
                <a:srgbClr val="FFFFFF"/>
              </a:solidFill>
              <a:latin typeface="Roboto Condensed Light"/>
            </a:endParaRPr>
          </a:p>
        </p:txBody>
      </p:sp>
      <p:sp>
        <p:nvSpPr>
          <p:cNvPr id="39" name="Oval 51"/>
          <p:cNvSpPr/>
          <p:nvPr/>
        </p:nvSpPr>
        <p:spPr>
          <a:xfrm>
            <a:off x="5997575" y="2011680"/>
            <a:ext cx="3474720" cy="34550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40" name="Oval 52"/>
          <p:cNvSpPr/>
          <p:nvPr/>
        </p:nvSpPr>
        <p:spPr>
          <a:xfrm>
            <a:off x="6229033" y="2274888"/>
            <a:ext cx="514350" cy="512763"/>
          </a:xfrm>
          <a:prstGeom prst="ellipse">
            <a:avLst/>
          </a:prstGeom>
          <a:solidFill>
            <a:srgbClr val="465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10251" name="TextBox 53"/>
          <p:cNvSpPr txBox="1"/>
          <p:nvPr/>
        </p:nvSpPr>
        <p:spPr>
          <a:xfrm>
            <a:off x="6229350" y="2362835"/>
            <a:ext cx="51911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rgbClr val="FFFFFF"/>
                </a:solidFill>
                <a:latin typeface="Roboto Condensed Light"/>
              </a:rPr>
              <a:t>03</a:t>
            </a:r>
            <a:endParaRPr lang="en-US" altLang="zh-CN" sz="1600" dirty="0">
              <a:solidFill>
                <a:srgbClr val="FFFFFF"/>
              </a:solidFill>
              <a:latin typeface="Roboto Condensed Light"/>
            </a:endParaRPr>
          </a:p>
        </p:txBody>
      </p:sp>
      <p:sp>
        <p:nvSpPr>
          <p:cNvPr id="42" name="Oval 55"/>
          <p:cNvSpPr/>
          <p:nvPr/>
        </p:nvSpPr>
        <p:spPr>
          <a:xfrm>
            <a:off x="8977630" y="748665"/>
            <a:ext cx="3185795" cy="3268980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10254" name="TextBox 57"/>
          <p:cNvSpPr txBox="1"/>
          <p:nvPr/>
        </p:nvSpPr>
        <p:spPr>
          <a:xfrm>
            <a:off x="8456930" y="1171575"/>
            <a:ext cx="5207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rgbClr val="FFFFFF"/>
                </a:solidFill>
                <a:latin typeface="Roboto Condensed Light"/>
              </a:rPr>
              <a:t>04</a:t>
            </a:r>
            <a:endParaRPr lang="en-US" altLang="zh-CN" sz="1600" dirty="0">
              <a:solidFill>
                <a:srgbClr val="FFFFFF"/>
              </a:solidFill>
              <a:latin typeface="Roboto Condensed Light"/>
            </a:endParaRPr>
          </a:p>
        </p:txBody>
      </p:sp>
      <p:sp>
        <p:nvSpPr>
          <p:cNvPr id="10255" name="TextBox 8"/>
          <p:cNvSpPr txBox="1"/>
          <p:nvPr/>
        </p:nvSpPr>
        <p:spPr>
          <a:xfrm>
            <a:off x="887095" y="2223770"/>
            <a:ext cx="17348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ABSTRACTION</a:t>
            </a:r>
            <a:endParaRPr lang="en-I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57" name="TextBox 8"/>
          <p:cNvSpPr txBox="1"/>
          <p:nvPr/>
        </p:nvSpPr>
        <p:spPr>
          <a:xfrm>
            <a:off x="4014470" y="1510665"/>
            <a:ext cx="19831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ENCAPSULATION</a:t>
            </a:r>
            <a:endParaRPr lang="en-I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58" name="矩形 47"/>
          <p:cNvSpPr/>
          <p:nvPr/>
        </p:nvSpPr>
        <p:spPr>
          <a:xfrm>
            <a:off x="3669030" y="2275205"/>
            <a:ext cx="2328545" cy="15500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binds together the data and functions that manipulate the data, and that keeps both safe from outside interference and misuse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TextBox 8"/>
          <p:cNvSpPr txBox="1"/>
          <p:nvPr/>
        </p:nvSpPr>
        <p:spPr>
          <a:xfrm>
            <a:off x="6911340" y="2607310"/>
            <a:ext cx="17665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INHERITANCE</a:t>
            </a:r>
            <a:endParaRPr lang="en-I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61" name="TextBox 8"/>
          <p:cNvSpPr txBox="1"/>
          <p:nvPr/>
        </p:nvSpPr>
        <p:spPr>
          <a:xfrm>
            <a:off x="9756140" y="1510030"/>
            <a:ext cx="175450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HIDING</a:t>
            </a:r>
            <a:endParaRPr lang="en-I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62" name="矩形 51"/>
          <p:cNvSpPr/>
          <p:nvPr/>
        </p:nvSpPr>
        <p:spPr>
          <a:xfrm>
            <a:off x="9670415" y="2259330"/>
            <a:ext cx="1925955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Data hiding is hiding the details of internal data members of an object..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47"/>
          <p:cNvSpPr/>
          <p:nvPr/>
        </p:nvSpPr>
        <p:spPr>
          <a:xfrm>
            <a:off x="712470" y="2964180"/>
            <a:ext cx="2083435" cy="15500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providing only essential information about the data to the outside world, hiding the background details or implementation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48"/>
          <p:cNvSpPr/>
          <p:nvPr/>
        </p:nvSpPr>
        <p:spPr>
          <a:xfrm>
            <a:off x="9097328" y="1084898"/>
            <a:ext cx="514350" cy="512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 Light" charset="0"/>
              <a:ea typeface="+mn-ea"/>
              <a:cs typeface="+mn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9149398" y="1172845"/>
            <a:ext cx="5207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600" dirty="0">
                <a:solidFill>
                  <a:srgbClr val="FFFFFF"/>
                </a:solidFill>
                <a:latin typeface="Roboto Condensed Light"/>
              </a:rPr>
              <a:t>0</a:t>
            </a:r>
            <a:r>
              <a:rPr lang="en-IN" altLang="en-US" sz="1600" dirty="0">
                <a:solidFill>
                  <a:srgbClr val="FFFFFF"/>
                </a:solidFill>
                <a:latin typeface="Roboto Condensed Light"/>
              </a:rPr>
              <a:t>4</a:t>
            </a:r>
            <a:endParaRPr lang="en-IN" altLang="en-US" sz="1600" dirty="0">
              <a:solidFill>
                <a:srgbClr val="FFFFFF"/>
              </a:solidFill>
              <a:latin typeface="Roboto Condensed Light"/>
            </a:endParaRPr>
          </a:p>
        </p:txBody>
      </p:sp>
      <p:sp>
        <p:nvSpPr>
          <p:cNvPr id="6" name="矩形 51"/>
          <p:cNvSpPr/>
          <p:nvPr/>
        </p:nvSpPr>
        <p:spPr>
          <a:xfrm>
            <a:off x="6743700" y="3441700"/>
            <a:ext cx="2233930" cy="12915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The capability of a class to derive properties and characteristics from another class is called Inheritance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/>
          <p:nvPr/>
        </p:nvSpPr>
        <p:spPr>
          <a:xfrm>
            <a:off x="142875" y="170180"/>
            <a:ext cx="61969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SOLVED BY OUR PROJECT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Quad Arrow 15"/>
          <p:cNvSpPr/>
          <p:nvPr/>
        </p:nvSpPr>
        <p:spPr>
          <a:xfrm>
            <a:off x="3986213" y="1577975"/>
            <a:ext cx="4065588" cy="4064000"/>
          </a:xfrm>
          <a:prstGeom prst="quadArrow">
            <a:avLst>
              <a:gd name="adj1" fmla="val 937"/>
              <a:gd name="adj2" fmla="val 1969"/>
              <a:gd name="adj3" fmla="val 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16"/>
          <p:cNvSpPr/>
          <p:nvPr/>
        </p:nvSpPr>
        <p:spPr>
          <a:xfrm>
            <a:off x="4251325" y="1841500"/>
            <a:ext cx="1625600" cy="16256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marR="0" lvl="0" indent="0" algn="ctr" defTabSz="266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6" name="Freeform 17"/>
          <p:cNvSpPr/>
          <p:nvPr/>
        </p:nvSpPr>
        <p:spPr>
          <a:xfrm>
            <a:off x="6161088" y="1841500"/>
            <a:ext cx="1627188" cy="16256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405260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marR="0" lvl="0" indent="0" algn="ctr" defTabSz="266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7" name="Freeform 18"/>
          <p:cNvSpPr/>
          <p:nvPr/>
        </p:nvSpPr>
        <p:spPr>
          <a:xfrm>
            <a:off x="4251325" y="3752850"/>
            <a:ext cx="1625600" cy="16256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405260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marR="0" lvl="0" indent="0" algn="ctr" defTabSz="266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8" name="Freeform 19"/>
          <p:cNvSpPr/>
          <p:nvPr/>
        </p:nvSpPr>
        <p:spPr>
          <a:xfrm>
            <a:off x="6161088" y="3752850"/>
            <a:ext cx="1627188" cy="16256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marR="0" lvl="0" indent="0" algn="ctr" defTabSz="266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" name="Rectangle 59"/>
          <p:cNvSpPr/>
          <p:nvPr/>
        </p:nvSpPr>
        <p:spPr>
          <a:xfrm>
            <a:off x="1704658" y="2017713"/>
            <a:ext cx="2281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/>
            <a:r>
              <a:rPr lang="en-I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ENHANCE SECURITY </a:t>
            </a:r>
            <a:endParaRPr lang="en-I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ectangle 63"/>
          <p:cNvSpPr/>
          <p:nvPr/>
        </p:nvSpPr>
        <p:spPr>
          <a:xfrm>
            <a:off x="8005763" y="2017713"/>
            <a:ext cx="41548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I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AUTOMATIC AND ENVIRONMENT FRIENDLY</a:t>
            </a:r>
            <a:endParaRPr lang="en-I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58"/>
          <p:cNvSpPr txBox="1"/>
          <p:nvPr/>
        </p:nvSpPr>
        <p:spPr>
          <a:xfrm>
            <a:off x="1009650" y="4354195"/>
            <a:ext cx="324167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121666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IT HELP IN NAVIGATING THE EMPTY PARKING SLOT AT REAL TIME.</a:t>
            </a:r>
            <a:endParaRPr kumimoji="0" lang="en-I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59"/>
          <p:cNvSpPr/>
          <p:nvPr/>
        </p:nvSpPr>
        <p:spPr>
          <a:xfrm>
            <a:off x="1234123" y="4017010"/>
            <a:ext cx="24218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/>
            <a:r>
              <a:rPr lang="en-I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NAVIGATION SYSTEM</a:t>
            </a:r>
            <a:endParaRPr lang="en-I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62"/>
          <p:cNvSpPr txBox="1"/>
          <p:nvPr/>
        </p:nvSpPr>
        <p:spPr>
          <a:xfrm>
            <a:off x="8335010" y="2565400"/>
            <a:ext cx="357759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121666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THIS PROJECT IS FULLY AUTOMATIC AND IT GENERATES E -SLIP . THERE IS NO NEED TO CARRY THAT PAPER SLIP WITH YOU.</a:t>
            </a:r>
            <a:endParaRPr kumimoji="0" lang="en-I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Rectangle 63"/>
          <p:cNvSpPr/>
          <p:nvPr/>
        </p:nvSpPr>
        <p:spPr>
          <a:xfrm>
            <a:off x="8005763" y="4064000"/>
            <a:ext cx="32677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IN" altLang="zh-CN" sz="16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ADVANCED ADMIN SETTINGS</a:t>
            </a:r>
            <a:endParaRPr lang="en-IN" altLang="zh-CN" sz="16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280" name="组合 16"/>
          <p:cNvGrpSpPr/>
          <p:nvPr/>
        </p:nvGrpSpPr>
        <p:grpSpPr>
          <a:xfrm>
            <a:off x="4787900" y="2355850"/>
            <a:ext cx="561975" cy="560388"/>
            <a:chOff x="4788332" y="2355747"/>
            <a:chExt cx="561343" cy="560384"/>
          </a:xfrm>
        </p:grpSpPr>
        <p:sp>
          <p:nvSpPr>
            <p:cNvPr id="18" name="AutoShape 128"/>
            <p:cNvSpPr/>
            <p:nvPr/>
          </p:nvSpPr>
          <p:spPr bwMode="auto">
            <a:xfrm>
              <a:off x="4788332" y="2355747"/>
              <a:ext cx="561343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AutoShape 129"/>
            <p:cNvSpPr/>
            <p:nvPr/>
          </p:nvSpPr>
          <p:spPr bwMode="auto">
            <a:xfrm>
              <a:off x="5138932" y="2425675"/>
              <a:ext cx="139857" cy="13985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81" name="组合 19"/>
          <p:cNvGrpSpPr/>
          <p:nvPr/>
        </p:nvGrpSpPr>
        <p:grpSpPr>
          <a:xfrm>
            <a:off x="6656388" y="2379663"/>
            <a:ext cx="560387" cy="560387"/>
            <a:chOff x="6657058" y="2379116"/>
            <a:chExt cx="560384" cy="560384"/>
          </a:xfrm>
        </p:grpSpPr>
        <p:sp>
          <p:nvSpPr>
            <p:cNvPr id="21" name="AutoShape 126"/>
            <p:cNvSpPr/>
            <p:nvPr/>
          </p:nvSpPr>
          <p:spPr bwMode="auto">
            <a:xfrm>
              <a:off x="6657058" y="2379116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AutoShape 127"/>
            <p:cNvSpPr/>
            <p:nvPr/>
          </p:nvSpPr>
          <p:spPr bwMode="auto">
            <a:xfrm>
              <a:off x="6884086" y="2466286"/>
              <a:ext cx="132193" cy="131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82" name="组合 22"/>
          <p:cNvGrpSpPr/>
          <p:nvPr/>
        </p:nvGrpSpPr>
        <p:grpSpPr>
          <a:xfrm>
            <a:off x="4856163" y="4295775"/>
            <a:ext cx="420687" cy="560388"/>
            <a:chOff x="4855625" y="4295472"/>
            <a:chExt cx="420528" cy="561343"/>
          </a:xfrm>
        </p:grpSpPr>
        <p:sp>
          <p:nvSpPr>
            <p:cNvPr id="24" name="AutoShape 108"/>
            <p:cNvSpPr/>
            <p:nvPr/>
          </p:nvSpPr>
          <p:spPr bwMode="auto">
            <a:xfrm>
              <a:off x="4960038" y="4400843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AutoShape 109"/>
            <p:cNvSpPr/>
            <p:nvPr/>
          </p:nvSpPr>
          <p:spPr bwMode="auto">
            <a:xfrm>
              <a:off x="4855625" y="4295472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83" name="组合 25"/>
          <p:cNvGrpSpPr/>
          <p:nvPr/>
        </p:nvGrpSpPr>
        <p:grpSpPr>
          <a:xfrm>
            <a:off x="6656388" y="4295775"/>
            <a:ext cx="560387" cy="560388"/>
            <a:chOff x="6657058" y="4295472"/>
            <a:chExt cx="560384" cy="560384"/>
          </a:xfrm>
        </p:grpSpPr>
        <p:sp>
          <p:nvSpPr>
            <p:cNvPr id="27" name="AutoShape 123"/>
            <p:cNvSpPr/>
            <p:nvPr/>
          </p:nvSpPr>
          <p:spPr bwMode="auto">
            <a:xfrm>
              <a:off x="6657058" y="4295472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6815114" y="4452571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6866843" y="4505257"/>
              <a:ext cx="140815" cy="140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Box 62"/>
          <p:cNvSpPr txBox="1"/>
          <p:nvPr/>
        </p:nvSpPr>
        <p:spPr>
          <a:xfrm>
            <a:off x="970915" y="2466975"/>
            <a:ext cx="3280410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121666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EACH AND EVERY SLOT IN THE PARKING LOT HAS A UNIQUE REFRENCE ID THIS ID ALONG WITH YOUR DETAILS WOULD WILL TEXT TO YOUR PHONE.</a:t>
            </a:r>
            <a:endParaRPr kumimoji="0" lang="en-I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TextBox 62"/>
          <p:cNvSpPr txBox="1"/>
          <p:nvPr/>
        </p:nvSpPr>
        <p:spPr>
          <a:xfrm>
            <a:off x="8335010" y="4452620"/>
            <a:ext cx="357759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121666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YOUR VEHICLE IS UNDER OUR SURVEILIANCE 24/7 AND IN CASE OF ANY EMERGENCY(ON HEADLIGHTS) ADMIN WOULD CONTACT YOU.</a:t>
            </a:r>
            <a:endParaRPr kumimoji="0" lang="en-I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3"/>
          <p:cNvSpPr txBox="1"/>
          <p:nvPr/>
        </p:nvSpPr>
        <p:spPr>
          <a:xfrm>
            <a:off x="142875" y="170180"/>
            <a:ext cx="7188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SOLVED BY OUR PROJECT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Straight Connector 3"/>
          <p:cNvCxnSpPr/>
          <p:nvPr/>
        </p:nvCxnSpPr>
        <p:spPr>
          <a:xfrm>
            <a:off x="1474788" y="3429000"/>
            <a:ext cx="9164638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"/>
          <p:cNvCxnSpPr/>
          <p:nvPr/>
        </p:nvCxnSpPr>
        <p:spPr>
          <a:xfrm flipV="1">
            <a:off x="2447925" y="2847975"/>
            <a:ext cx="0" cy="581025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"/>
          <p:cNvSpPr/>
          <p:nvPr/>
        </p:nvSpPr>
        <p:spPr>
          <a:xfrm>
            <a:off x="1693863" y="1341438"/>
            <a:ext cx="1506538" cy="1506538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Oval 6"/>
          <p:cNvSpPr/>
          <p:nvPr/>
        </p:nvSpPr>
        <p:spPr>
          <a:xfrm flipV="1">
            <a:off x="2201863" y="3182938"/>
            <a:ext cx="492125" cy="49212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7"/>
          <p:cNvCxnSpPr/>
          <p:nvPr/>
        </p:nvCxnSpPr>
        <p:spPr>
          <a:xfrm flipV="1">
            <a:off x="4178300" y="3429000"/>
            <a:ext cx="0" cy="581025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8"/>
          <p:cNvSpPr/>
          <p:nvPr/>
        </p:nvSpPr>
        <p:spPr>
          <a:xfrm>
            <a:off x="3425825" y="4010025"/>
            <a:ext cx="1506538" cy="15065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Oval 9"/>
          <p:cNvSpPr/>
          <p:nvPr/>
        </p:nvSpPr>
        <p:spPr>
          <a:xfrm flipV="1">
            <a:off x="3932238" y="3182938"/>
            <a:ext cx="492125" cy="492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10"/>
          <p:cNvCxnSpPr/>
          <p:nvPr/>
        </p:nvCxnSpPr>
        <p:spPr>
          <a:xfrm flipV="1">
            <a:off x="7783513" y="3429000"/>
            <a:ext cx="0" cy="581025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1"/>
          <p:cNvSpPr/>
          <p:nvPr/>
        </p:nvSpPr>
        <p:spPr>
          <a:xfrm>
            <a:off x="7031038" y="4010025"/>
            <a:ext cx="1506538" cy="15065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Oval 12"/>
          <p:cNvSpPr/>
          <p:nvPr/>
        </p:nvSpPr>
        <p:spPr>
          <a:xfrm flipV="1">
            <a:off x="7537450" y="3182938"/>
            <a:ext cx="492125" cy="492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13"/>
          <p:cNvCxnSpPr/>
          <p:nvPr/>
        </p:nvCxnSpPr>
        <p:spPr>
          <a:xfrm flipV="1">
            <a:off x="9715500" y="2847975"/>
            <a:ext cx="0" cy="581025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4"/>
          <p:cNvSpPr/>
          <p:nvPr/>
        </p:nvSpPr>
        <p:spPr>
          <a:xfrm>
            <a:off x="8963025" y="1341438"/>
            <a:ext cx="1506538" cy="1506538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Oval 15"/>
          <p:cNvSpPr/>
          <p:nvPr/>
        </p:nvSpPr>
        <p:spPr>
          <a:xfrm flipV="1">
            <a:off x="9471025" y="3182938"/>
            <a:ext cx="490538" cy="49212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8" name="Straight Connector 16"/>
          <p:cNvCxnSpPr/>
          <p:nvPr/>
        </p:nvCxnSpPr>
        <p:spPr>
          <a:xfrm flipV="1">
            <a:off x="6015038" y="2847975"/>
            <a:ext cx="0" cy="581025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7"/>
          <p:cNvSpPr/>
          <p:nvPr/>
        </p:nvSpPr>
        <p:spPr>
          <a:xfrm>
            <a:off x="5260975" y="1341438"/>
            <a:ext cx="1506538" cy="1506538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Oval 18"/>
          <p:cNvSpPr/>
          <p:nvPr/>
        </p:nvSpPr>
        <p:spPr>
          <a:xfrm flipV="1">
            <a:off x="5768975" y="3182938"/>
            <a:ext cx="492125" cy="492125"/>
          </a:xfrm>
          <a:prstGeom prst="ellipse">
            <a:avLst/>
          </a:prstGeom>
          <a:solidFill>
            <a:srgbClr val="40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4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3522663" y="1716088"/>
            <a:ext cx="1470025" cy="4524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YOUR TITLE</a:t>
            </a:r>
            <a:endParaRPr kumimoji="0" lang="ms-MY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2308" name="Rectangle 46"/>
          <p:cNvSpPr/>
          <p:nvPr/>
        </p:nvSpPr>
        <p:spPr>
          <a:xfrm>
            <a:off x="3256757" y="2135188"/>
            <a:ext cx="200183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12309" name="Title 1"/>
          <p:cNvSpPr txBox="1"/>
          <p:nvPr/>
        </p:nvSpPr>
        <p:spPr>
          <a:xfrm>
            <a:off x="1693863" y="4213225"/>
            <a:ext cx="1471612" cy="4524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ms-MY" altLang="zh-CN" sz="44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310" name="Rectangle 46"/>
          <p:cNvSpPr/>
          <p:nvPr/>
        </p:nvSpPr>
        <p:spPr>
          <a:xfrm>
            <a:off x="1428750" y="4630738"/>
            <a:ext cx="200183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12311" name="Title 1"/>
          <p:cNvSpPr txBox="1"/>
          <p:nvPr/>
        </p:nvSpPr>
        <p:spPr>
          <a:xfrm>
            <a:off x="5260975" y="4213225"/>
            <a:ext cx="1471613" cy="4524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ms-MY" altLang="zh-CN" sz="16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000" b="1" dirty="0">
              <a:solidFill>
                <a:srgbClr val="45BE9B"/>
              </a:solidFill>
              <a:latin typeface="Calibri Light" panose="020F0302020204030204" pitchFamily="34" charset="0"/>
            </a:endParaRPr>
          </a:p>
        </p:txBody>
      </p:sp>
      <p:sp>
        <p:nvSpPr>
          <p:cNvPr id="12312" name="Rectangle 46"/>
          <p:cNvSpPr/>
          <p:nvPr/>
        </p:nvSpPr>
        <p:spPr>
          <a:xfrm>
            <a:off x="4995863" y="4630738"/>
            <a:ext cx="2001838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12313" name="Title 1"/>
          <p:cNvSpPr txBox="1"/>
          <p:nvPr/>
        </p:nvSpPr>
        <p:spPr>
          <a:xfrm>
            <a:off x="9010650" y="4213225"/>
            <a:ext cx="1470025" cy="4524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YOUR TITLE</a:t>
            </a:r>
            <a:endParaRPr lang="ms-MY" altLang="zh-CN" sz="16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4000" b="1" dirty="0">
              <a:solidFill>
                <a:srgbClr val="D44024"/>
              </a:solidFill>
              <a:latin typeface="Calibri Light" panose="020F0302020204030204" pitchFamily="34" charset="0"/>
            </a:endParaRPr>
          </a:p>
        </p:txBody>
      </p:sp>
      <p:sp>
        <p:nvSpPr>
          <p:cNvPr id="12314" name="Rectangle 46"/>
          <p:cNvSpPr/>
          <p:nvPr/>
        </p:nvSpPr>
        <p:spPr>
          <a:xfrm>
            <a:off x="8744744" y="4630738"/>
            <a:ext cx="2001838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49" name="Title 1"/>
          <p:cNvSpPr txBox="1"/>
          <p:nvPr/>
        </p:nvSpPr>
        <p:spPr>
          <a:xfrm>
            <a:off x="7102475" y="1620838"/>
            <a:ext cx="1470025" cy="4524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YOUR TITLE</a:t>
            </a:r>
            <a:endParaRPr kumimoji="0" lang="ms-MY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A0BC34"/>
              </a:solidFill>
              <a:effectLst/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2316" name="Rectangle 46"/>
          <p:cNvSpPr/>
          <p:nvPr/>
        </p:nvSpPr>
        <p:spPr>
          <a:xfrm>
            <a:off x="6837363" y="2038350"/>
            <a:ext cx="200025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text here</a:t>
            </a:r>
            <a:endParaRPr lang="en-US" altLang="x-none" dirty="0">
              <a:latin typeface="Calibri" panose="020F0502020204030204" pitchFamily="34" charset="0"/>
            </a:endParaRPr>
          </a:p>
        </p:txBody>
      </p:sp>
      <p:sp>
        <p:nvSpPr>
          <p:cNvPr id="51" name="AutoShape 29"/>
          <p:cNvSpPr/>
          <p:nvPr/>
        </p:nvSpPr>
        <p:spPr bwMode="auto">
          <a:xfrm>
            <a:off x="7556500" y="4600575"/>
            <a:ext cx="455613" cy="41275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AutoShape 108"/>
          <p:cNvSpPr/>
          <p:nvPr/>
        </p:nvSpPr>
        <p:spPr bwMode="auto">
          <a:xfrm>
            <a:off x="2362200" y="1976438"/>
            <a:ext cx="171450" cy="1714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"/>
                </a:moveTo>
                <a:cubicBezTo>
                  <a:pt x="15764" y="1800"/>
                  <a:pt x="19800" y="5835"/>
                  <a:pt x="19800" y="10800"/>
                </a:cubicBezTo>
                <a:cubicBezTo>
                  <a:pt x="19800" y="15764"/>
                  <a:pt x="15764" y="19800"/>
                  <a:pt x="10800" y="19800"/>
                </a:cubicBezTo>
                <a:cubicBezTo>
                  <a:pt x="5835" y="19800"/>
                  <a:pt x="1800" y="15764"/>
                  <a:pt x="1800" y="10800"/>
                </a:cubicBezTo>
                <a:cubicBezTo>
                  <a:pt x="1800" y="5835"/>
                  <a:pt x="5835" y="1800"/>
                  <a:pt x="10800" y="1800"/>
                </a:cubicBezTo>
                <a:moveTo>
                  <a:pt x="10800" y="21599"/>
                </a:moveTo>
                <a:cubicBezTo>
                  <a:pt x="16756" y="21599"/>
                  <a:pt x="21600" y="16756"/>
                  <a:pt x="21600" y="10800"/>
                </a:cubicBezTo>
                <a:cubicBezTo>
                  <a:pt x="21600" y="4843"/>
                  <a:pt x="16756" y="0"/>
                  <a:pt x="10800" y="0"/>
                </a:cubicBezTo>
                <a:cubicBezTo>
                  <a:pt x="4843" y="0"/>
                  <a:pt x="0" y="4843"/>
                  <a:pt x="0" y="10800"/>
                </a:cubicBezTo>
                <a:cubicBezTo>
                  <a:pt x="0" y="16756"/>
                  <a:pt x="4843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AutoShape 109"/>
          <p:cNvSpPr/>
          <p:nvPr/>
        </p:nvSpPr>
        <p:spPr bwMode="auto">
          <a:xfrm>
            <a:off x="2276475" y="1890713"/>
            <a:ext cx="3429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04" y="20170"/>
                </a:moveTo>
                <a:cubicBezTo>
                  <a:pt x="10885" y="20184"/>
                  <a:pt x="10830" y="20215"/>
                  <a:pt x="10782" y="20237"/>
                </a:cubicBezTo>
                <a:cubicBezTo>
                  <a:pt x="10774" y="20218"/>
                  <a:pt x="10707" y="20178"/>
                  <a:pt x="10666" y="20147"/>
                </a:cubicBezTo>
                <a:cubicBezTo>
                  <a:pt x="7368" y="17300"/>
                  <a:pt x="1799" y="12497"/>
                  <a:pt x="1799" y="8101"/>
                </a:cubicBezTo>
                <a:cubicBezTo>
                  <a:pt x="1799" y="4378"/>
                  <a:pt x="5838" y="1350"/>
                  <a:pt x="10800" y="1350"/>
                </a:cubicBezTo>
                <a:cubicBezTo>
                  <a:pt x="15762" y="1350"/>
                  <a:pt x="19800" y="4378"/>
                  <a:pt x="19800" y="8101"/>
                </a:cubicBezTo>
                <a:cubicBezTo>
                  <a:pt x="19800" y="12497"/>
                  <a:pt x="14231" y="17300"/>
                  <a:pt x="10904" y="20170"/>
                </a:cubicBezTo>
                <a:moveTo>
                  <a:pt x="10800" y="0"/>
                </a:moveTo>
                <a:cubicBezTo>
                  <a:pt x="4844" y="0"/>
                  <a:pt x="0" y="3588"/>
                  <a:pt x="0" y="8101"/>
                </a:cubicBezTo>
                <a:cubicBezTo>
                  <a:pt x="0" y="12826"/>
                  <a:pt x="5400" y="17660"/>
                  <a:pt x="9337" y="21056"/>
                </a:cubicBezTo>
                <a:cubicBezTo>
                  <a:pt x="9352" y="21070"/>
                  <a:pt x="9984" y="21599"/>
                  <a:pt x="10766" y="21599"/>
                </a:cubicBezTo>
                <a:lnTo>
                  <a:pt x="10834" y="21599"/>
                </a:lnTo>
                <a:cubicBezTo>
                  <a:pt x="11615" y="21599"/>
                  <a:pt x="12247" y="21070"/>
                  <a:pt x="12262" y="21056"/>
                </a:cubicBezTo>
                <a:cubicBezTo>
                  <a:pt x="16200" y="17660"/>
                  <a:pt x="21599" y="12826"/>
                  <a:pt x="21599" y="8101"/>
                </a:cubicBezTo>
                <a:cubicBezTo>
                  <a:pt x="21599" y="3588"/>
                  <a:pt x="16755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AutoShape 113"/>
          <p:cNvSpPr/>
          <p:nvPr/>
        </p:nvSpPr>
        <p:spPr bwMode="auto">
          <a:xfrm>
            <a:off x="4029075" y="4587875"/>
            <a:ext cx="312738" cy="455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AutoShape 139"/>
          <p:cNvSpPr/>
          <p:nvPr/>
        </p:nvSpPr>
        <p:spPr bwMode="auto">
          <a:xfrm>
            <a:off x="9505950" y="1898650"/>
            <a:ext cx="455613" cy="441325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AutoShape 147"/>
          <p:cNvSpPr/>
          <p:nvPr/>
        </p:nvSpPr>
        <p:spPr bwMode="auto">
          <a:xfrm>
            <a:off x="5773738" y="1912938"/>
            <a:ext cx="455613" cy="400050"/>
          </a:xfrm>
          <a:custGeom>
            <a:avLst/>
            <a:gdLst>
              <a:gd name="T0" fmla="+- 0 10800 597"/>
              <a:gd name="T1" fmla="*/ T0 w 20407"/>
              <a:gd name="T2" fmla="+- 0 11028 672"/>
              <a:gd name="T3" fmla="*/ 11028 h 20712"/>
              <a:gd name="T4" fmla="+- 0 10800 597"/>
              <a:gd name="T5" fmla="*/ T4 w 20407"/>
              <a:gd name="T6" fmla="+- 0 11028 672"/>
              <a:gd name="T7" fmla="*/ 11028 h 20712"/>
              <a:gd name="T8" fmla="+- 0 10800 597"/>
              <a:gd name="T9" fmla="*/ T8 w 20407"/>
              <a:gd name="T10" fmla="+- 0 11028 672"/>
              <a:gd name="T11" fmla="*/ 11028 h 20712"/>
              <a:gd name="T12" fmla="+- 0 10800 597"/>
              <a:gd name="T13" fmla="*/ T12 w 20407"/>
              <a:gd name="T14" fmla="+- 0 11028 672"/>
              <a:gd name="T15" fmla="*/ 11028 h 207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407" h="20712">
                <a:moveTo>
                  <a:pt x="17706" y="10922"/>
                </a:moveTo>
                <a:lnTo>
                  <a:pt x="10657" y="19017"/>
                </a:lnTo>
                <a:cubicBezTo>
                  <a:pt x="10407" y="19305"/>
                  <a:pt x="9998" y="19305"/>
                  <a:pt x="9748" y="19017"/>
                </a:cubicBezTo>
                <a:lnTo>
                  <a:pt x="2699" y="10922"/>
                </a:lnTo>
                <a:cubicBezTo>
                  <a:pt x="817" y="8762"/>
                  <a:pt x="817" y="5247"/>
                  <a:pt x="2699" y="3087"/>
                </a:cubicBezTo>
                <a:cubicBezTo>
                  <a:pt x="4512" y="1004"/>
                  <a:pt x="7429" y="931"/>
                  <a:pt x="9338" y="2923"/>
                </a:cubicBezTo>
                <a:lnTo>
                  <a:pt x="10202" y="3825"/>
                </a:lnTo>
                <a:lnTo>
                  <a:pt x="11067" y="2923"/>
                </a:lnTo>
                <a:cubicBezTo>
                  <a:pt x="12976" y="931"/>
                  <a:pt x="15893" y="1004"/>
                  <a:pt x="17706" y="3087"/>
                </a:cubicBezTo>
                <a:cubicBezTo>
                  <a:pt x="19588" y="5247"/>
                  <a:pt x="19588" y="8762"/>
                  <a:pt x="17706" y="10922"/>
                </a:cubicBezTo>
                <a:moveTo>
                  <a:pt x="18616" y="2043"/>
                </a:moveTo>
                <a:cubicBezTo>
                  <a:pt x="16301" y="-617"/>
                  <a:pt x="12601" y="-672"/>
                  <a:pt x="10202" y="1830"/>
                </a:cubicBezTo>
                <a:cubicBezTo>
                  <a:pt x="7805" y="-672"/>
                  <a:pt x="4104" y="-617"/>
                  <a:pt x="1789" y="2043"/>
                </a:cubicBezTo>
                <a:cubicBezTo>
                  <a:pt x="-597" y="4783"/>
                  <a:pt x="-597" y="9226"/>
                  <a:pt x="1789" y="11967"/>
                </a:cubicBezTo>
                <a:cubicBezTo>
                  <a:pt x="2470" y="12750"/>
                  <a:pt x="8838" y="20061"/>
                  <a:pt x="8838" y="20061"/>
                </a:cubicBezTo>
                <a:cubicBezTo>
                  <a:pt x="9592" y="20928"/>
                  <a:pt x="10812" y="20928"/>
                  <a:pt x="11567" y="20061"/>
                </a:cubicBezTo>
                <a:cubicBezTo>
                  <a:pt x="11567" y="20061"/>
                  <a:pt x="18539" y="12056"/>
                  <a:pt x="18616" y="11967"/>
                </a:cubicBezTo>
                <a:cubicBezTo>
                  <a:pt x="21003" y="9226"/>
                  <a:pt x="21003" y="4783"/>
                  <a:pt x="18616" y="20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/>
          </p:cNvPicPr>
          <p:nvPr/>
        </p:nvPicPr>
        <p:blipFill>
          <a:blip r:embed="rId1"/>
          <a:srcRect t="3125" b="12395"/>
          <a:stretch>
            <a:fillRect/>
          </a:stretch>
        </p:blipFill>
        <p:spPr>
          <a:xfrm>
            <a:off x="0" y="0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文本框 5"/>
          <p:cNvSpPr txBox="1"/>
          <p:nvPr/>
        </p:nvSpPr>
        <p:spPr>
          <a:xfrm>
            <a:off x="3502025" y="2622550"/>
            <a:ext cx="51879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800" b="1" dirty="0">
                <a:solidFill>
                  <a:srgbClr val="4052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!</a:t>
            </a:r>
            <a:endParaRPr lang="zh-CN" altLang="en-US" sz="4800" b="1" dirty="0">
              <a:solidFill>
                <a:srgbClr val="4052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6232</Words>
  <Application>WPS Presentation</Application>
  <PresentationFormat>Widescreen</PresentationFormat>
  <Paragraphs>567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Microsoft YaHei</vt:lpstr>
      <vt:lpstr>Calibri Light</vt:lpstr>
      <vt:lpstr>Open Sans</vt:lpstr>
      <vt:lpstr>Segoe Print</vt:lpstr>
      <vt:lpstr>Lato Light</vt:lpstr>
      <vt:lpstr>Lato Regular</vt:lpstr>
      <vt:lpstr>Roboto Condensed Light</vt:lpstr>
      <vt:lpstr>Roboto Condensed Light</vt:lpstr>
      <vt:lpstr>Arial Unicode MS</vt:lpstr>
      <vt:lpstr>SF UI Display Thin</vt:lpstr>
      <vt:lpstr>Sinkin Sans 400 Regular</vt:lpstr>
      <vt:lpstr>MS PGothic</vt:lpstr>
      <vt:lpstr>Century Gothic</vt:lpstr>
      <vt:lpstr>Helvetica Neue</vt:lpstr>
      <vt:lpstr>Gill Sans</vt:lpstr>
      <vt:lpstr>Source Sans Pro Semibold</vt:lpstr>
      <vt:lpstr>Bebas Neue Bold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Naman </cp:lastModifiedBy>
  <cp:revision>85</cp:revision>
  <dcterms:created xsi:type="dcterms:W3CDTF">2016-01-26T05:52:00Z</dcterms:created>
  <dcterms:modified xsi:type="dcterms:W3CDTF">2019-11-15T08:34:14Z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