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man360/hackcorona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solidFill>
                  <a:schemeClr val="bg1">
                    <a:lumMod val="95000"/>
                  </a:schemeClr>
                </a:solidFill>
              </a:rPr>
              <a:t>Team </a:t>
            </a:r>
            <a:r>
              <a:rPr lang="en-US" sz="4800" b="1" u="sng" dirty="0" smtClean="0">
                <a:solidFill>
                  <a:schemeClr val="bg1">
                    <a:lumMod val="95000"/>
                  </a:schemeClr>
                </a:solidFill>
              </a:rPr>
              <a:t>: Go </a:t>
            </a:r>
            <a:r>
              <a:rPr lang="en-US" sz="4800" b="1" u="sng" dirty="0" err="1" smtClean="0">
                <a:solidFill>
                  <a:schemeClr val="bg1">
                    <a:lumMod val="95000"/>
                  </a:schemeClr>
                </a:solidFill>
              </a:rPr>
              <a:t>Karuna</a:t>
            </a:r>
            <a:r>
              <a:rPr lang="en-US" sz="4800" b="1" u="sn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800" b="1" u="sng" dirty="0" err="1" smtClean="0">
                <a:solidFill>
                  <a:schemeClr val="bg1">
                    <a:lumMod val="95000"/>
                  </a:schemeClr>
                </a:solidFill>
              </a:rPr>
              <a:t>Karuna</a:t>
            </a:r>
            <a:r>
              <a:rPr lang="en-US" sz="4800" b="1" u="sng" dirty="0" smtClean="0">
                <a:solidFill>
                  <a:schemeClr val="bg1">
                    <a:lumMod val="95000"/>
                  </a:schemeClr>
                </a:solidFill>
              </a:rPr>
              <a:t> Go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5562600" cy="2286000"/>
          </a:xfrm>
        </p:spPr>
        <p:txBody>
          <a:bodyPr>
            <a:normAutofit fontScale="70000" lnSpcReduction="20000"/>
          </a:bodyPr>
          <a:lstStyle/>
          <a:p>
            <a:r>
              <a:rPr lang="en-IN" sz="4500" b="1" dirty="0" smtClean="0">
                <a:solidFill>
                  <a:schemeClr val="bg1">
                    <a:lumMod val="95000"/>
                  </a:schemeClr>
                </a:solidFill>
              </a:rPr>
              <a:t>Team Members:</a:t>
            </a:r>
          </a:p>
          <a:p>
            <a:endParaRPr lang="en-IN" sz="45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                         Naman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Shankhydhar	</a:t>
            </a: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                         Neeraj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Maurya	</a:t>
            </a: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                        Ayush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Paharia	</a:t>
            </a:r>
          </a:p>
          <a:p>
            <a:pPr algn="l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                         Akshit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Awasthi</a:t>
            </a:r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5165229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About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This web application is made using front-end technologies like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HTML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CSS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Bootstrap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Vanilla JS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Certain Libraries of JavaScript like ChartJS and Bot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UI Framework</a:t>
            </a:r>
            <a:endParaRPr lang="en-IN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Motive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We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made this app as many people would be unaware about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Corona virus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pandemic and  its symptoms. So our app tells you about it , its symptoms. It shows you real-time statistics and charts of number of increasing cases and active cases and most importantly it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predicts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whether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there is a chance of you being corona positive using a chatbot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 You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just need to select the option provided by the chatbot and it will tell you about the result.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096962"/>
          </a:xfrm>
        </p:spPr>
        <p:txBody>
          <a:bodyPr/>
          <a:lstStyle/>
          <a:p>
            <a:r>
              <a:rPr lang="en-IN" u="sng" dirty="0" smtClean="0">
                <a:solidFill>
                  <a:schemeClr val="bg1">
                    <a:lumMod val="95000"/>
                  </a:schemeClr>
                </a:solidFill>
              </a:rPr>
              <a:t>Our Website</a:t>
            </a:r>
            <a:endParaRPr lang="en-US" u="sn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 descr="C:\Users\admin\Documents\Wondershare Filmora 9\User Media\Snapshot\snapshot2.png"/>
          <p:cNvPicPr>
            <a:picLocks noChangeAspect="1" noChangeArrowheads="1"/>
          </p:cNvPicPr>
          <p:nvPr/>
        </p:nvPicPr>
        <p:blipFill>
          <a:blip r:embed="rId2"/>
          <a:srcRect t="9535" b="7037"/>
          <a:stretch>
            <a:fillRect/>
          </a:stretch>
        </p:blipFill>
        <p:spPr bwMode="auto">
          <a:xfrm>
            <a:off x="1295400" y="2743200"/>
            <a:ext cx="6444712" cy="3200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1371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O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ur website have user friendly interface and very easy navigation to flow through.</a:t>
            </a: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Our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Goal is to spread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awareness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about the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deadly virus COVID-19 and how to prevent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it through our website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cuments\Wondershare Filmora 9\User Media\Snapshot\snapshot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743200"/>
            <a:ext cx="6553200" cy="3686175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1096962"/>
          </a:xfrm>
        </p:spPr>
        <p:txBody>
          <a:bodyPr/>
          <a:lstStyle/>
          <a:p>
            <a:r>
              <a:rPr lang="en-IN" u="sng" dirty="0" smtClean="0">
                <a:solidFill>
                  <a:schemeClr val="bg1">
                    <a:lumMod val="95000"/>
                  </a:schemeClr>
                </a:solidFill>
              </a:rPr>
              <a:t>Real Time Data and Stats</a:t>
            </a:r>
            <a:endParaRPr lang="en-US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16002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We have a real-time graph and stats section which show 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the number of infected and recovered persons in India.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solidFill>
                  <a:schemeClr val="bg1">
                    <a:lumMod val="95000"/>
                  </a:schemeClr>
                </a:solidFill>
              </a:rPr>
              <a:t>ChatBOT</a:t>
            </a:r>
            <a:endParaRPr lang="en-US" u="sn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 descr="C:\Users\admin\Documents\Wondershare Filmora 9\User Media\Snapshot\snapshot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895600"/>
            <a:ext cx="6040438" cy="339774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828800" y="18288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We have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ChatBOT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detects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the chances of you being 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corona positive.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Usage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1). Clone the repo using "git clone 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https://github.com/naman360/hackcorona.git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".</a:t>
            </a:r>
          </a:p>
          <a:p>
            <a:pPr>
              <a:buNone/>
            </a:pP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). Open "index.html" to view the application.</a:t>
            </a:r>
            <a:endParaRPr 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115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Team : Go Karuna Karuna Go</vt:lpstr>
      <vt:lpstr>About</vt:lpstr>
      <vt:lpstr>Motive</vt:lpstr>
      <vt:lpstr>Our Website</vt:lpstr>
      <vt:lpstr>Real Time Data and Stats</vt:lpstr>
      <vt:lpstr>ChatBOT</vt:lpstr>
      <vt:lpstr>Usage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Neeraj</dc:creator>
  <cp:lastModifiedBy>Windows User</cp:lastModifiedBy>
  <cp:revision>9</cp:revision>
  <dcterms:created xsi:type="dcterms:W3CDTF">2006-08-16T00:00:00Z</dcterms:created>
  <dcterms:modified xsi:type="dcterms:W3CDTF">2020-04-04T06:04:01Z</dcterms:modified>
</cp:coreProperties>
</file>