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D3D8F-29BB-4428-A45B-48E896038F79}" v="38" dt="2025-07-30T18:05:2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an Mishra" userId="91aff700fb35c9d7" providerId="LiveId" clId="{09FD3D8F-29BB-4428-A45B-48E896038F79}"/>
    <pc:docChg chg="undo custSel addSld modSld">
      <pc:chgData name="Naman Mishra" userId="91aff700fb35c9d7" providerId="LiveId" clId="{09FD3D8F-29BB-4428-A45B-48E896038F79}" dt="2025-07-30T18:05:24.833" v="121" actId="1076"/>
      <pc:docMkLst>
        <pc:docMk/>
      </pc:docMkLst>
      <pc:sldChg chg="modSp mod">
        <pc:chgData name="Naman Mishra" userId="91aff700fb35c9d7" providerId="LiveId" clId="{09FD3D8F-29BB-4428-A45B-48E896038F79}" dt="2025-07-30T17:56:14.588" v="26" actId="1076"/>
        <pc:sldMkLst>
          <pc:docMk/>
          <pc:sldMk cId="367127615" sldId="256"/>
        </pc:sldMkLst>
        <pc:spChg chg="mod">
          <ac:chgData name="Naman Mishra" userId="91aff700fb35c9d7" providerId="LiveId" clId="{09FD3D8F-29BB-4428-A45B-48E896038F79}" dt="2025-07-30T17:56:14.588" v="26" actId="1076"/>
          <ac:spMkLst>
            <pc:docMk/>
            <pc:sldMk cId="367127615" sldId="256"/>
            <ac:spMk id="5" creationId="{D5067E9C-C7B9-4476-9708-CBB3F66FD892}"/>
          </ac:spMkLst>
        </pc:spChg>
        <pc:picChg chg="mod">
          <ac:chgData name="Naman Mishra" userId="91aff700fb35c9d7" providerId="LiveId" clId="{09FD3D8F-29BB-4428-A45B-48E896038F79}" dt="2025-07-30T17:55:58.011" v="22" actId="1076"/>
          <ac:picMkLst>
            <pc:docMk/>
            <pc:sldMk cId="367127615" sldId="256"/>
            <ac:picMk id="2" creationId="{07B8740D-C76F-46FC-AEFB-23FB0614DB0C}"/>
          </ac:picMkLst>
        </pc:picChg>
      </pc:sldChg>
      <pc:sldChg chg="addSp modSp mod">
        <pc:chgData name="Naman Mishra" userId="91aff700fb35c9d7" providerId="LiveId" clId="{09FD3D8F-29BB-4428-A45B-48E896038F79}" dt="2025-07-30T17:57:11.844" v="36" actId="5793"/>
        <pc:sldMkLst>
          <pc:docMk/>
          <pc:sldMk cId="2932052481" sldId="257"/>
        </pc:sldMkLst>
        <pc:spChg chg="add mod">
          <ac:chgData name="Naman Mishra" userId="91aff700fb35c9d7" providerId="LiveId" clId="{09FD3D8F-29BB-4428-A45B-48E896038F79}" dt="2025-07-30T17:57:11.844" v="36" actId="5793"/>
          <ac:spMkLst>
            <pc:docMk/>
            <pc:sldMk cId="2932052481" sldId="257"/>
            <ac:spMk id="8" creationId="{D1C8F13A-7048-55FD-51C3-47641A69A247}"/>
          </ac:spMkLst>
        </pc:spChg>
      </pc:sldChg>
      <pc:sldChg chg="addSp modSp mod">
        <pc:chgData name="Naman Mishra" userId="91aff700fb35c9d7" providerId="LiveId" clId="{09FD3D8F-29BB-4428-A45B-48E896038F79}" dt="2025-07-30T17:58:30.521" v="54" actId="5793"/>
        <pc:sldMkLst>
          <pc:docMk/>
          <pc:sldMk cId="564571264" sldId="258"/>
        </pc:sldMkLst>
        <pc:spChg chg="add mod">
          <ac:chgData name="Naman Mishra" userId="91aff700fb35c9d7" providerId="LiveId" clId="{09FD3D8F-29BB-4428-A45B-48E896038F79}" dt="2025-07-30T17:58:30.521" v="54" actId="5793"/>
          <ac:spMkLst>
            <pc:docMk/>
            <pc:sldMk cId="564571264" sldId="258"/>
            <ac:spMk id="2" creationId="{78973621-FF2C-D8D4-69A4-6E6949ECA35C}"/>
          </ac:spMkLst>
        </pc:spChg>
      </pc:sldChg>
      <pc:sldChg chg="addSp modSp mod">
        <pc:chgData name="Naman Mishra" userId="91aff700fb35c9d7" providerId="LiveId" clId="{09FD3D8F-29BB-4428-A45B-48E896038F79}" dt="2025-07-30T17:59:14.006" v="64" actId="1076"/>
        <pc:sldMkLst>
          <pc:docMk/>
          <pc:sldMk cId="2706790016" sldId="259"/>
        </pc:sldMkLst>
        <pc:spChg chg="add mod">
          <ac:chgData name="Naman Mishra" userId="91aff700fb35c9d7" providerId="LiveId" clId="{09FD3D8F-29BB-4428-A45B-48E896038F79}" dt="2025-07-30T17:59:14.006" v="64" actId="1076"/>
          <ac:spMkLst>
            <pc:docMk/>
            <pc:sldMk cId="2706790016" sldId="259"/>
            <ac:spMk id="2" creationId="{9FDB393E-763F-3FCA-357D-D696CD208446}"/>
          </ac:spMkLst>
        </pc:spChg>
      </pc:sldChg>
      <pc:sldChg chg="addSp modSp mod">
        <pc:chgData name="Naman Mishra" userId="91aff700fb35c9d7" providerId="LiveId" clId="{09FD3D8F-29BB-4428-A45B-48E896038F79}" dt="2025-07-30T18:00:10.636" v="71" actId="20577"/>
        <pc:sldMkLst>
          <pc:docMk/>
          <pc:sldMk cId="31965923" sldId="260"/>
        </pc:sldMkLst>
        <pc:spChg chg="add mod">
          <ac:chgData name="Naman Mishra" userId="91aff700fb35c9d7" providerId="LiveId" clId="{09FD3D8F-29BB-4428-A45B-48E896038F79}" dt="2025-07-30T18:00:10.636" v="71" actId="20577"/>
          <ac:spMkLst>
            <pc:docMk/>
            <pc:sldMk cId="31965923" sldId="260"/>
            <ac:spMk id="2" creationId="{794B7C67-3CEF-3816-6CBB-70BF9202BD01}"/>
          </ac:spMkLst>
        </pc:spChg>
      </pc:sldChg>
      <pc:sldChg chg="addSp modSp mod">
        <pc:chgData name="Naman Mishra" userId="91aff700fb35c9d7" providerId="LiveId" clId="{09FD3D8F-29BB-4428-A45B-48E896038F79}" dt="2025-07-30T18:00:48.130" v="81" actId="1076"/>
        <pc:sldMkLst>
          <pc:docMk/>
          <pc:sldMk cId="3002968868" sldId="261"/>
        </pc:sldMkLst>
        <pc:spChg chg="add mod">
          <ac:chgData name="Naman Mishra" userId="91aff700fb35c9d7" providerId="LiveId" clId="{09FD3D8F-29BB-4428-A45B-48E896038F79}" dt="2025-07-30T18:00:48.130" v="81" actId="1076"/>
          <ac:spMkLst>
            <pc:docMk/>
            <pc:sldMk cId="3002968868" sldId="261"/>
            <ac:spMk id="2" creationId="{64E40D64-B678-6361-25FD-AE11518DE5E2}"/>
          </ac:spMkLst>
        </pc:spChg>
      </pc:sldChg>
      <pc:sldChg chg="addSp modSp mod">
        <pc:chgData name="Naman Mishra" userId="91aff700fb35c9d7" providerId="LiveId" clId="{09FD3D8F-29BB-4428-A45B-48E896038F79}" dt="2025-07-30T18:02:16.247" v="97" actId="1076"/>
        <pc:sldMkLst>
          <pc:docMk/>
          <pc:sldMk cId="151988358" sldId="262"/>
        </pc:sldMkLst>
        <pc:spChg chg="add mod">
          <ac:chgData name="Naman Mishra" userId="91aff700fb35c9d7" providerId="LiveId" clId="{09FD3D8F-29BB-4428-A45B-48E896038F79}" dt="2025-07-30T18:02:16.247" v="97" actId="1076"/>
          <ac:spMkLst>
            <pc:docMk/>
            <pc:sldMk cId="151988358" sldId="262"/>
            <ac:spMk id="2" creationId="{3654E651-EE45-E622-B7AB-32CF2723F727}"/>
          </ac:spMkLst>
        </pc:spChg>
      </pc:sldChg>
      <pc:sldChg chg="addSp modSp new mod">
        <pc:chgData name="Naman Mishra" userId="91aff700fb35c9d7" providerId="LiveId" clId="{09FD3D8F-29BB-4428-A45B-48E896038F79}" dt="2025-07-30T18:05:24.833" v="121" actId="1076"/>
        <pc:sldMkLst>
          <pc:docMk/>
          <pc:sldMk cId="3136268247" sldId="264"/>
        </pc:sldMkLst>
        <pc:spChg chg="add mod">
          <ac:chgData name="Naman Mishra" userId="91aff700fb35c9d7" providerId="LiveId" clId="{09FD3D8F-29BB-4428-A45B-48E896038F79}" dt="2025-07-30T18:05:24.833" v="121" actId="1076"/>
          <ac:spMkLst>
            <pc:docMk/>
            <pc:sldMk cId="3136268247" sldId="264"/>
            <ac:spMk id="2" creationId="{6AA1B010-CE95-1245-5BCF-A5AA0FBCD7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88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51383" y="3317033"/>
            <a:ext cx="489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Deforestation </a:t>
            </a:r>
          </a:p>
          <a:p>
            <a:r>
              <a:rPr lang="en-IN" sz="36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(Fire Classification)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Learning Objectives</a:t>
            </a:r>
            <a:endParaRPr lang="en-IN" sz="200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8F13A-7048-55FD-51C3-47641A69A247}"/>
              </a:ext>
            </a:extLst>
          </p:cNvPr>
          <p:cNvSpPr txBox="1"/>
          <p:nvPr/>
        </p:nvSpPr>
        <p:spPr>
          <a:xfrm>
            <a:off x="199809" y="1716833"/>
            <a:ext cx="7159332" cy="3540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Understand Deforestation Patterns</a:t>
            </a:r>
            <a:br>
              <a:rPr lang="en-US"/>
            </a:br>
            <a:r>
              <a:rPr lang="en-US"/>
              <a:t>Learn how fires impact forests and why early detection matters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Master Image Classification</a:t>
            </a:r>
            <a:br>
              <a:rPr lang="en-US"/>
            </a:br>
            <a:r>
              <a:rPr lang="en-US"/>
              <a:t>Use AI to analyze satellite/drone images of fire-affected areas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Build &amp; Train ML Models</a:t>
            </a:r>
            <a:br>
              <a:rPr lang="en-US"/>
            </a:br>
            <a:r>
              <a:rPr lang="en-US"/>
              <a:t>Develop CNN models (like </a:t>
            </a:r>
            <a:r>
              <a:rPr lang="en-US" err="1"/>
              <a:t>ResNet</a:t>
            </a:r>
            <a:r>
              <a:rPr lang="en-US"/>
              <a:t>) to detect fires accurately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Create Real-World Solutions</a:t>
            </a:r>
            <a:br>
              <a:rPr lang="en-US"/>
            </a:br>
            <a:r>
              <a:rPr lang="en-US"/>
              <a:t>Design a prototype for real-time fire alerts and monitoring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213163"/>
                </a:solidFill>
              </a:rPr>
              <a:t>T</a:t>
            </a:r>
            <a:r>
              <a:rPr lang="en-IN" sz="2000" b="1" err="1">
                <a:solidFill>
                  <a:srgbClr val="213163"/>
                </a:solidFill>
              </a:rPr>
              <a:t>ools</a:t>
            </a:r>
            <a:r>
              <a:rPr lang="en-IN" sz="2000" b="1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73621-FF2C-D8D4-69A4-6E6949ECA35C}"/>
              </a:ext>
            </a:extLst>
          </p:cNvPr>
          <p:cNvSpPr txBox="1"/>
          <p:nvPr/>
        </p:nvSpPr>
        <p:spPr>
          <a:xfrm>
            <a:off x="135834" y="1866122"/>
            <a:ext cx="7356648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Satellite Data Sources</a:t>
            </a:r>
            <a:br>
              <a:rPr lang="en-IN"/>
            </a:br>
            <a:r>
              <a:rPr lang="en-IN"/>
              <a:t>NASA FIRMS, Sentinel-2 for real-time fire detection</a:t>
            </a:r>
          </a:p>
          <a:p>
            <a:endParaRPr lang="en-I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AI/ML Frameworks</a:t>
            </a:r>
            <a:br>
              <a:rPr lang="en-IN"/>
            </a:br>
            <a:r>
              <a:rPr lang="en-IN"/>
              <a:t>TensorFlow/</a:t>
            </a:r>
            <a:r>
              <a:rPr lang="en-IN" err="1"/>
              <a:t>PyTorch</a:t>
            </a:r>
            <a:r>
              <a:rPr lang="en-IN"/>
              <a:t> with CNN models (</a:t>
            </a:r>
            <a:r>
              <a:rPr lang="en-IN" err="1"/>
              <a:t>ResNet</a:t>
            </a:r>
            <a:r>
              <a:rPr lang="en-IN"/>
              <a:t>, MobileNetV2)</a:t>
            </a:r>
          </a:p>
          <a:p>
            <a:endParaRPr lang="en-I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Image Processing Tools</a:t>
            </a:r>
            <a:br>
              <a:rPr lang="en-IN"/>
            </a:br>
            <a:r>
              <a:rPr lang="en-IN"/>
              <a:t>OpenCV, GDAL for preprocessing satellite imagery</a:t>
            </a:r>
          </a:p>
          <a:p>
            <a:endParaRPr lang="en-I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Cloud Platforms</a:t>
            </a:r>
            <a:br>
              <a:rPr lang="en-IN"/>
            </a:br>
            <a:r>
              <a:rPr lang="en-IN"/>
              <a:t>Google Earth Engine/IBM Cloud for scalable processing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Methodology</a:t>
            </a:r>
            <a:r>
              <a:rPr lang="en-US" sz="1800" b="1">
                <a:solidFill>
                  <a:srgbClr val="213163"/>
                </a:solidFill>
              </a:rPr>
              <a:t> </a:t>
            </a:r>
            <a:endParaRPr lang="en-IN" sz="180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B393E-763F-3FCA-357D-D696CD208446}"/>
              </a:ext>
            </a:extLst>
          </p:cNvPr>
          <p:cNvSpPr txBox="1"/>
          <p:nvPr/>
        </p:nvSpPr>
        <p:spPr>
          <a:xfrm>
            <a:off x="268356" y="1856792"/>
            <a:ext cx="8194872" cy="3540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Data Collection</a:t>
            </a:r>
            <a:br>
              <a:rPr lang="en-IN"/>
            </a:br>
            <a:r>
              <a:rPr lang="en-IN"/>
              <a:t>Gather satellite images (NASA FIRMS, Sentinel-2) with fire/no-fire labels</a:t>
            </a:r>
          </a:p>
          <a:p>
            <a:endParaRPr lang="en-I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Image Preprocessing</a:t>
            </a:r>
            <a:br>
              <a:rPr lang="en-IN"/>
            </a:br>
            <a:r>
              <a:rPr lang="en-IN"/>
              <a:t>Clean, normalize, and augment datasets using OpenCV/GDAL</a:t>
            </a:r>
          </a:p>
          <a:p>
            <a:endParaRPr lang="en-I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Model Development</a:t>
            </a:r>
            <a:br>
              <a:rPr lang="en-IN"/>
            </a:br>
            <a:r>
              <a:rPr lang="en-IN"/>
              <a:t>Train CNN models (</a:t>
            </a:r>
            <a:r>
              <a:rPr lang="en-IN" err="1"/>
              <a:t>ResNet</a:t>
            </a:r>
            <a:r>
              <a:rPr lang="en-IN"/>
              <a:t>, </a:t>
            </a:r>
            <a:r>
              <a:rPr lang="en-IN" err="1"/>
              <a:t>MobileNet</a:t>
            </a:r>
            <a:r>
              <a:rPr lang="en-IN"/>
              <a:t>) with TensorFlow/</a:t>
            </a:r>
            <a:r>
              <a:rPr lang="en-IN" err="1"/>
              <a:t>PyTorch</a:t>
            </a:r>
            <a:endParaRPr lang="en-IN"/>
          </a:p>
          <a:p>
            <a:endParaRPr lang="en-I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Deployment &amp; Monitoring</a:t>
            </a:r>
            <a:br>
              <a:rPr lang="en-IN"/>
            </a:br>
            <a:r>
              <a:rPr lang="en-IN"/>
              <a:t>Integrate model with cloud platforms for real-time fire alerts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Problem Statement:  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B7C67-3CEF-3816-6CBB-70BF9202BD01}"/>
              </a:ext>
            </a:extLst>
          </p:cNvPr>
          <p:cNvSpPr txBox="1"/>
          <p:nvPr/>
        </p:nvSpPr>
        <p:spPr>
          <a:xfrm>
            <a:off x="255104" y="1791477"/>
            <a:ext cx="8703024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"Developing an AI system to automatically detect and classify deforestation fires </a:t>
            </a:r>
          </a:p>
          <a:p>
            <a:r>
              <a:rPr lang="en-US" i="1"/>
              <a:t> from satellite imagery for faster response and forest protection."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Solution:  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40D64-B678-6361-25FD-AE11518DE5E2}"/>
              </a:ext>
            </a:extLst>
          </p:cNvPr>
          <p:cNvSpPr txBox="1"/>
          <p:nvPr/>
        </p:nvSpPr>
        <p:spPr>
          <a:xfrm>
            <a:off x="255104" y="1772817"/>
            <a:ext cx="8012130" cy="3540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AI-Powered Detection</a:t>
            </a:r>
            <a:br>
              <a:rPr lang="en-IN"/>
            </a:br>
            <a:r>
              <a:rPr lang="en-IN"/>
              <a:t>Uses CNN models to classify fire vs. non-fire areas in satellite images</a:t>
            </a:r>
          </a:p>
          <a:p>
            <a:endParaRPr lang="en-I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Real-Time Monitoring</a:t>
            </a:r>
            <a:br>
              <a:rPr lang="en-IN"/>
            </a:br>
            <a:r>
              <a:rPr lang="en-IN"/>
              <a:t>Processes live data from NASA/Sentinel-2 for instant alerts</a:t>
            </a:r>
          </a:p>
          <a:p>
            <a:endParaRPr lang="en-I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Scalable Cloud Integration</a:t>
            </a:r>
            <a:br>
              <a:rPr lang="en-IN"/>
            </a:br>
            <a:r>
              <a:rPr lang="en-IN"/>
              <a:t>Deploys model on Google Earth Engine/IBM Cloud for global coverage</a:t>
            </a:r>
          </a:p>
          <a:p>
            <a:endParaRPr lang="en-I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/>
              <a:t>User-Friendly Alerts</a:t>
            </a:r>
            <a:br>
              <a:rPr lang="en-IN"/>
            </a:br>
            <a:r>
              <a:rPr lang="en-IN"/>
              <a:t>Sends notifications to authorities via dashboards or mobile apps</a:t>
            </a:r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D24D3-AF5A-E661-13A1-8FC7C31C39BD}"/>
              </a:ext>
            </a:extLst>
          </p:cNvPr>
          <p:cNvSpPr txBox="1"/>
          <p:nvPr/>
        </p:nvSpPr>
        <p:spPr>
          <a:xfrm>
            <a:off x="255104" y="5909187"/>
            <a:ext cx="77380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 Repo Link : https://github.com/naman378/Deforestation-Detection.git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Screenshot of Output:  </a:t>
            </a:r>
            <a:endParaRPr lang="en-IN" sz="2000" b="1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779DB-C304-7085-38F2-F4AE39D0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0" y="1454522"/>
            <a:ext cx="10382865" cy="50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Conclusion:</a:t>
            </a:r>
            <a:r>
              <a:rPr lang="en-US" sz="1800" b="1">
                <a:solidFill>
                  <a:srgbClr val="213163"/>
                </a:solidFill>
              </a:rPr>
              <a:t>  </a:t>
            </a:r>
            <a:endParaRPr lang="en-IN" sz="180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4E651-EE45-E622-B7AB-32CF2723F727}"/>
              </a:ext>
            </a:extLst>
          </p:cNvPr>
          <p:cNvSpPr txBox="1"/>
          <p:nvPr/>
        </p:nvSpPr>
        <p:spPr>
          <a:xfrm>
            <a:off x="149087" y="1782147"/>
            <a:ext cx="8966718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"Our AI-driven deforestation fire detection system enables rapid, </a:t>
            </a:r>
          </a:p>
          <a:p>
            <a:r>
              <a:rPr lang="en-US" i="1"/>
              <a:t> accurate identification of forest fires using satellite imagery, </a:t>
            </a:r>
          </a:p>
          <a:p>
            <a:r>
              <a:rPr lang="en-US" i="1"/>
              <a:t> empowering timely interventions to protect ecosystems and biodiversity.“</a:t>
            </a:r>
          </a:p>
          <a:p>
            <a:endParaRPr lang="en-US"/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Future Scope:</a:t>
            </a:r>
            <a:r>
              <a:rPr lang="en-US"/>
              <a:t> Expand to predict fire spread patterns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Impact:</a:t>
            </a:r>
            <a:r>
              <a:rPr lang="en-US"/>
              <a:t> Potential to reduce response time by 70%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1B010-CE95-1245-5BCF-A5AA0FBCD7D2}"/>
              </a:ext>
            </a:extLst>
          </p:cNvPr>
          <p:cNvSpPr txBox="1"/>
          <p:nvPr/>
        </p:nvSpPr>
        <p:spPr>
          <a:xfrm>
            <a:off x="4394718" y="3105834"/>
            <a:ext cx="300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Thank You.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313626824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31</TotalTime>
  <Words>343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Naman Mishra</cp:lastModifiedBy>
  <cp:revision>3</cp:revision>
  <dcterms:created xsi:type="dcterms:W3CDTF">2024-12-31T09:40:01Z</dcterms:created>
  <dcterms:modified xsi:type="dcterms:W3CDTF">2025-08-03T06:01:59Z</dcterms:modified>
</cp:coreProperties>
</file>