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SI Prediction in Hot Metal — Submission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Model + API + Deployment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&amp;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5,704 rows, 25 features, Timestamped data. Target = SI.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Feature eng., XGBoost model, Quantiles, SHAP, Anomaly detection, GA optimization, FastAPI serving.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Docker, docker-compose, Kubernetes manifest, GitHub Actions (CI).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