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Oswald Light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Y7hvhm55nn+UQuv77aF6e6v6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Light-bold.fntdata"/><Relationship Id="rId14" Type="http://schemas.openxmlformats.org/officeDocument/2006/relationships/font" Target="fonts/OswaldLight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13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17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17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53" name="Google Shape;53;p17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6" name="Google Shape;56;p18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>
            <p:ph idx="2" type="pic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 amt="50000"/>
          </a:blip>
          <a:srcRect b="0" l="0" r="0"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>
            <p:ph type="ctrTitle"/>
          </p:nvPr>
        </p:nvSpPr>
        <p:spPr>
          <a:xfrm>
            <a:off x="1429612" y="1013985"/>
            <a:ext cx="6952388" cy="2640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</a:pPr>
            <a:r>
              <a:rPr lang="en-US" sz="7200">
                <a:solidFill>
                  <a:srgbClr val="FFFFFF"/>
                </a:solidFill>
              </a:rPr>
              <a:t>AIR PIANO</a:t>
            </a:r>
            <a:br>
              <a:rPr lang="en-US" sz="72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ANAMATIK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429612" y="4758434"/>
            <a:ext cx="7714388" cy="117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30"/>
              <a:buNone/>
            </a:pPr>
            <a:r>
              <a:rPr lang="en-US">
                <a:solidFill>
                  <a:srgbClr val="FFFFFF"/>
                </a:solidFill>
              </a:rPr>
              <a:t>Naman Sharma (W1598814)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1524000" y="4578595"/>
            <a:ext cx="971155" cy="0"/>
          </a:xfrm>
          <a:prstGeom prst="straightConnector1">
            <a:avLst/>
          </a:prstGeom>
          <a:noFill/>
          <a:ln cap="flat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11315354" y="6202750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429564" y="521938"/>
            <a:ext cx="9238434" cy="715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429564" y="1282082"/>
            <a:ext cx="9238433" cy="1555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Start a new era of keyless pianos that play musical notes upon hovering over a sensor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Enable recording a new melody and learning a new song through the Web/Mobile App by triggering a series of LEDs</a:t>
            </a:r>
            <a:endParaRPr/>
          </a:p>
        </p:txBody>
      </p:sp>
      <p:sp>
        <p:nvSpPr>
          <p:cNvPr id="106" name="Google Shape;106;p2"/>
          <p:cNvSpPr txBox="1"/>
          <p:nvPr>
            <p:ph idx="2" type="body"/>
          </p:nvPr>
        </p:nvSpPr>
        <p:spPr>
          <a:xfrm>
            <a:off x="1429564" y="3902697"/>
            <a:ext cx="9238433" cy="218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Combining learning with entertainment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New way to learn the basics of music and musical notes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Cost efficient and easy to repair device made with affordable hardware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User friendly device meant to be enjoyed by all age groups!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429564" y="3223967"/>
            <a:ext cx="9238434" cy="633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PURPOSE</a:t>
            </a:r>
            <a:endParaRPr/>
          </a:p>
        </p:txBody>
      </p:sp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11315354" y="6220505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29566" y="762000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429566" y="1989284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Hover over the sensors to play the seven notes on C scale 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Three modes available: Play, Record and Learn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Play/Record: Play the notes at your leisure or choose to store the melody played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Learn: Select a song/melody and follow the notes shown on the screen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Accessible using the Web and Mobile Apps</a:t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1404132" y="6247138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4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2286000" y="1746913"/>
            <a:ext cx="7619999" cy="188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swald"/>
              <a:buNone/>
            </a:pPr>
            <a:r>
              <a:rPr lang="en-US" sz="4000"/>
              <a:t>DEVELOPMENT</a:t>
            </a:r>
            <a:endParaRPr/>
          </a:p>
        </p:txBody>
      </p:sp>
      <p:cxnSp>
        <p:nvCxnSpPr>
          <p:cNvPr id="125" name="Google Shape;125;p4"/>
          <p:cNvCxnSpPr/>
          <p:nvPr/>
        </p:nvCxnSpPr>
        <p:spPr>
          <a:xfrm>
            <a:off x="5610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324233" y="6196982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749401" y="456938"/>
            <a:ext cx="4693198" cy="607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HARDWARE INVENTORY</a:t>
            </a:r>
            <a:endParaRPr/>
          </a:p>
        </p:txBody>
      </p:sp>
      <p:pic>
        <p:nvPicPr>
          <p:cNvPr descr="A close-up of a computer chip&#10;&#10;Description automatically generated with low confidence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803" y="1645206"/>
            <a:ext cx="2829833" cy="2615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121" y="1647687"/>
            <a:ext cx="3412504" cy="26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 flipH="1">
            <a:off x="184912" y="4622938"/>
            <a:ext cx="371961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HiLetgo ESP32 Development Board 2.4GHz Dual-Mode WiFi + Bluetooth Dual Cores Microcontroller Processor Integrated with Antenna RF AMP Filter AP STA for Arduino IDE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4042566" y="4622938"/>
            <a:ext cx="37196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Smraza Ultrasonic Module HC-SR04 Distance Sensor for Arduino</a:t>
            </a:r>
            <a:endParaRPr/>
          </a:p>
        </p:txBody>
      </p:sp>
      <p:pic>
        <p:nvPicPr>
          <p:cNvPr descr="A close-up of a camera lens&#10;&#10;Description automatically generated with low confidence" id="136" name="Google Shape;1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3869" y="1645205"/>
            <a:ext cx="3238328" cy="26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8287476" y="4622938"/>
            <a:ext cx="35933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ALMOCN 2PCS 2" 4Ohm 3W Small Full Range Audio Speaker Stereo Woofer Loudspeaker for Arduino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11247370" y="6220505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099394" y="327087"/>
            <a:ext cx="4145611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TECHNOLOGY STACK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1429566" y="2003589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Arduino IDE for ESP32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90"/>
              <a:buNone/>
            </a:pPr>
            <a:r>
              <a:t/>
            </a:r>
            <a:endParaRPr sz="1400"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Web and Mobile Front End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HTML/CSS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JavaScript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Bootstrap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jQuery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AJAX</a:t>
            </a:r>
            <a:endParaRPr/>
          </a:p>
          <a:p>
            <a:pPr indent="0" lvl="2" marL="27432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Backend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PHP</a:t>
            </a:r>
            <a:endParaRPr/>
          </a:p>
        </p:txBody>
      </p:sp>
      <p:sp>
        <p:nvSpPr>
          <p:cNvPr id="145" name="Google Shape;145;p6"/>
          <p:cNvSpPr txBox="1"/>
          <p:nvPr>
            <p:ph idx="2" type="body"/>
          </p:nvPr>
        </p:nvSpPr>
        <p:spPr>
          <a:xfrm>
            <a:off x="6172200" y="2008696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Cloud Service for hosting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AWS</a:t>
            </a:r>
            <a:endParaRPr/>
          </a:p>
          <a:p>
            <a:pPr indent="0" lvl="2" marL="27432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Database</a:t>
            </a:r>
            <a:endParaRPr/>
          </a:p>
          <a:p>
            <a:pPr indent="-182880" lvl="2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</a:pPr>
            <a:r>
              <a:rPr lang="en-US"/>
              <a:t>MySQL</a:t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430764" y="6282649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1476783" y="702693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664" y="2689934"/>
            <a:ext cx="5974672" cy="237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377498" y="6247139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1429566" y="762000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CONCLUSION AND FUTURE DIRECTIONS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Successfully completed initial goals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Trigger LEDs for assistance in Learn mode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Allow user to play the audio of the recorded songs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WebSocket to sync with other players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Compact design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Toy for babies and toddlers to enhance motor skills and hand-eye coordination</a:t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  <a:p>
            <a:pPr indent="-177165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11457397" y="6238261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 amt="50000"/>
          </a:blip>
          <a:srcRect b="0" l="0" r="0"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type="ctrTitle"/>
          </p:nvPr>
        </p:nvSpPr>
        <p:spPr>
          <a:xfrm>
            <a:off x="3633973" y="1391056"/>
            <a:ext cx="4924054" cy="2640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</a:pPr>
            <a:r>
              <a:rPr lang="en-US" sz="7200">
                <a:solidFill>
                  <a:srgbClr val="FFFFFF"/>
                </a:solidFill>
              </a:rPr>
              <a:t>THANK YOU</a:t>
            </a:r>
            <a:br>
              <a:rPr lang="en-US" sz="72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ANAMATIK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1"/>
          <p:cNvSpPr txBox="1"/>
          <p:nvPr>
            <p:ph idx="1" type="subTitle"/>
          </p:nvPr>
        </p:nvSpPr>
        <p:spPr>
          <a:xfrm>
            <a:off x="1524000" y="4758434"/>
            <a:ext cx="7620000" cy="117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30"/>
              <a:buNone/>
            </a:pPr>
            <a:r>
              <a:rPr lang="en-US">
                <a:solidFill>
                  <a:srgbClr val="FFFFFF"/>
                </a:solidFill>
              </a:rPr>
              <a:t>Naman Sharma (W1598814)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" name="Google Shape;169;p11"/>
          <p:cNvCxnSpPr/>
          <p:nvPr/>
        </p:nvCxnSpPr>
        <p:spPr>
          <a:xfrm>
            <a:off x="1524000" y="4578595"/>
            <a:ext cx="971155" cy="0"/>
          </a:xfrm>
          <a:prstGeom prst="straightConnector1">
            <a:avLst/>
          </a:prstGeom>
          <a:noFill/>
          <a:ln cap="flat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11377498" y="6247139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al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E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2022-03-07T14:52:46Z</dcterms:created>
  <dc:creator>Anagha Rao</dc:creator>
</cp:coreProperties>
</file>