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222222"/>
        </a:solidFill>
        <a:effectLst/>
        <a:uFillTx/>
        <a:latin typeface="DIN Condensed"/>
        <a:ea typeface="DIN Condensed"/>
        <a:cs typeface="DIN Condensed"/>
        <a:sym typeface="DIN Condensed"/>
      </a:defRPr>
    </a:lvl1pPr>
    <a:lvl2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222222"/>
        </a:solidFill>
        <a:effectLst/>
        <a:uFillTx/>
        <a:latin typeface="DIN Condensed"/>
        <a:ea typeface="DIN Condensed"/>
        <a:cs typeface="DIN Condensed"/>
        <a:sym typeface="DIN Condensed"/>
      </a:defRPr>
    </a:lvl2pPr>
    <a:lvl3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222222"/>
        </a:solidFill>
        <a:effectLst/>
        <a:uFillTx/>
        <a:latin typeface="DIN Condensed"/>
        <a:ea typeface="DIN Condensed"/>
        <a:cs typeface="DIN Condensed"/>
        <a:sym typeface="DIN Condensed"/>
      </a:defRPr>
    </a:lvl3pPr>
    <a:lvl4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222222"/>
        </a:solidFill>
        <a:effectLst/>
        <a:uFillTx/>
        <a:latin typeface="DIN Condensed"/>
        <a:ea typeface="DIN Condensed"/>
        <a:cs typeface="DIN Condensed"/>
        <a:sym typeface="DIN Condensed"/>
      </a:defRPr>
    </a:lvl4pPr>
    <a:lvl5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222222"/>
        </a:solidFill>
        <a:effectLst/>
        <a:uFillTx/>
        <a:latin typeface="DIN Condensed"/>
        <a:ea typeface="DIN Condensed"/>
        <a:cs typeface="DIN Condensed"/>
        <a:sym typeface="DIN Condensed"/>
      </a:defRPr>
    </a:lvl5pPr>
    <a:lvl6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222222"/>
        </a:solidFill>
        <a:effectLst/>
        <a:uFillTx/>
        <a:latin typeface="DIN Condensed"/>
        <a:ea typeface="DIN Condensed"/>
        <a:cs typeface="DIN Condensed"/>
        <a:sym typeface="DIN Condensed"/>
      </a:defRPr>
    </a:lvl6pPr>
    <a:lvl7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222222"/>
        </a:solidFill>
        <a:effectLst/>
        <a:uFillTx/>
        <a:latin typeface="DIN Condensed"/>
        <a:ea typeface="DIN Condensed"/>
        <a:cs typeface="DIN Condensed"/>
        <a:sym typeface="DIN Condensed"/>
      </a:defRPr>
    </a:lvl7pPr>
    <a:lvl8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222222"/>
        </a:solidFill>
        <a:effectLst/>
        <a:uFillTx/>
        <a:latin typeface="DIN Condensed"/>
        <a:ea typeface="DIN Condensed"/>
        <a:cs typeface="DIN Condensed"/>
        <a:sym typeface="DIN Condensed"/>
      </a:defRPr>
    </a:lvl8pPr>
    <a:lvl9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222222"/>
        </a:solidFill>
        <a:effectLst/>
        <a:uFillTx/>
        <a:latin typeface="DIN Condensed"/>
        <a:ea typeface="DIN Condensed"/>
        <a:cs typeface="DIN Condensed"/>
        <a:sym typeface="DIN Condensed"/>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b="off" i="off">
        <a:font>
          <a:latin typeface="DIN Condensed"/>
          <a:ea typeface="DIN Condensed"/>
          <a:cs typeface="DIN Condensed"/>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2E87BB">
              <a:alpha val="29000"/>
            </a:srgbClr>
          </a:solidFill>
        </a:fill>
      </a:tcStyle>
    </a:band2H>
    <a:firstCol>
      <a:tcTxStyle b="on" i="off">
        <a:font>
          <a:latin typeface="DIN Condensed"/>
          <a:ea typeface="DIN Condensed"/>
          <a:cs typeface="DIN Condense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DIN Condensed"/>
          <a:ea typeface="DIN Condensed"/>
          <a:cs typeface="DIN Condense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n" i="off">
        <a:font>
          <a:latin typeface="DIN Condensed"/>
          <a:ea typeface="DIN Condensed"/>
          <a:cs typeface="DIN Condense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12700" cap="flat">
              <a:noFill/>
              <a:miter lim="400000"/>
            </a:ln>
          </a:insideH>
          <a:insideV>
            <a:ln w="12700" cap="flat">
              <a:noFill/>
              <a:miter lim="400000"/>
            </a:ln>
          </a:insideV>
        </a:tcBdr>
        <a:fill>
          <a:noFill/>
        </a:fill>
      </a:tcStyle>
    </a:firstRow>
  </a:tblStyle>
  <a:tblStyle styleId="{C7B018BB-80A7-4F77-B60F-C8B233D01FF8}" styleName="">
    <a:tblBg/>
    <a:wholeTbl>
      <a:tcTxStyle b="off" i="off">
        <a:font>
          <a:latin typeface="DIN Condensed"/>
          <a:ea typeface="DIN Condensed"/>
          <a:cs typeface="DIN Condensed"/>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a:tcStyle>
        <a:tcBdr/>
        <a:fill>
          <a:solidFill>
            <a:srgbClr val="DCDEE0">
              <a:alpha val="18000"/>
            </a:srgbClr>
          </a:solidFill>
        </a:fill>
      </a:tcStyle>
    </a:band2H>
    <a:firstCol>
      <a:tcTxStyle b="on" i="off">
        <a:font>
          <a:latin typeface="DIN Condensed"/>
          <a:ea typeface="DIN Condensed"/>
          <a:cs typeface="DIN Condense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DIN Condensed"/>
          <a:ea typeface="DIN Condensed"/>
          <a:cs typeface="DIN Condense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n" i="off">
        <a:font>
          <a:latin typeface="DIN Condensed"/>
          <a:ea typeface="DIN Condensed"/>
          <a:cs typeface="DIN Condense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 styleId="{EEE7283C-3CF3-47DC-8721-378D4A62B228}" styleName="">
    <a:tblBg/>
    <a:wholeTbl>
      <a:tcTxStyle b="off" i="off">
        <a:font>
          <a:latin typeface="DIN Condensed"/>
          <a:ea typeface="DIN Condensed"/>
          <a:cs typeface="DIN Condense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CCE0F1"/>
          </a:solidFill>
        </a:fill>
      </a:tcStyle>
    </a:wholeTbl>
    <a:band2H>
      <a:tcTxStyle/>
      <a:tcStyle>
        <a:tcBdr/>
        <a:fill>
          <a:solidFill>
            <a:srgbClr val="E7F0F8"/>
          </a:solidFill>
        </a:fill>
      </a:tcStyle>
    </a:band2H>
    <a:firstCol>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firstCol>
    <a:la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lastRow>
    <a:fir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firstRow>
  </a:tblStyle>
  <a:tblStyle styleId="{CF821DB8-F4EB-4A41-A1BA-3FCAFE7338EE}" styleName="">
    <a:tblBg/>
    <a:wholeTbl>
      <a:tcTxStyle b="off" i="off">
        <a:font>
          <a:latin typeface="DIN Condensed"/>
          <a:ea typeface="DIN Condensed"/>
          <a:cs typeface="DIN Condense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D9E8D1"/>
          </a:solidFill>
        </a:fill>
      </a:tcStyle>
    </a:wholeTbl>
    <a:band2H>
      <a:tcTxStyle/>
      <a:tcStyle>
        <a:tcBdr/>
        <a:fill>
          <a:solidFill>
            <a:srgbClr val="EDF4E9"/>
          </a:solidFill>
        </a:fill>
      </a:tcStyle>
    </a:band2H>
    <a:firstCol>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firstCol>
    <a:la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lastRow>
    <a:fir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firstRow>
  </a:tblStyle>
  <a:tblStyle styleId="{33BA23B1-9221-436E-865A-0063620EA4FD}" styleName="">
    <a:tblBg/>
    <a:wholeTbl>
      <a:tcTxStyle b="off" i="off">
        <a:font>
          <a:latin typeface="DIN Condensed"/>
          <a:ea typeface="DIN Condensed"/>
          <a:cs typeface="DIN Condense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EACBD1"/>
          </a:solidFill>
        </a:fill>
      </a:tcStyle>
    </a:wholeTbl>
    <a:band2H>
      <a:tcTxStyle/>
      <a:tcStyle>
        <a:tcBdr/>
        <a:fill>
          <a:solidFill>
            <a:srgbClr val="F5E7E9"/>
          </a:solidFill>
        </a:fill>
      </a:tcStyle>
    </a:band2H>
    <a:firstCol>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firstCol>
    <a:la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lastRow>
    <a:fir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firstRow>
  </a:tblStyle>
  <a:tblStyle styleId="{2708684C-4D16-4618-839F-0558EEFCDFE6}" styleName="">
    <a:tblBg/>
    <a:wholeTbl>
      <a:tcTxStyle b="off" i="off">
        <a:font>
          <a:latin typeface="DIN Condensed"/>
          <a:ea typeface="DIN Condensed"/>
          <a:cs typeface="DIN Condensed"/>
        </a:font>
        <a:srgbClr val="22222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838787"/>
          </a:solidFill>
        </a:fill>
      </a:tcStyle>
    </a:band2H>
    <a:firstCol>
      <a:tcTxStyle b="on" i="off">
        <a:font>
          <a:latin typeface="DIN Condensed"/>
          <a:ea typeface="DIN Condensed"/>
          <a:cs typeface="DIN Condensed"/>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DIN Condensed"/>
          <a:ea typeface="DIN Condensed"/>
          <a:cs typeface="DIN Condensed"/>
        </a:font>
        <a:srgbClr val="222222"/>
      </a:tcTxStyle>
      <a:tcStyle>
        <a:tcBdr>
          <a:left>
            <a:ln w="12700" cap="flat">
              <a:noFill/>
              <a:miter lim="400000"/>
            </a:ln>
          </a:left>
          <a:right>
            <a:ln w="12700" cap="flat">
              <a:noFill/>
              <a:miter lim="400000"/>
            </a:ln>
          </a:right>
          <a:top>
            <a:ln w="50800" cap="flat">
              <a:solidFill>
                <a:srgbClr val="222222"/>
              </a:solidFill>
              <a:prstDash val="solid"/>
              <a:round/>
            </a:ln>
          </a:top>
          <a:bottom>
            <a:ln w="25400" cap="flat">
              <a:solidFill>
                <a:srgbClr val="222222"/>
              </a:solidFill>
              <a:prstDash val="solid"/>
              <a:round/>
            </a:ln>
          </a:bottom>
          <a:insideH>
            <a:ln w="12700" cap="flat">
              <a:noFill/>
              <a:miter lim="400000"/>
            </a:ln>
          </a:insideH>
          <a:insideV>
            <a:ln w="12700" cap="flat">
              <a:noFill/>
              <a:miter lim="400000"/>
            </a:ln>
          </a:insideV>
        </a:tcBdr>
        <a:fill>
          <a:solidFill>
            <a:srgbClr val="838787"/>
          </a:solidFill>
        </a:fill>
      </a:tcStyle>
    </a:lastRow>
    <a:firstRow>
      <a:tcTxStyle b="on" i="off">
        <a:font>
          <a:latin typeface="DIN Condensed"/>
          <a:ea typeface="DIN Condensed"/>
          <a:cs typeface="DIN Condensed"/>
        </a:font>
        <a:srgbClr val="838787"/>
      </a:tcTxStyle>
      <a:tcStyle>
        <a:tcBdr>
          <a:left>
            <a:ln w="12700" cap="flat">
              <a:noFill/>
              <a:miter lim="400000"/>
            </a:ln>
          </a:left>
          <a:right>
            <a:ln w="12700" cap="flat">
              <a:noFill/>
              <a:miter lim="400000"/>
            </a:ln>
          </a:right>
          <a:top>
            <a:ln w="25400" cap="flat">
              <a:solidFill>
                <a:srgbClr val="222222"/>
              </a:solidFill>
              <a:prstDash val="solid"/>
              <a:round/>
            </a:ln>
          </a:top>
          <a:bottom>
            <a:ln w="25400" cap="flat">
              <a:solidFill>
                <a:srgbClr val="222222"/>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14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4893700000000001"/>
          <c:y val="3.0140799999999999E-2"/>
          <c:w val="0.77258099999999996"/>
          <c:h val="0.90979900000000002"/>
        </c:manualLayout>
      </c:layout>
      <c:barChart>
        <c:barDir val="bar"/>
        <c:grouping val="clustered"/>
        <c:varyColors val="0"/>
        <c:ser>
          <c:idx val="0"/>
          <c:order val="0"/>
          <c:tx>
            <c:strRef>
              <c:f>Sheet1!$B$1</c:f>
              <c:strCache>
                <c:ptCount val="1"/>
                <c:pt idx="0">
                  <c:v>Bacteriologic</c:v>
                </c:pt>
              </c:strCache>
            </c:strRef>
          </c:tx>
          <c:spPr>
            <a:solidFill>
              <a:srgbClr val="C0504D"/>
            </a:solidFill>
            <a:ln w="12700" cap="flat">
              <a:noFill/>
              <a:miter lim="400000"/>
            </a:ln>
            <a:effectLst/>
          </c:spPr>
          <c:invertIfNegative val="0"/>
          <c:cat>
            <c:strRef>
              <c:f>Sheet1!$A$2:$A$10</c:f>
              <c:strCache>
                <c:ptCount val="9"/>
                <c:pt idx="0">
                  <c:v>Marks</c:v>
                </c:pt>
                <c:pt idx="1">
                  <c:v>Quadratic Equation</c:v>
                </c:pt>
                <c:pt idx="2">
                  <c:v>Triangle Classifier</c:v>
                </c:pt>
                <c:pt idx="3">
                  <c:v>Remainder</c:v>
                </c:pt>
                <c:pt idx="4">
                  <c:v>Point Circle</c:v>
                </c:pt>
                <c:pt idx="5">
                  <c:v>Minimum of Two</c:v>
                </c:pt>
                <c:pt idx="6">
                  <c:v>Maximum of Three</c:v>
                </c:pt>
                <c:pt idx="7">
                  <c:v>Leap Year</c:v>
                </c:pt>
                <c:pt idx="8">
                  <c:v>Even Odd</c:v>
                </c:pt>
              </c:strCache>
            </c:strRef>
          </c:cat>
          <c:val>
            <c:numRef>
              <c:f>Sheet1!$B$2:$B$10</c:f>
              <c:numCache>
                <c:formatCode>General</c:formatCode>
                <c:ptCount val="9"/>
                <c:pt idx="0">
                  <c:v>8.2650000000000001E-2</c:v>
                </c:pt>
                <c:pt idx="1">
                  <c:v>8.0104999999999996E-2</c:v>
                </c:pt>
                <c:pt idx="2">
                  <c:v>0.10104</c:v>
                </c:pt>
                <c:pt idx="3">
                  <c:v>0.11210299999999999</c:v>
                </c:pt>
                <c:pt idx="4">
                  <c:v>9.6129999999999993E-2</c:v>
                </c:pt>
                <c:pt idx="5">
                  <c:v>0.12891</c:v>
                </c:pt>
                <c:pt idx="6">
                  <c:v>7.9060000000000005E-2</c:v>
                </c:pt>
                <c:pt idx="7">
                  <c:v>0.11806999999999999</c:v>
                </c:pt>
                <c:pt idx="8">
                  <c:v>0.12349</c:v>
                </c:pt>
              </c:numCache>
            </c:numRef>
          </c:val>
          <c:extLst>
            <c:ext xmlns:c16="http://schemas.microsoft.com/office/drawing/2014/chart" uri="{C3380CC4-5D6E-409C-BE32-E72D297353CC}">
              <c16:uniqueId val="{00000000-BF20-403C-8964-F95F0E3F2CDC}"/>
            </c:ext>
          </c:extLst>
        </c:ser>
        <c:ser>
          <c:idx val="1"/>
          <c:order val="1"/>
          <c:tx>
            <c:strRef>
              <c:f>Sheet1!$C$1</c:f>
              <c:strCache>
                <c:ptCount val="1"/>
                <c:pt idx="0">
                  <c:v>Differential Evolution</c:v>
                </c:pt>
              </c:strCache>
            </c:strRef>
          </c:tx>
          <c:spPr>
            <a:solidFill>
              <a:srgbClr val="4F81BD"/>
            </a:solidFill>
            <a:ln w="12700" cap="flat">
              <a:noFill/>
              <a:miter lim="400000"/>
            </a:ln>
            <a:effectLst/>
          </c:spPr>
          <c:invertIfNegative val="0"/>
          <c:cat>
            <c:strRef>
              <c:f>Sheet1!$A$2:$A$10</c:f>
              <c:strCache>
                <c:ptCount val="9"/>
                <c:pt idx="0">
                  <c:v>Marks</c:v>
                </c:pt>
                <c:pt idx="1">
                  <c:v>Quadratic Equation</c:v>
                </c:pt>
                <c:pt idx="2">
                  <c:v>Triangle Classifier</c:v>
                </c:pt>
                <c:pt idx="3">
                  <c:v>Remainder</c:v>
                </c:pt>
                <c:pt idx="4">
                  <c:v>Point Circle</c:v>
                </c:pt>
                <c:pt idx="5">
                  <c:v>Minimum of Two</c:v>
                </c:pt>
                <c:pt idx="6">
                  <c:v>Maximum of Three</c:v>
                </c:pt>
                <c:pt idx="7">
                  <c:v>Leap Year</c:v>
                </c:pt>
                <c:pt idx="8">
                  <c:v>Even Odd</c:v>
                </c:pt>
              </c:strCache>
            </c:strRef>
          </c:cat>
          <c:val>
            <c:numRef>
              <c:f>Sheet1!$C$2:$C$10</c:f>
              <c:numCache>
                <c:formatCode>General</c:formatCode>
                <c:ptCount val="9"/>
                <c:pt idx="0">
                  <c:v>7.8208E-2</c:v>
                </c:pt>
                <c:pt idx="1">
                  <c:v>4.1160000000000002E-2</c:v>
                </c:pt>
                <c:pt idx="2">
                  <c:v>8.9249999999999996E-2</c:v>
                </c:pt>
                <c:pt idx="3">
                  <c:v>5.9659999999999998E-2</c:v>
                </c:pt>
                <c:pt idx="4">
                  <c:v>0.111111</c:v>
                </c:pt>
                <c:pt idx="5">
                  <c:v>7.1818999999999994E-2</c:v>
                </c:pt>
                <c:pt idx="6">
                  <c:v>7.7806E-2</c:v>
                </c:pt>
                <c:pt idx="7">
                  <c:v>9.0990000000000001E-2</c:v>
                </c:pt>
                <c:pt idx="8">
                  <c:v>6.7326999999999998E-2</c:v>
                </c:pt>
              </c:numCache>
            </c:numRef>
          </c:val>
          <c:extLst>
            <c:ext xmlns:c16="http://schemas.microsoft.com/office/drawing/2014/chart" uri="{C3380CC4-5D6E-409C-BE32-E72D297353CC}">
              <c16:uniqueId val="{00000001-BF20-403C-8964-F95F0E3F2CDC}"/>
            </c:ext>
          </c:extLst>
        </c:ser>
        <c:dLbls>
          <c:showLegendKey val="0"/>
          <c:showVal val="0"/>
          <c:showCatName val="0"/>
          <c:showSerName val="0"/>
          <c:showPercent val="0"/>
          <c:showBubbleSize val="0"/>
        </c:dLbls>
        <c:gapWidth val="150"/>
        <c:axId val="2094734552"/>
        <c:axId val="2094734553"/>
      </c:barChart>
      <c:catAx>
        <c:axId val="2094734552"/>
        <c:scaling>
          <c:orientation val="maxMin"/>
        </c:scaling>
        <c:delete val="0"/>
        <c:axPos val="l"/>
        <c:numFmt formatCode="General" sourceLinked="0"/>
        <c:majorTickMark val="out"/>
        <c:minorTickMark val="none"/>
        <c:tickLblPos val="nextTo"/>
        <c:spPr>
          <a:ln w="12700" cap="flat">
            <a:solidFill>
              <a:srgbClr val="888888"/>
            </a:solidFill>
            <a:prstDash val="solid"/>
            <a:round/>
          </a:ln>
        </c:spPr>
        <c:txPr>
          <a:bodyPr rot="0"/>
          <a:lstStyle/>
          <a:p>
            <a:pPr>
              <a:defRPr sz="1520" b="0" i="0" u="none" strike="noStrike">
                <a:solidFill>
                  <a:srgbClr val="000000"/>
                </a:solidFill>
                <a:latin typeface="Calibri"/>
              </a:defRPr>
            </a:pPr>
            <a:endParaRPr lang="en-US"/>
          </a:p>
        </c:txPr>
        <c:crossAx val="2094734553"/>
        <c:crosses val="autoZero"/>
        <c:auto val="1"/>
        <c:lblAlgn val="ctr"/>
        <c:lblOffset val="100"/>
        <c:noMultiLvlLbl val="1"/>
      </c:catAx>
      <c:valAx>
        <c:axId val="2094734553"/>
        <c:scaling>
          <c:orientation val="minMax"/>
        </c:scaling>
        <c:delete val="0"/>
        <c:axPos val="t"/>
        <c:majorGridlines>
          <c:spPr>
            <a:ln w="12700" cap="flat">
              <a:solidFill>
                <a:srgbClr val="888888"/>
              </a:solidFill>
              <a:prstDash val="solid"/>
              <a:round/>
            </a:ln>
          </c:spPr>
        </c:majorGridlines>
        <c:numFmt formatCode="0.####" sourceLinked="0"/>
        <c:majorTickMark val="out"/>
        <c:minorTickMark val="none"/>
        <c:tickLblPos val="high"/>
        <c:spPr>
          <a:ln w="12700" cap="flat">
            <a:solidFill>
              <a:srgbClr val="888888"/>
            </a:solidFill>
            <a:prstDash val="solid"/>
            <a:round/>
          </a:ln>
        </c:spPr>
        <c:txPr>
          <a:bodyPr rot="0"/>
          <a:lstStyle/>
          <a:p>
            <a:pPr>
              <a:defRPr sz="1520" b="0" i="0" u="none" strike="noStrike">
                <a:solidFill>
                  <a:srgbClr val="000000"/>
                </a:solidFill>
                <a:latin typeface="Calibri"/>
              </a:defRPr>
            </a:pPr>
            <a:endParaRPr lang="en-US"/>
          </a:p>
        </c:txPr>
        <c:crossAx val="2094734552"/>
        <c:crosses val="autoZero"/>
        <c:crossBetween val="between"/>
        <c:majorUnit val="3.2500000000000001E-2"/>
        <c:minorUnit val="1.6250000000000001E-2"/>
      </c:valAx>
      <c:spPr>
        <a:solidFill>
          <a:srgbClr val="FFFFFF"/>
        </a:solidFill>
        <a:ln w="12700" cap="flat">
          <a:noFill/>
          <a:miter lim="400000"/>
        </a:ln>
        <a:effectLst/>
      </c:spPr>
    </c:plotArea>
    <c:legend>
      <c:legendPos val="r"/>
      <c:layout>
        <c:manualLayout>
          <c:xMode val="edge"/>
          <c:yMode val="edge"/>
          <c:x val="0.66800599999999999"/>
          <c:y val="1.4269E-2"/>
          <c:w val="0.33199400000000001"/>
          <c:h val="0.13847100000000001"/>
        </c:manualLayout>
      </c:layout>
      <c:overlay val="1"/>
      <c:spPr>
        <a:noFill/>
        <a:ln w="12700" cap="flat">
          <a:noFill/>
          <a:miter lim="400000"/>
        </a:ln>
        <a:effectLst/>
      </c:spPr>
      <c:txPr>
        <a:bodyPr rot="0"/>
        <a:lstStyle/>
        <a:p>
          <a:pPr>
            <a:defRPr sz="2740" b="0" i="0" u="none" strike="noStrike">
              <a:solidFill>
                <a:srgbClr val="000000"/>
              </a:solidFill>
              <a:latin typeface="Calibri"/>
            </a:defRPr>
          </a:pPr>
          <a:endParaRPr lang="en-US"/>
        </a:p>
      </c:txPr>
    </c:legend>
    <c:plotVisOnly val="1"/>
    <c:dispBlanksAs val="gap"/>
    <c:showDLblsOverMax val="1"/>
  </c:chart>
  <c:spPr>
    <a:solidFill>
      <a:srgbClr val="FFFFFF"/>
    </a:solidFill>
    <a:ln w="12700" cap="flat">
      <a:solidFill>
        <a:srgbClr val="888888"/>
      </a:solidFill>
      <a:prstDash val="solid"/>
      <a:round/>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3" name="Shape 183"/>
          <p:cNvSpPr>
            <a:spLocks noGrp="1" noRot="1" noChangeAspect="1"/>
          </p:cNvSpPr>
          <p:nvPr>
            <p:ph type="sldImg"/>
          </p:nvPr>
        </p:nvSpPr>
        <p:spPr>
          <a:xfrm>
            <a:off x="1143000" y="685800"/>
            <a:ext cx="4572000" cy="3429000"/>
          </a:xfrm>
          <a:prstGeom prst="rect">
            <a:avLst/>
          </a:prstGeom>
        </p:spPr>
        <p:txBody>
          <a:bodyPr/>
          <a:lstStyle/>
          <a:p>
            <a:endParaRPr/>
          </a:p>
        </p:txBody>
      </p:sp>
      <p:sp>
        <p:nvSpPr>
          <p:cNvPr id="184" name="Shape 18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bg>
      <p:bgPr>
        <a:solidFill>
          <a:srgbClr val="222222"/>
        </a:solidFill>
        <a:effectLst/>
      </p:bgPr>
    </p:bg>
    <p:spTree>
      <p:nvGrpSpPr>
        <p:cNvPr id="1" name=""/>
        <p:cNvGrpSpPr/>
        <p:nvPr/>
      </p:nvGrpSpPr>
      <p:grpSpPr>
        <a:xfrm>
          <a:off x="0" y="0"/>
          <a:ext cx="0" cy="0"/>
          <a:chOff x="0" y="0"/>
          <a:chExt cx="0" cy="0"/>
        </a:xfrm>
      </p:grpSpPr>
      <p:sp>
        <p:nvSpPr>
          <p:cNvPr id="11" name="Shape 12"/>
          <p:cNvSpPr/>
          <p:nvPr/>
        </p:nvSpPr>
        <p:spPr>
          <a:xfrm flipV="1">
            <a:off x="406400" y="6140894"/>
            <a:ext cx="12192000" cy="264"/>
          </a:xfrm>
          <a:prstGeom prst="line">
            <a:avLst/>
          </a:prstGeom>
          <a:ln w="38100">
            <a:solidFill>
              <a:srgbClr val="A6AAA9"/>
            </a:solidFill>
            <a:miter lim="400000"/>
          </a:ln>
        </p:spPr>
        <p:txBody>
          <a:bodyPr lIns="45718" tIns="45718" rIns="45718" bIns="45718"/>
          <a:lstStyle/>
          <a:p>
            <a:pPr>
              <a:defRPr>
                <a:solidFill>
                  <a:srgbClr val="838787"/>
                </a:solidFill>
              </a:defRPr>
            </a:pPr>
            <a:endParaRPr/>
          </a:p>
        </p:txBody>
      </p:sp>
      <p:sp>
        <p:nvSpPr>
          <p:cNvPr id="12" name="Title Text"/>
          <p:cNvSpPr>
            <a:spLocks noGrp="1"/>
          </p:cNvSpPr>
          <p:nvPr>
            <p:ph type="title"/>
          </p:nvPr>
        </p:nvSpPr>
        <p:spPr>
          <a:xfrm>
            <a:off x="406400" y="6426200"/>
            <a:ext cx="12192000" cy="2705100"/>
          </a:xfrm>
          <a:prstGeom prst="rect">
            <a:avLst/>
          </a:prstGeom>
        </p:spPr>
        <p:txBody>
          <a:bodyPr anchor="t"/>
          <a:lstStyle>
            <a:lvl1pPr algn="l">
              <a:lnSpc>
                <a:spcPct val="80000"/>
              </a:lnSpc>
              <a:defRPr sz="17000" cap="all">
                <a:solidFill>
                  <a:schemeClr val="accent1"/>
                </a:solidFill>
                <a:latin typeface="DIN Condensed"/>
                <a:ea typeface="DIN Condensed"/>
                <a:cs typeface="DIN Condensed"/>
                <a:sym typeface="DIN Condensed"/>
              </a:defRPr>
            </a:lvl1pPr>
          </a:lstStyle>
          <a:p>
            <a:r>
              <a:t>Title Text</a:t>
            </a:r>
          </a:p>
        </p:txBody>
      </p:sp>
      <p:sp>
        <p:nvSpPr>
          <p:cNvPr id="13" name="Body Level One…"/>
          <p:cNvSpPr>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Sz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Sz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Sz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Sz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Sz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a:spLocks noGrp="1"/>
          </p:cNvSpPr>
          <p:nvPr>
            <p:ph type="sldNum" sz="quarter" idx="2"/>
          </p:nvPr>
        </p:nvSpPr>
        <p:spPr>
          <a:xfrm>
            <a:off x="12194441" y="431800"/>
            <a:ext cx="406897" cy="457200"/>
          </a:xfrm>
          <a:prstGeom prst="rect">
            <a:avLst/>
          </a:prstGeom>
        </p:spPr>
        <p:txBody>
          <a:bodyPr/>
          <a:lstStyle>
            <a:lvl1pPr algn="r">
              <a:lnSpc>
                <a:spcPct val="80000"/>
              </a:lnSpc>
              <a:defRPr sz="2400">
                <a:solidFill>
                  <a:srgbClr val="838787"/>
                </a:solidFill>
                <a:latin typeface="DIN Alternate"/>
                <a:ea typeface="DIN Alternate"/>
                <a:cs typeface="DIN Alternate"/>
                <a:sym typeface="DIN Alternate"/>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ullets">
    <p:bg>
      <p:bgPr>
        <a:solidFill>
          <a:srgbClr val="222222"/>
        </a:solidFill>
        <a:effectLst/>
      </p:bgPr>
    </p:bg>
    <p:spTree>
      <p:nvGrpSpPr>
        <p:cNvPr id="1" name=""/>
        <p:cNvGrpSpPr/>
        <p:nvPr/>
      </p:nvGrpSpPr>
      <p:grpSpPr>
        <a:xfrm>
          <a:off x="0" y="0"/>
          <a:ext cx="0" cy="0"/>
          <a:chOff x="0" y="0"/>
          <a:chExt cx="0" cy="0"/>
        </a:xfrm>
      </p:grpSpPr>
      <p:sp>
        <p:nvSpPr>
          <p:cNvPr id="105" name="Shape 2"/>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defRPr>
                <a:solidFill>
                  <a:srgbClr val="838787"/>
                </a:solidFill>
              </a:defRPr>
            </a:pPr>
            <a:endParaRPr/>
          </a:p>
        </p:txBody>
      </p:sp>
      <p:sp>
        <p:nvSpPr>
          <p:cNvPr id="106" name="Body Level One…"/>
          <p:cNvSpPr>
            <a:spLocks noGrp="1"/>
          </p:cNvSpPr>
          <p:nvPr>
            <p:ph type="body" sz="quarter" idx="1"/>
          </p:nvPr>
        </p:nvSpPr>
        <p:spPr>
          <a:xfrm>
            <a:off x="406400" y="457200"/>
            <a:ext cx="11176000" cy="457200"/>
          </a:xfrm>
          <a:prstGeom prst="rect">
            <a:avLst/>
          </a:prstGeom>
        </p:spPr>
        <p:txBody>
          <a:bodyPr anchor="b"/>
          <a:lstStyle>
            <a:lvl1pPr marL="0" indent="0" defTabSz="457200">
              <a:lnSpc>
                <a:spcPct val="80000"/>
              </a:lnSpc>
              <a:spcBef>
                <a:spcPts val="0"/>
              </a:spcBef>
              <a:buSzTx/>
              <a:buNone/>
              <a:defRPr sz="2400" cap="all" spc="120">
                <a:solidFill>
                  <a:srgbClr val="838787"/>
                </a:solidFill>
                <a:latin typeface="DIN Alternate"/>
                <a:ea typeface="DIN Alternate"/>
                <a:cs typeface="DIN Alternate"/>
                <a:sym typeface="DIN Alternate"/>
              </a:defRPr>
            </a:lvl1pPr>
            <a:lvl2pPr marL="758264" indent="-313764" defTabSz="457200">
              <a:lnSpc>
                <a:spcPct val="80000"/>
              </a:lnSpc>
              <a:spcBef>
                <a:spcPts val="0"/>
              </a:spcBef>
              <a:buSzPct val="104999"/>
              <a:buChar char="‣"/>
              <a:defRPr sz="2400" cap="all" spc="120">
                <a:solidFill>
                  <a:srgbClr val="838787"/>
                </a:solidFill>
                <a:latin typeface="DIN Alternate"/>
                <a:ea typeface="DIN Alternate"/>
                <a:cs typeface="DIN Alternate"/>
                <a:sym typeface="DIN Alternate"/>
              </a:defRPr>
            </a:lvl2pPr>
            <a:lvl3pPr marL="1202764" indent="-313764" defTabSz="457200">
              <a:lnSpc>
                <a:spcPct val="80000"/>
              </a:lnSpc>
              <a:spcBef>
                <a:spcPts val="0"/>
              </a:spcBef>
              <a:buSzPct val="104999"/>
              <a:buChar char="‣"/>
              <a:defRPr sz="2400" cap="all" spc="120">
                <a:solidFill>
                  <a:srgbClr val="838787"/>
                </a:solidFill>
                <a:latin typeface="DIN Alternate"/>
                <a:ea typeface="DIN Alternate"/>
                <a:cs typeface="DIN Alternate"/>
                <a:sym typeface="DIN Alternate"/>
              </a:defRPr>
            </a:lvl3pPr>
            <a:lvl4pPr marL="1647264" indent="-313764" defTabSz="457200">
              <a:lnSpc>
                <a:spcPct val="80000"/>
              </a:lnSpc>
              <a:spcBef>
                <a:spcPts val="0"/>
              </a:spcBef>
              <a:buSzPct val="104999"/>
              <a:buChar char="‣"/>
              <a:defRPr sz="2400" cap="all" spc="120">
                <a:solidFill>
                  <a:srgbClr val="838787"/>
                </a:solidFill>
                <a:latin typeface="DIN Alternate"/>
                <a:ea typeface="DIN Alternate"/>
                <a:cs typeface="DIN Alternate"/>
                <a:sym typeface="DIN Alternate"/>
              </a:defRPr>
            </a:lvl4pPr>
            <a:lvl5pPr marL="2091764" indent="-313764" defTabSz="457200">
              <a:lnSpc>
                <a:spcPct val="80000"/>
              </a:lnSpc>
              <a:spcBef>
                <a:spcPts val="0"/>
              </a:spcBef>
              <a:buSzPct val="104999"/>
              <a:buChar char="‣"/>
              <a:defRPr sz="2400" cap="all" spc="120">
                <a:solidFill>
                  <a:srgbClr val="838787"/>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107" name="Shape 103"/>
          <p:cNvSpPr>
            <a:spLocks noGrp="1"/>
          </p:cNvSpPr>
          <p:nvPr>
            <p:ph type="body" idx="13"/>
          </p:nvPr>
        </p:nvSpPr>
        <p:spPr>
          <a:xfrm>
            <a:off x="406400" y="2743200"/>
            <a:ext cx="12192000" cy="6108700"/>
          </a:xfrm>
          <a:prstGeom prst="rect">
            <a:avLst/>
          </a:prstGeom>
        </p:spPr>
        <p:txBody>
          <a:bodyPr anchor="t"/>
          <a:lstStyle/>
          <a:p>
            <a:pPr>
              <a:spcBef>
                <a:spcPts val="2800"/>
              </a:spcBef>
              <a:buClr>
                <a:schemeClr val="accent1"/>
              </a:buClr>
              <a:buSzPct val="104999"/>
              <a:buFont typeface="Avenir Next"/>
              <a:buChar char="▸"/>
              <a:defRPr sz="3400">
                <a:solidFill>
                  <a:srgbClr val="838787"/>
                </a:solidFill>
                <a:latin typeface="Avenir Next Medium"/>
                <a:ea typeface="Avenir Next Medium"/>
                <a:cs typeface="Avenir Next Medium"/>
                <a:sym typeface="Avenir Next Medium"/>
              </a:defRPr>
            </a:pPr>
            <a:endParaRPr/>
          </a:p>
        </p:txBody>
      </p:sp>
      <p:sp>
        <p:nvSpPr>
          <p:cNvPr id="108" name="Slide Number"/>
          <p:cNvSpPr>
            <a:spLocks noGrp="1"/>
          </p:cNvSpPr>
          <p:nvPr>
            <p:ph type="sldNum" sz="quarter" idx="2"/>
          </p:nvPr>
        </p:nvSpPr>
        <p:spPr>
          <a:xfrm>
            <a:off x="12186622" y="431800"/>
            <a:ext cx="406897" cy="457200"/>
          </a:xfrm>
          <a:prstGeom prst="rect">
            <a:avLst/>
          </a:prstGeom>
        </p:spPr>
        <p:txBody>
          <a:bodyPr/>
          <a:lstStyle>
            <a:lvl1pPr algn="r">
              <a:lnSpc>
                <a:spcPct val="80000"/>
              </a:lnSpc>
              <a:defRPr sz="2400">
                <a:solidFill>
                  <a:srgbClr val="838787"/>
                </a:solidFill>
                <a:latin typeface="DIN Alternate"/>
                <a:ea typeface="DIN Alternate"/>
                <a:cs typeface="DIN Alternate"/>
                <a:sym typeface="DIN Alternate"/>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3 Up">
    <p:bg>
      <p:bgPr>
        <a:solidFill>
          <a:srgbClr val="222222"/>
        </a:solidFill>
        <a:effectLst/>
      </p:bgPr>
    </p:bg>
    <p:spTree>
      <p:nvGrpSpPr>
        <p:cNvPr id="1" name=""/>
        <p:cNvGrpSpPr/>
        <p:nvPr/>
      </p:nvGrpSpPr>
      <p:grpSpPr>
        <a:xfrm>
          <a:off x="0" y="0"/>
          <a:ext cx="0" cy="0"/>
          <a:chOff x="0" y="0"/>
          <a:chExt cx="0" cy="0"/>
        </a:xfrm>
      </p:grpSpPr>
      <p:sp>
        <p:nvSpPr>
          <p:cNvPr id="115" name="Shape 111"/>
          <p:cNvSpPr>
            <a:spLocks noGrp="1"/>
          </p:cNvSpPr>
          <p:nvPr>
            <p:ph type="pic" sz="half" idx="13"/>
          </p:nvPr>
        </p:nvSpPr>
        <p:spPr>
          <a:xfrm>
            <a:off x="6503154" y="0"/>
            <a:ext cx="6502401" cy="4864100"/>
          </a:xfrm>
          <a:prstGeom prst="rect">
            <a:avLst/>
          </a:prstGeom>
        </p:spPr>
        <p:txBody>
          <a:bodyPr lIns="91439" tIns="45719" rIns="91439" bIns="45719" anchor="t">
            <a:noAutofit/>
          </a:bodyPr>
          <a:lstStyle/>
          <a:p>
            <a:endParaRPr/>
          </a:p>
        </p:txBody>
      </p:sp>
      <p:sp>
        <p:nvSpPr>
          <p:cNvPr id="116" name="Shape 112"/>
          <p:cNvSpPr>
            <a:spLocks noGrp="1"/>
          </p:cNvSpPr>
          <p:nvPr>
            <p:ph type="pic" sz="half" idx="14"/>
          </p:nvPr>
        </p:nvSpPr>
        <p:spPr>
          <a:xfrm>
            <a:off x="6502400" y="4902200"/>
            <a:ext cx="6502400" cy="4864100"/>
          </a:xfrm>
          <a:prstGeom prst="rect">
            <a:avLst/>
          </a:prstGeom>
        </p:spPr>
        <p:txBody>
          <a:bodyPr lIns="91439" tIns="45719" rIns="91439" bIns="45719" anchor="t">
            <a:noAutofit/>
          </a:bodyPr>
          <a:lstStyle/>
          <a:p>
            <a:endParaRPr/>
          </a:p>
        </p:txBody>
      </p:sp>
      <p:sp>
        <p:nvSpPr>
          <p:cNvPr id="117" name="Shape 113"/>
          <p:cNvSpPr>
            <a:spLocks noGrp="1"/>
          </p:cNvSpPr>
          <p:nvPr>
            <p:ph type="pic" idx="15"/>
          </p:nvPr>
        </p:nvSpPr>
        <p:spPr>
          <a:xfrm>
            <a:off x="0" y="0"/>
            <a:ext cx="6468534" cy="9753600"/>
          </a:xfrm>
          <a:prstGeom prst="rect">
            <a:avLst/>
          </a:prstGeom>
        </p:spPr>
        <p:txBody>
          <a:bodyPr lIns="91439" tIns="45719" rIns="91439" bIns="45719" anchor="t">
            <a:noAutofit/>
          </a:bodyPr>
          <a:lstStyle/>
          <a:p>
            <a:endParaRPr/>
          </a:p>
        </p:txBody>
      </p:sp>
      <p:sp>
        <p:nvSpPr>
          <p:cNvPr id="118" name="Slide Number"/>
          <p:cNvSpPr>
            <a:spLocks noGrp="1"/>
          </p:cNvSpPr>
          <p:nvPr>
            <p:ph type="sldNum" sz="quarter" idx="2"/>
          </p:nvPr>
        </p:nvSpPr>
        <p:spPr>
          <a:xfrm>
            <a:off x="12186622" y="431800"/>
            <a:ext cx="406897" cy="457200"/>
          </a:xfrm>
          <a:prstGeom prst="rect">
            <a:avLst/>
          </a:prstGeom>
        </p:spPr>
        <p:txBody>
          <a:bodyPr/>
          <a:lstStyle>
            <a:lvl1pPr algn="r">
              <a:lnSpc>
                <a:spcPct val="80000"/>
              </a:lnSpc>
              <a:defRPr sz="2400">
                <a:solidFill>
                  <a:srgbClr val="838787"/>
                </a:solidFill>
                <a:latin typeface="DIN Alternate"/>
                <a:ea typeface="DIN Alternate"/>
                <a:cs typeface="DIN Alternate"/>
                <a:sym typeface="DIN Alternate"/>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bg>
      <p:bgPr>
        <a:solidFill>
          <a:srgbClr val="222222"/>
        </a:solidFill>
        <a:effectLst/>
      </p:bgPr>
    </p:bg>
    <p:spTree>
      <p:nvGrpSpPr>
        <p:cNvPr id="1" name=""/>
        <p:cNvGrpSpPr/>
        <p:nvPr/>
      </p:nvGrpSpPr>
      <p:grpSpPr>
        <a:xfrm>
          <a:off x="0" y="0"/>
          <a:ext cx="0" cy="0"/>
          <a:chOff x="0" y="0"/>
          <a:chExt cx="0" cy="0"/>
        </a:xfrm>
      </p:grpSpPr>
      <p:sp>
        <p:nvSpPr>
          <p:cNvPr id="125" name="Shape 2"/>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defRPr>
                <a:solidFill>
                  <a:srgbClr val="838787"/>
                </a:solidFill>
              </a:defRPr>
            </a:pPr>
            <a:endParaRPr/>
          </a:p>
        </p:txBody>
      </p:sp>
      <p:sp>
        <p:nvSpPr>
          <p:cNvPr id="126" name="Shape 121"/>
          <p:cNvSpPr/>
          <p:nvPr/>
        </p:nvSpPr>
        <p:spPr>
          <a:xfrm>
            <a:off x="469900" y="2362200"/>
            <a:ext cx="12065001" cy="5229225"/>
          </a:xfrm>
          <a:custGeom>
            <a:avLst/>
            <a:gdLst/>
            <a:ahLst/>
            <a:cxnLst>
              <a:cxn ang="0">
                <a:pos x="wd2" y="hd2"/>
              </a:cxn>
              <a:cxn ang="5400000">
                <a:pos x="wd2" y="hd2"/>
              </a:cxn>
              <a:cxn ang="10800000">
                <a:pos x="wd2" y="hd2"/>
              </a:cxn>
              <a:cxn ang="16200000">
                <a:pos x="wd2" y="hd2"/>
              </a:cxn>
            </a:cxnLst>
            <a:rect l="0" t="0" r="r" b="b"/>
            <a:pathLst>
              <a:path w="21600" h="21600"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defRPr>
            </a:pPr>
            <a:endParaRPr/>
          </a:p>
        </p:txBody>
      </p:sp>
      <p:sp>
        <p:nvSpPr>
          <p:cNvPr id="127" name="Body Level One…"/>
          <p:cNvSpPr>
            <a:spLocks noGrp="1"/>
          </p:cNvSpPr>
          <p:nvPr>
            <p:ph type="body" sz="quarter" idx="1"/>
          </p:nvPr>
        </p:nvSpPr>
        <p:spPr>
          <a:xfrm>
            <a:off x="889000" y="2908300"/>
            <a:ext cx="11226800" cy="1297945"/>
          </a:xfrm>
          <a:prstGeom prst="rect">
            <a:avLst/>
          </a:prstGeom>
        </p:spPr>
        <p:txBody>
          <a:bodyPr anchor="t"/>
          <a:lstStyle>
            <a:lvl1pPr marL="0" indent="0">
              <a:lnSpc>
                <a:spcPct val="80000"/>
              </a:lnSpc>
              <a:spcBef>
                <a:spcPts val="0"/>
              </a:spcBef>
              <a:buSzTx/>
              <a:buNone/>
              <a:defRPr sz="9400" cap="all">
                <a:latin typeface="DIN Condensed"/>
                <a:ea typeface="DIN Condensed"/>
                <a:cs typeface="DIN Condensed"/>
                <a:sym typeface="DIN Condensed"/>
              </a:defRPr>
            </a:lvl1pPr>
            <a:lvl2pPr marL="1673411" indent="-1228911">
              <a:lnSpc>
                <a:spcPct val="80000"/>
              </a:lnSpc>
              <a:spcBef>
                <a:spcPts val="0"/>
              </a:spcBef>
              <a:buSzPct val="104999"/>
              <a:buChar char="‣"/>
              <a:defRPr sz="9400" cap="all">
                <a:latin typeface="DIN Condensed"/>
                <a:ea typeface="DIN Condensed"/>
                <a:cs typeface="DIN Condensed"/>
                <a:sym typeface="DIN Condensed"/>
              </a:defRPr>
            </a:lvl2pPr>
            <a:lvl3pPr marL="2117911" indent="-1228911">
              <a:lnSpc>
                <a:spcPct val="80000"/>
              </a:lnSpc>
              <a:spcBef>
                <a:spcPts val="0"/>
              </a:spcBef>
              <a:buSzPct val="104999"/>
              <a:buChar char="‣"/>
              <a:defRPr sz="9400" cap="all">
                <a:latin typeface="DIN Condensed"/>
                <a:ea typeface="DIN Condensed"/>
                <a:cs typeface="DIN Condensed"/>
                <a:sym typeface="DIN Condensed"/>
              </a:defRPr>
            </a:lvl3pPr>
            <a:lvl4pPr marL="2562411" indent="-1228911">
              <a:lnSpc>
                <a:spcPct val="80000"/>
              </a:lnSpc>
              <a:spcBef>
                <a:spcPts val="0"/>
              </a:spcBef>
              <a:buSzPct val="104999"/>
              <a:buChar char="‣"/>
              <a:defRPr sz="9400" cap="all">
                <a:latin typeface="DIN Condensed"/>
                <a:ea typeface="DIN Condensed"/>
                <a:cs typeface="DIN Condensed"/>
                <a:sym typeface="DIN Condensed"/>
              </a:defRPr>
            </a:lvl4pPr>
            <a:lvl5pPr marL="3006911" indent="-1228911">
              <a:lnSpc>
                <a:spcPct val="80000"/>
              </a:lnSpc>
              <a:spcBef>
                <a:spcPts val="0"/>
              </a:spcBef>
              <a:buSzPct val="104999"/>
              <a:buChar char="‣"/>
              <a:defRPr sz="9400" cap="all">
                <a:latin typeface="DIN Condensed"/>
                <a:ea typeface="DIN Condensed"/>
                <a:cs typeface="DIN Condensed"/>
                <a:sym typeface="DIN Condensed"/>
              </a:defRPr>
            </a:lvl5pPr>
          </a:lstStyle>
          <a:p>
            <a:r>
              <a:t>Body Level One</a:t>
            </a:r>
          </a:p>
          <a:p>
            <a:pPr lvl="1"/>
            <a:r>
              <a:t>Body Level Two</a:t>
            </a:r>
          </a:p>
          <a:p>
            <a:pPr lvl="2"/>
            <a:r>
              <a:t>Body Level Three</a:t>
            </a:r>
          </a:p>
          <a:p>
            <a:pPr lvl="3"/>
            <a:r>
              <a:t>Body Level Four</a:t>
            </a:r>
          </a:p>
          <a:p>
            <a:pPr lvl="4"/>
            <a:r>
              <a:t>Body Level Five</a:t>
            </a:r>
          </a:p>
        </p:txBody>
      </p:sp>
      <p:sp>
        <p:nvSpPr>
          <p:cNvPr id="128" name="Shape 123"/>
          <p:cNvSpPr>
            <a:spLocks noGrp="1"/>
          </p:cNvSpPr>
          <p:nvPr>
            <p:ph type="body" sz="quarter" idx="13"/>
          </p:nvPr>
        </p:nvSpPr>
        <p:spPr>
          <a:xfrm>
            <a:off x="406400" y="7789333"/>
            <a:ext cx="12192000" cy="863605"/>
          </a:xfrm>
          <a:prstGeom prst="rect">
            <a:avLst/>
          </a:prstGeom>
        </p:spPr>
        <p:txBody>
          <a:bodyPr anchor="t"/>
          <a:lstStyle/>
          <a:p>
            <a:pPr marL="0" indent="0" algn="r" defTabSz="578358">
              <a:lnSpc>
                <a:spcPct val="80000"/>
              </a:lnSpc>
              <a:spcBef>
                <a:spcPts val="0"/>
              </a:spcBef>
              <a:buSzTx/>
              <a:buNone/>
              <a:defRPr sz="5940">
                <a:solidFill>
                  <a:srgbClr val="838787"/>
                </a:solidFill>
                <a:latin typeface="DIN Condensed"/>
                <a:ea typeface="DIN Condensed"/>
                <a:cs typeface="DIN Condensed"/>
                <a:sym typeface="DIN Condensed"/>
              </a:defRPr>
            </a:pPr>
            <a:endParaRPr/>
          </a:p>
        </p:txBody>
      </p:sp>
      <p:sp>
        <p:nvSpPr>
          <p:cNvPr id="129" name="Shape 124"/>
          <p:cNvSpPr>
            <a:spLocks noGrp="1"/>
          </p:cNvSpPr>
          <p:nvPr>
            <p:ph type="body" sz="quarter" idx="14"/>
          </p:nvPr>
        </p:nvSpPr>
        <p:spPr>
          <a:xfrm>
            <a:off x="406400" y="457200"/>
            <a:ext cx="11176000" cy="457200"/>
          </a:xfrm>
          <a:prstGeom prst="rect">
            <a:avLst/>
          </a:prstGeom>
        </p:spPr>
        <p:txBody>
          <a:bodyPr anchor="b"/>
          <a:lstStyle/>
          <a:p>
            <a:pPr marL="0" indent="0" defTabSz="457200">
              <a:lnSpc>
                <a:spcPct val="80000"/>
              </a:lnSpc>
              <a:spcBef>
                <a:spcPts val="0"/>
              </a:spcBef>
              <a:buSzTx/>
              <a:buNone/>
              <a:defRPr sz="2400" cap="all" spc="100">
                <a:solidFill>
                  <a:srgbClr val="838787"/>
                </a:solidFill>
                <a:latin typeface="DIN Alternate"/>
                <a:ea typeface="DIN Alternate"/>
                <a:cs typeface="DIN Alternate"/>
                <a:sym typeface="DIN Alternate"/>
              </a:defRPr>
            </a:pPr>
            <a:endParaRPr/>
          </a:p>
        </p:txBody>
      </p:sp>
      <p:sp>
        <p:nvSpPr>
          <p:cNvPr id="130" name="Slide Number"/>
          <p:cNvSpPr>
            <a:spLocks noGrp="1"/>
          </p:cNvSpPr>
          <p:nvPr>
            <p:ph type="sldNum" sz="quarter" idx="2"/>
          </p:nvPr>
        </p:nvSpPr>
        <p:spPr>
          <a:xfrm>
            <a:off x="12186622" y="431800"/>
            <a:ext cx="406897" cy="457200"/>
          </a:xfrm>
          <a:prstGeom prst="rect">
            <a:avLst/>
          </a:prstGeom>
        </p:spPr>
        <p:txBody>
          <a:bodyPr/>
          <a:lstStyle>
            <a:lvl1pPr algn="r">
              <a:lnSpc>
                <a:spcPct val="80000"/>
              </a:lnSpc>
              <a:defRPr sz="2400">
                <a:solidFill>
                  <a:srgbClr val="838787"/>
                </a:solidFill>
                <a:latin typeface="DIN Alternate"/>
                <a:ea typeface="DIN Alternate"/>
                <a:cs typeface="DIN Alternate"/>
                <a:sym typeface="DIN Alternate"/>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Quote Alt">
    <p:bg>
      <p:bgPr>
        <a:solidFill>
          <a:schemeClr val="accent1"/>
        </a:solidFill>
        <a:effectLst/>
      </p:bgPr>
    </p:bg>
    <p:spTree>
      <p:nvGrpSpPr>
        <p:cNvPr id="1" name=""/>
        <p:cNvGrpSpPr/>
        <p:nvPr/>
      </p:nvGrpSpPr>
      <p:grpSpPr>
        <a:xfrm>
          <a:off x="0" y="0"/>
          <a:ext cx="0" cy="0"/>
          <a:chOff x="0" y="0"/>
          <a:chExt cx="0" cy="0"/>
        </a:xfrm>
      </p:grpSpPr>
      <p:sp>
        <p:nvSpPr>
          <p:cNvPr id="137" name="Body Level One…"/>
          <p:cNvSpPr>
            <a:spLocks noGrp="1"/>
          </p:cNvSpPr>
          <p:nvPr>
            <p:ph type="body" sz="quarter" idx="1"/>
          </p:nvPr>
        </p:nvSpPr>
        <p:spPr>
          <a:xfrm>
            <a:off x="5892800" y="2641600"/>
            <a:ext cx="6705600" cy="2501900"/>
          </a:xfrm>
          <a:prstGeom prst="rect">
            <a:avLst/>
          </a:prstGeom>
        </p:spPr>
        <p:txBody>
          <a:bodyPr anchor="t"/>
          <a:lstStyle>
            <a:lvl1pPr marL="0" indent="0">
              <a:lnSpc>
                <a:spcPct val="80000"/>
              </a:lnSpc>
              <a:spcBef>
                <a:spcPts val="0"/>
              </a:spcBef>
              <a:buSzTx/>
              <a:buNone/>
              <a:defRPr sz="9400" cap="all">
                <a:latin typeface="DIN Condensed"/>
                <a:ea typeface="DIN Condensed"/>
                <a:cs typeface="DIN Condensed"/>
                <a:sym typeface="DIN Condensed"/>
              </a:defRPr>
            </a:lvl1pPr>
            <a:lvl2pPr marL="1673411" indent="-1228911">
              <a:lnSpc>
                <a:spcPct val="80000"/>
              </a:lnSpc>
              <a:spcBef>
                <a:spcPts val="0"/>
              </a:spcBef>
              <a:buSzPct val="104999"/>
              <a:buChar char="‣"/>
              <a:defRPr sz="9400" cap="all">
                <a:latin typeface="DIN Condensed"/>
                <a:ea typeface="DIN Condensed"/>
                <a:cs typeface="DIN Condensed"/>
                <a:sym typeface="DIN Condensed"/>
              </a:defRPr>
            </a:lvl2pPr>
            <a:lvl3pPr marL="2117911" indent="-1228911">
              <a:lnSpc>
                <a:spcPct val="80000"/>
              </a:lnSpc>
              <a:spcBef>
                <a:spcPts val="0"/>
              </a:spcBef>
              <a:buSzPct val="104999"/>
              <a:buChar char="‣"/>
              <a:defRPr sz="9400" cap="all">
                <a:latin typeface="DIN Condensed"/>
                <a:ea typeface="DIN Condensed"/>
                <a:cs typeface="DIN Condensed"/>
                <a:sym typeface="DIN Condensed"/>
              </a:defRPr>
            </a:lvl3pPr>
            <a:lvl4pPr marL="2562411" indent="-1228911">
              <a:lnSpc>
                <a:spcPct val="80000"/>
              </a:lnSpc>
              <a:spcBef>
                <a:spcPts val="0"/>
              </a:spcBef>
              <a:buSzPct val="104999"/>
              <a:buChar char="‣"/>
              <a:defRPr sz="9400" cap="all">
                <a:latin typeface="DIN Condensed"/>
                <a:ea typeface="DIN Condensed"/>
                <a:cs typeface="DIN Condensed"/>
                <a:sym typeface="DIN Condensed"/>
              </a:defRPr>
            </a:lvl4pPr>
            <a:lvl5pPr marL="3006911" indent="-1228911">
              <a:lnSpc>
                <a:spcPct val="80000"/>
              </a:lnSpc>
              <a:spcBef>
                <a:spcPts val="0"/>
              </a:spcBef>
              <a:buSzPct val="104999"/>
              <a:buChar char="‣"/>
              <a:defRPr sz="9400" cap="all">
                <a:latin typeface="DIN Condensed"/>
                <a:ea typeface="DIN Condensed"/>
                <a:cs typeface="DIN Condensed"/>
                <a:sym typeface="DIN Condensed"/>
              </a:defRPr>
            </a:lvl5pPr>
          </a:lstStyle>
          <a:p>
            <a:r>
              <a:t>Body Level One</a:t>
            </a:r>
          </a:p>
          <a:p>
            <a:pPr lvl="1"/>
            <a:r>
              <a:t>Body Level Two</a:t>
            </a:r>
          </a:p>
          <a:p>
            <a:pPr lvl="2"/>
            <a:r>
              <a:t>Body Level Three</a:t>
            </a:r>
          </a:p>
          <a:p>
            <a:pPr lvl="3"/>
            <a:r>
              <a:t>Body Level Four</a:t>
            </a:r>
          </a:p>
          <a:p>
            <a:pPr lvl="4"/>
            <a:r>
              <a:t>Body Level Five</a:t>
            </a:r>
          </a:p>
        </p:txBody>
      </p:sp>
      <p:sp>
        <p:nvSpPr>
          <p:cNvPr id="138" name="Shape 133"/>
          <p:cNvSpPr>
            <a:spLocks noGrp="1"/>
          </p:cNvSpPr>
          <p:nvPr>
            <p:ph type="pic" idx="13"/>
          </p:nvPr>
        </p:nvSpPr>
        <p:spPr>
          <a:xfrm>
            <a:off x="0" y="0"/>
            <a:ext cx="5486400" cy="9753600"/>
          </a:xfrm>
          <a:prstGeom prst="rect">
            <a:avLst/>
          </a:prstGeom>
        </p:spPr>
        <p:txBody>
          <a:bodyPr lIns="91439" tIns="45719" rIns="91439" bIns="45719" anchor="t">
            <a:noAutofit/>
          </a:bodyPr>
          <a:lstStyle/>
          <a:p>
            <a:endParaRPr/>
          </a:p>
        </p:txBody>
      </p:sp>
      <p:sp>
        <p:nvSpPr>
          <p:cNvPr id="139" name="Shape 134"/>
          <p:cNvSpPr>
            <a:spLocks noGrp="1"/>
          </p:cNvSpPr>
          <p:nvPr>
            <p:ph type="body" sz="quarter" idx="14"/>
          </p:nvPr>
        </p:nvSpPr>
        <p:spPr>
          <a:xfrm>
            <a:off x="5892800" y="7789333"/>
            <a:ext cx="6705600" cy="863605"/>
          </a:xfrm>
          <a:prstGeom prst="rect">
            <a:avLst/>
          </a:prstGeom>
        </p:spPr>
        <p:txBody>
          <a:bodyPr/>
          <a:lstStyle/>
          <a:p>
            <a:pPr marL="0" indent="0" defTabSz="452627">
              <a:spcBef>
                <a:spcPts val="0"/>
              </a:spcBef>
              <a:buSzTx/>
              <a:buNone/>
              <a:defRPr sz="5940">
                <a:solidFill>
                  <a:srgbClr val="232323"/>
                </a:solidFill>
                <a:latin typeface="DIN Condensed"/>
                <a:ea typeface="DIN Condensed"/>
                <a:cs typeface="DIN Condensed"/>
                <a:sym typeface="DIN Condensed"/>
              </a:defRPr>
            </a:pPr>
            <a:endParaRPr/>
          </a:p>
        </p:txBody>
      </p:sp>
      <p:sp>
        <p:nvSpPr>
          <p:cNvPr id="140" name="Slide Number"/>
          <p:cNvSpPr>
            <a:spLocks noGrp="1"/>
          </p:cNvSpPr>
          <p:nvPr>
            <p:ph type="sldNum" sz="quarter" idx="2"/>
          </p:nvPr>
        </p:nvSpPr>
        <p:spPr>
          <a:xfrm>
            <a:off x="12186622" y="431800"/>
            <a:ext cx="406897" cy="457200"/>
          </a:xfrm>
          <a:prstGeom prst="rect">
            <a:avLst/>
          </a:prstGeom>
        </p:spPr>
        <p:txBody>
          <a:bodyPr/>
          <a:lstStyle>
            <a:lvl1pPr algn="r">
              <a:lnSpc>
                <a:spcPct val="80000"/>
              </a:lnSpc>
              <a:defRPr sz="2400">
                <a:solidFill>
                  <a:srgbClr val="838787"/>
                </a:solidFill>
                <a:latin typeface="DIN Alternate"/>
                <a:ea typeface="DIN Alternate"/>
                <a:cs typeface="DIN Alternate"/>
                <a:sym typeface="DIN Alternate"/>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bg>
      <p:bgPr>
        <a:solidFill>
          <a:srgbClr val="222222"/>
        </a:solidFill>
        <a:effectLst/>
      </p:bgPr>
    </p:bg>
    <p:spTree>
      <p:nvGrpSpPr>
        <p:cNvPr id="1" name=""/>
        <p:cNvGrpSpPr/>
        <p:nvPr/>
      </p:nvGrpSpPr>
      <p:grpSpPr>
        <a:xfrm>
          <a:off x="0" y="0"/>
          <a:ext cx="0" cy="0"/>
          <a:chOff x="0" y="0"/>
          <a:chExt cx="0" cy="0"/>
        </a:xfrm>
      </p:grpSpPr>
      <p:sp>
        <p:nvSpPr>
          <p:cNvPr id="147" name="Shape 14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48" name="Slide Number"/>
          <p:cNvSpPr>
            <a:spLocks noGrp="1"/>
          </p:cNvSpPr>
          <p:nvPr>
            <p:ph type="sldNum" sz="quarter" idx="2"/>
          </p:nvPr>
        </p:nvSpPr>
        <p:spPr>
          <a:xfrm>
            <a:off x="12186622" y="431800"/>
            <a:ext cx="406897" cy="457200"/>
          </a:xfrm>
          <a:prstGeom prst="rect">
            <a:avLst/>
          </a:prstGeom>
        </p:spPr>
        <p:txBody>
          <a:bodyPr/>
          <a:lstStyle>
            <a:lvl1pPr algn="r">
              <a:lnSpc>
                <a:spcPct val="80000"/>
              </a:lnSpc>
              <a:defRPr sz="2400">
                <a:solidFill>
                  <a:srgbClr val="838787"/>
                </a:solidFill>
                <a:latin typeface="DIN Alternate"/>
                <a:ea typeface="DIN Alternate"/>
                <a:cs typeface="DIN Alternate"/>
                <a:sym typeface="DIN Alternate"/>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bg>
      <p:bgPr>
        <a:solidFill>
          <a:srgbClr val="222222"/>
        </a:solidFill>
        <a:effectLst/>
      </p:bgPr>
    </p:bg>
    <p:spTree>
      <p:nvGrpSpPr>
        <p:cNvPr id="1" name=""/>
        <p:cNvGrpSpPr/>
        <p:nvPr/>
      </p:nvGrpSpPr>
      <p:grpSpPr>
        <a:xfrm>
          <a:off x="0" y="0"/>
          <a:ext cx="0" cy="0"/>
          <a:chOff x="0" y="0"/>
          <a:chExt cx="0" cy="0"/>
        </a:xfrm>
      </p:grpSpPr>
      <p:sp>
        <p:nvSpPr>
          <p:cNvPr id="155" name="Slide Number"/>
          <p:cNvSpPr>
            <a:spLocks noGrp="1"/>
          </p:cNvSpPr>
          <p:nvPr>
            <p:ph type="sldNum" sz="quarter" idx="2"/>
          </p:nvPr>
        </p:nvSpPr>
        <p:spPr>
          <a:xfrm>
            <a:off x="12186622" y="431800"/>
            <a:ext cx="406897" cy="457200"/>
          </a:xfrm>
          <a:prstGeom prst="rect">
            <a:avLst/>
          </a:prstGeom>
        </p:spPr>
        <p:txBody>
          <a:bodyPr/>
          <a:lstStyle>
            <a:lvl1pPr algn="r">
              <a:lnSpc>
                <a:spcPct val="80000"/>
              </a:lnSpc>
              <a:defRPr sz="2400">
                <a:solidFill>
                  <a:srgbClr val="838787"/>
                </a:solidFill>
                <a:latin typeface="DIN Alternate"/>
                <a:ea typeface="DIN Alternate"/>
                <a:cs typeface="DIN Alternate"/>
                <a:sym typeface="DIN Alternate"/>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lank Alt">
    <p:bg>
      <p:bgPr>
        <a:solidFill>
          <a:srgbClr val="FFFFFF"/>
        </a:solidFill>
        <a:effectLst/>
      </p:bgPr>
    </p:bg>
    <p:spTree>
      <p:nvGrpSpPr>
        <p:cNvPr id="1" name=""/>
        <p:cNvGrpSpPr/>
        <p:nvPr/>
      </p:nvGrpSpPr>
      <p:grpSpPr>
        <a:xfrm>
          <a:off x="0" y="0"/>
          <a:ext cx="0" cy="0"/>
          <a:chOff x="0" y="0"/>
          <a:chExt cx="0" cy="0"/>
        </a:xfrm>
      </p:grpSpPr>
      <p:sp>
        <p:nvSpPr>
          <p:cNvPr id="162" name="Slide Number"/>
          <p:cNvSpPr>
            <a:spLocks noGrp="1"/>
          </p:cNvSpPr>
          <p:nvPr>
            <p:ph type="sldNum" sz="quarter" idx="2"/>
          </p:nvPr>
        </p:nvSpPr>
        <p:spPr>
          <a:xfrm>
            <a:off x="12186622" y="431800"/>
            <a:ext cx="406897" cy="457200"/>
          </a:xfrm>
          <a:prstGeom prst="rect">
            <a:avLst/>
          </a:prstGeom>
        </p:spPr>
        <p:txBody>
          <a:bodyPr/>
          <a:lstStyle>
            <a:lvl1pPr algn="r">
              <a:lnSpc>
                <a:spcPct val="80000"/>
              </a:lnSpc>
              <a:defRPr sz="2400">
                <a:solidFill>
                  <a:srgbClr val="838787"/>
                </a:solidFill>
                <a:latin typeface="DIN Alternate"/>
                <a:ea typeface="DIN Alternate"/>
                <a:cs typeface="DIN Alternate"/>
                <a:sym typeface="DIN Alternate"/>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69"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76" name="Image"/>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7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bg>
      <p:bgPr>
        <a:solidFill>
          <a:srgbClr val="222222"/>
        </a:solidFill>
        <a:effectLst/>
      </p:bgPr>
    </p:bg>
    <p:spTree>
      <p:nvGrpSpPr>
        <p:cNvPr id="1" name=""/>
        <p:cNvGrpSpPr/>
        <p:nvPr/>
      </p:nvGrpSpPr>
      <p:grpSpPr>
        <a:xfrm>
          <a:off x="0" y="0"/>
          <a:ext cx="0" cy="0"/>
          <a:chOff x="0" y="0"/>
          <a:chExt cx="0" cy="0"/>
        </a:xfrm>
      </p:grpSpPr>
      <p:sp>
        <p:nvSpPr>
          <p:cNvPr id="21" name="Shape 2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22" name="Body Level One…"/>
          <p:cNvSpPr>
            <a:spLocks noGrp="1"/>
          </p:cNvSpPr>
          <p:nvPr>
            <p:ph type="body" sz="quarter" idx="1"/>
          </p:nvPr>
        </p:nvSpPr>
        <p:spPr>
          <a:xfrm>
            <a:off x="406400" y="6140894"/>
            <a:ext cx="12192000" cy="264"/>
          </a:xfrm>
          <a:prstGeom prst="rect">
            <a:avLst/>
          </a:prstGeom>
          <a:ln w="38100">
            <a:solidFill>
              <a:srgbClr val="A6AAA9"/>
            </a:solidFill>
          </a:ln>
        </p:spPr>
        <p:txBody>
          <a:bodyPr/>
          <a:lstStyle>
            <a:lvl1pPr>
              <a:spcBef>
                <a:spcPts val="2800"/>
              </a:spcBef>
              <a:buClr>
                <a:srgbClr val="39A3D5"/>
              </a:buClr>
              <a:buSzPct val="104999"/>
              <a:buFont typeface="Avenir Next"/>
              <a:buChar char="‣"/>
              <a:defRPr sz="3400">
                <a:solidFill>
                  <a:srgbClr val="838787"/>
                </a:solidFill>
                <a:latin typeface="Avenir Next Medium"/>
                <a:ea typeface="Avenir Next Medium"/>
                <a:cs typeface="Avenir Next Medium"/>
                <a:sym typeface="Avenir Next Medium"/>
              </a:defRPr>
            </a:lvl1pPr>
            <a:lvl2pPr>
              <a:spcBef>
                <a:spcPts val="2800"/>
              </a:spcBef>
              <a:buClr>
                <a:srgbClr val="39A3D5"/>
              </a:buClr>
              <a:buSzPct val="104999"/>
              <a:buFont typeface="Avenir Next"/>
              <a:buChar char="‣"/>
              <a:defRPr sz="3400">
                <a:solidFill>
                  <a:srgbClr val="838787"/>
                </a:solidFill>
                <a:latin typeface="Avenir Next Medium"/>
                <a:ea typeface="Avenir Next Medium"/>
                <a:cs typeface="Avenir Next Medium"/>
                <a:sym typeface="Avenir Next Medium"/>
              </a:defRPr>
            </a:lvl2pPr>
            <a:lvl3pPr>
              <a:spcBef>
                <a:spcPts val="2800"/>
              </a:spcBef>
              <a:buClr>
                <a:srgbClr val="39A3D5"/>
              </a:buClr>
              <a:buSzPct val="104999"/>
              <a:buFont typeface="Avenir Next"/>
              <a:buChar char="‣"/>
              <a:defRPr sz="3400">
                <a:solidFill>
                  <a:srgbClr val="838787"/>
                </a:solidFill>
                <a:latin typeface="Avenir Next Medium"/>
                <a:ea typeface="Avenir Next Medium"/>
                <a:cs typeface="Avenir Next Medium"/>
                <a:sym typeface="Avenir Next Medium"/>
              </a:defRPr>
            </a:lvl3pPr>
            <a:lvl4pPr>
              <a:spcBef>
                <a:spcPts val="2800"/>
              </a:spcBef>
              <a:buClr>
                <a:srgbClr val="39A3D5"/>
              </a:buClr>
              <a:buSzPct val="104999"/>
              <a:buFont typeface="Avenir Next"/>
              <a:buChar char="‣"/>
              <a:defRPr sz="3400">
                <a:solidFill>
                  <a:srgbClr val="838787"/>
                </a:solidFill>
                <a:latin typeface="Avenir Next Medium"/>
                <a:ea typeface="Avenir Next Medium"/>
                <a:cs typeface="Avenir Next Medium"/>
                <a:sym typeface="Avenir Next Medium"/>
              </a:defRPr>
            </a:lvl4pPr>
            <a:lvl5pPr>
              <a:spcBef>
                <a:spcPts val="2800"/>
              </a:spcBef>
              <a:buClr>
                <a:srgbClr val="39A3D5"/>
              </a:buClr>
              <a:buSzPct val="104999"/>
              <a:buFont typeface="Avenir Next"/>
              <a:buChar char="‣"/>
              <a:defRPr sz="3400">
                <a:solidFill>
                  <a:srgbClr val="838787"/>
                </a:solidFill>
                <a:latin typeface="Avenir Next Medium"/>
                <a:ea typeface="Avenir Next Medium"/>
                <a:cs typeface="Avenir Next Medium"/>
                <a:sym typeface="Avenir Next Medium"/>
              </a:defRPr>
            </a:lvl5pPr>
          </a:lstStyle>
          <a:p>
            <a:r>
              <a:t>Body Level One</a:t>
            </a:r>
          </a:p>
          <a:p>
            <a:pPr lvl="1"/>
            <a:r>
              <a:t>Body Level Two</a:t>
            </a:r>
          </a:p>
          <a:p>
            <a:pPr lvl="2"/>
            <a:r>
              <a:t>Body Level Three</a:t>
            </a:r>
          </a:p>
          <a:p>
            <a:pPr lvl="3"/>
            <a:r>
              <a:t>Body Level Four</a:t>
            </a:r>
          </a:p>
          <a:p>
            <a:pPr lvl="4"/>
            <a:r>
              <a:t>Body Level Five</a:t>
            </a:r>
          </a:p>
        </p:txBody>
      </p:sp>
      <p:sp>
        <p:nvSpPr>
          <p:cNvPr id="23" name="Title Text"/>
          <p:cNvSpPr>
            <a:spLocks noGrp="1"/>
          </p:cNvSpPr>
          <p:nvPr>
            <p:ph type="title"/>
          </p:nvPr>
        </p:nvSpPr>
        <p:spPr>
          <a:xfrm>
            <a:off x="406400" y="6426200"/>
            <a:ext cx="12192000" cy="2705100"/>
          </a:xfrm>
          <a:prstGeom prst="rect">
            <a:avLst/>
          </a:prstGeom>
        </p:spPr>
        <p:txBody>
          <a:bodyPr anchor="t"/>
          <a:lstStyle>
            <a:lvl1pPr algn="l">
              <a:lnSpc>
                <a:spcPct val="80000"/>
              </a:lnSpc>
              <a:defRPr sz="17000" cap="all">
                <a:solidFill>
                  <a:schemeClr val="accent1"/>
                </a:solidFill>
                <a:latin typeface="DIN Condensed"/>
                <a:ea typeface="DIN Condensed"/>
                <a:cs typeface="DIN Condensed"/>
                <a:sym typeface="DIN Condensed"/>
              </a:defRPr>
            </a:lvl1pPr>
          </a:lstStyle>
          <a:p>
            <a:r>
              <a:t>Title Text</a:t>
            </a:r>
          </a:p>
        </p:txBody>
      </p:sp>
      <p:sp>
        <p:nvSpPr>
          <p:cNvPr id="24" name="Shape 25"/>
          <p:cNvSpPr>
            <a:spLocks noGrp="1"/>
          </p:cNvSpPr>
          <p:nvPr>
            <p:ph type="body" sz="quarter" idx="14"/>
          </p:nvPr>
        </p:nvSpPr>
        <p:spPr>
          <a:xfrm>
            <a:off x="406400" y="4267200"/>
            <a:ext cx="12192000" cy="1803400"/>
          </a:xfrm>
          <a:prstGeom prst="rect">
            <a:avLst/>
          </a:prstGeom>
        </p:spPr>
        <p:txBody>
          <a:bodyPr anchor="b"/>
          <a:lstStyle/>
          <a:p>
            <a:pPr marL="0" indent="0">
              <a:lnSpc>
                <a:spcPct val="80000"/>
              </a:lnSpc>
              <a:spcBef>
                <a:spcPts val="2300"/>
              </a:spcBef>
              <a:buSzTx/>
              <a:buNone/>
              <a:defRPr sz="5400" cap="all">
                <a:solidFill>
                  <a:srgbClr val="A6AAA9"/>
                </a:solidFill>
                <a:latin typeface="DIN Alternate"/>
                <a:ea typeface="DIN Alternate"/>
                <a:cs typeface="DIN Alternate"/>
                <a:sym typeface="DIN Alternate"/>
              </a:defRPr>
            </a:pPr>
            <a:endParaRPr/>
          </a:p>
        </p:txBody>
      </p:sp>
      <p:sp>
        <p:nvSpPr>
          <p:cNvPr id="25" name="Slide Number"/>
          <p:cNvSpPr>
            <a:spLocks noGrp="1"/>
          </p:cNvSpPr>
          <p:nvPr>
            <p:ph type="sldNum" sz="quarter" idx="2"/>
          </p:nvPr>
        </p:nvSpPr>
        <p:spPr>
          <a:xfrm>
            <a:off x="12194441" y="431800"/>
            <a:ext cx="406897" cy="457200"/>
          </a:xfrm>
          <a:prstGeom prst="rect">
            <a:avLst/>
          </a:prstGeom>
        </p:spPr>
        <p:txBody>
          <a:bodyPr/>
          <a:lstStyle>
            <a:lvl1pPr algn="r">
              <a:lnSpc>
                <a:spcPct val="80000"/>
              </a:lnSpc>
              <a:defRPr sz="2400">
                <a:solidFill>
                  <a:srgbClr val="838787"/>
                </a:solidFill>
                <a:latin typeface="DIN Alternate"/>
                <a:ea typeface="DIN Alternate"/>
                <a:cs typeface="DIN Alternate"/>
                <a:sym typeface="DIN Alternate"/>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Subtitle Alt">
    <p:bg>
      <p:bgPr>
        <a:solidFill>
          <a:srgbClr val="FFFFFF"/>
        </a:solidFill>
        <a:effectLst/>
      </p:bgPr>
    </p:bg>
    <p:spTree>
      <p:nvGrpSpPr>
        <p:cNvPr id="1" name=""/>
        <p:cNvGrpSpPr/>
        <p:nvPr/>
      </p:nvGrpSpPr>
      <p:grpSpPr>
        <a:xfrm>
          <a:off x="0" y="0"/>
          <a:ext cx="0" cy="0"/>
          <a:chOff x="0" y="0"/>
          <a:chExt cx="0" cy="0"/>
        </a:xfrm>
      </p:grpSpPr>
      <p:sp>
        <p:nvSpPr>
          <p:cNvPr id="32" name="Shape 33"/>
          <p:cNvSpPr/>
          <p:nvPr/>
        </p:nvSpPr>
        <p:spPr>
          <a:xfrm flipV="1">
            <a:off x="406400" y="6140894"/>
            <a:ext cx="12192000" cy="264"/>
          </a:xfrm>
          <a:prstGeom prst="line">
            <a:avLst/>
          </a:prstGeom>
          <a:ln w="38100">
            <a:solidFill>
              <a:srgbClr val="A6AAA9"/>
            </a:solidFill>
            <a:miter lim="400000"/>
          </a:ln>
        </p:spPr>
        <p:txBody>
          <a:bodyPr lIns="45718" tIns="45718" rIns="45718" bIns="45718"/>
          <a:lstStyle/>
          <a:p>
            <a:pPr>
              <a:defRPr>
                <a:solidFill>
                  <a:srgbClr val="838787"/>
                </a:solidFill>
              </a:defRPr>
            </a:pPr>
            <a:endParaRPr/>
          </a:p>
        </p:txBody>
      </p:sp>
      <p:sp>
        <p:nvSpPr>
          <p:cNvPr id="33" name="Title Text"/>
          <p:cNvSpPr>
            <a:spLocks noGrp="1"/>
          </p:cNvSpPr>
          <p:nvPr>
            <p:ph type="title"/>
          </p:nvPr>
        </p:nvSpPr>
        <p:spPr>
          <a:xfrm>
            <a:off x="406400" y="6426200"/>
            <a:ext cx="12192000" cy="2705100"/>
          </a:xfrm>
          <a:prstGeom prst="rect">
            <a:avLst/>
          </a:prstGeom>
        </p:spPr>
        <p:txBody>
          <a:bodyPr anchor="t"/>
          <a:lstStyle>
            <a:lvl1pPr algn="l">
              <a:lnSpc>
                <a:spcPct val="80000"/>
              </a:lnSpc>
              <a:defRPr sz="17000" cap="all">
                <a:solidFill>
                  <a:schemeClr val="accent1"/>
                </a:solidFill>
                <a:latin typeface="DIN Condensed"/>
                <a:ea typeface="DIN Condensed"/>
                <a:cs typeface="DIN Condensed"/>
                <a:sym typeface="DIN Condensed"/>
              </a:defRPr>
            </a:lvl1pPr>
          </a:lstStyle>
          <a:p>
            <a:r>
              <a:t>Title Text</a:t>
            </a:r>
          </a:p>
        </p:txBody>
      </p:sp>
      <p:sp>
        <p:nvSpPr>
          <p:cNvPr id="34" name="Body Level One…"/>
          <p:cNvSpPr>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Sz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Sz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Sz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Sz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Sz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35" name="Slide Number"/>
          <p:cNvSpPr>
            <a:spLocks noGrp="1"/>
          </p:cNvSpPr>
          <p:nvPr>
            <p:ph type="sldNum" sz="quarter" idx="2"/>
          </p:nvPr>
        </p:nvSpPr>
        <p:spPr>
          <a:xfrm>
            <a:off x="12161860" y="419100"/>
            <a:ext cx="406897" cy="457200"/>
          </a:xfrm>
          <a:prstGeom prst="rect">
            <a:avLst/>
          </a:prstGeom>
        </p:spPr>
        <p:txBody>
          <a:bodyPr/>
          <a:lstStyle>
            <a:lvl1pPr algn="r">
              <a:lnSpc>
                <a:spcPct val="80000"/>
              </a:lnSpc>
              <a:defRPr sz="2400">
                <a:solidFill>
                  <a:srgbClr val="838787"/>
                </a:solidFill>
                <a:latin typeface="DIN Alternate"/>
                <a:ea typeface="DIN Alternate"/>
                <a:cs typeface="DIN Alternate"/>
                <a:sym typeface="DIN Alternate"/>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Center">
    <p:bg>
      <p:bgPr>
        <a:solidFill>
          <a:srgbClr val="222222"/>
        </a:solidFill>
        <a:effectLst/>
      </p:bgPr>
    </p:bg>
    <p:spTree>
      <p:nvGrpSpPr>
        <p:cNvPr id="1" name=""/>
        <p:cNvGrpSpPr/>
        <p:nvPr/>
      </p:nvGrpSpPr>
      <p:grpSpPr>
        <a:xfrm>
          <a:off x="0" y="0"/>
          <a:ext cx="0" cy="0"/>
          <a:chOff x="0" y="0"/>
          <a:chExt cx="0" cy="0"/>
        </a:xfrm>
      </p:grpSpPr>
      <p:sp>
        <p:nvSpPr>
          <p:cNvPr id="42" name="Title Text"/>
          <p:cNvSpPr>
            <a:spLocks noGrp="1"/>
          </p:cNvSpPr>
          <p:nvPr>
            <p:ph type="title"/>
          </p:nvPr>
        </p:nvSpPr>
        <p:spPr>
          <a:xfrm>
            <a:off x="406400" y="4038600"/>
            <a:ext cx="12192000" cy="4521200"/>
          </a:xfrm>
          <a:prstGeom prst="rect">
            <a:avLst/>
          </a:prstGeom>
        </p:spPr>
        <p:txBody>
          <a:bodyPr anchor="t"/>
          <a:lstStyle>
            <a:lvl1pPr algn="l">
              <a:lnSpc>
                <a:spcPct val="80000"/>
              </a:lnSpc>
              <a:defRPr sz="17000" cap="all">
                <a:solidFill>
                  <a:schemeClr val="accent1"/>
                </a:solidFill>
                <a:latin typeface="DIN Condensed"/>
                <a:ea typeface="DIN Condensed"/>
                <a:cs typeface="DIN Condensed"/>
                <a:sym typeface="DIN Condensed"/>
              </a:defRPr>
            </a:lvl1pPr>
          </a:lstStyle>
          <a:p>
            <a:r>
              <a:t>Title Text</a:t>
            </a:r>
          </a:p>
        </p:txBody>
      </p:sp>
      <p:sp>
        <p:nvSpPr>
          <p:cNvPr id="43" name="Slide Number"/>
          <p:cNvSpPr>
            <a:spLocks noGrp="1"/>
          </p:cNvSpPr>
          <p:nvPr>
            <p:ph type="sldNum" sz="quarter" idx="2"/>
          </p:nvPr>
        </p:nvSpPr>
        <p:spPr>
          <a:xfrm>
            <a:off x="12194441" y="431800"/>
            <a:ext cx="406897" cy="457200"/>
          </a:xfrm>
          <a:prstGeom prst="rect">
            <a:avLst/>
          </a:prstGeom>
        </p:spPr>
        <p:txBody>
          <a:bodyPr/>
          <a:lstStyle>
            <a:lvl1pPr algn="r">
              <a:lnSpc>
                <a:spcPct val="80000"/>
              </a:lnSpc>
              <a:defRPr sz="2400">
                <a:solidFill>
                  <a:srgbClr val="838787"/>
                </a:solidFill>
                <a:latin typeface="DIN Alternate"/>
                <a:ea typeface="DIN Alternate"/>
                <a:cs typeface="DIN Alternate"/>
                <a:sym typeface="DIN Alternate"/>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hoto - Vertical">
    <p:bg>
      <p:bgPr>
        <a:solidFill>
          <a:srgbClr val="222222"/>
        </a:solidFill>
        <a:effectLst/>
      </p:bgPr>
    </p:bg>
    <p:spTree>
      <p:nvGrpSpPr>
        <p:cNvPr id="1" name=""/>
        <p:cNvGrpSpPr/>
        <p:nvPr/>
      </p:nvGrpSpPr>
      <p:grpSpPr>
        <a:xfrm>
          <a:off x="0" y="0"/>
          <a:ext cx="0" cy="0"/>
          <a:chOff x="0" y="0"/>
          <a:chExt cx="0" cy="0"/>
        </a:xfrm>
      </p:grpSpPr>
      <p:sp>
        <p:nvSpPr>
          <p:cNvPr id="50" name="Shape 51"/>
          <p:cNvSpPr/>
          <p:nvPr/>
        </p:nvSpPr>
        <p:spPr>
          <a:xfrm flipV="1">
            <a:off x="5892800" y="6141011"/>
            <a:ext cx="6705600" cy="146"/>
          </a:xfrm>
          <a:prstGeom prst="line">
            <a:avLst/>
          </a:prstGeom>
          <a:ln w="38100">
            <a:solidFill>
              <a:srgbClr val="A6AAA9"/>
            </a:solidFill>
            <a:miter lim="400000"/>
          </a:ln>
        </p:spPr>
        <p:txBody>
          <a:bodyPr lIns="45718" tIns="45718" rIns="45718" bIns="45718"/>
          <a:lstStyle/>
          <a:p>
            <a:pPr>
              <a:defRPr>
                <a:solidFill>
                  <a:srgbClr val="838787"/>
                </a:solidFill>
              </a:defRPr>
            </a:pPr>
            <a:endParaRPr/>
          </a:p>
        </p:txBody>
      </p:sp>
      <p:sp>
        <p:nvSpPr>
          <p:cNvPr id="51" name="Shape 52"/>
          <p:cNvSpPr>
            <a:spLocks noGrp="1"/>
          </p:cNvSpPr>
          <p:nvPr>
            <p:ph type="pic" idx="13"/>
          </p:nvPr>
        </p:nvSpPr>
        <p:spPr>
          <a:xfrm>
            <a:off x="0" y="0"/>
            <a:ext cx="5486400" cy="9753600"/>
          </a:xfrm>
          <a:prstGeom prst="rect">
            <a:avLst/>
          </a:prstGeom>
        </p:spPr>
        <p:txBody>
          <a:bodyPr lIns="91439" tIns="45719" rIns="91439" bIns="45719" anchor="t">
            <a:noAutofit/>
          </a:bodyPr>
          <a:lstStyle/>
          <a:p>
            <a:endParaRPr/>
          </a:p>
        </p:txBody>
      </p:sp>
      <p:sp>
        <p:nvSpPr>
          <p:cNvPr id="52" name="Title Text"/>
          <p:cNvSpPr>
            <a:spLocks noGrp="1"/>
          </p:cNvSpPr>
          <p:nvPr>
            <p:ph type="title"/>
          </p:nvPr>
        </p:nvSpPr>
        <p:spPr>
          <a:xfrm>
            <a:off x="5892800" y="6426200"/>
            <a:ext cx="6705600" cy="2705100"/>
          </a:xfrm>
          <a:prstGeom prst="rect">
            <a:avLst/>
          </a:prstGeom>
        </p:spPr>
        <p:txBody>
          <a:bodyPr anchor="t"/>
          <a:lstStyle>
            <a:lvl1pPr algn="l">
              <a:lnSpc>
                <a:spcPct val="80000"/>
              </a:lnSpc>
              <a:defRPr sz="17000" cap="all">
                <a:solidFill>
                  <a:schemeClr val="accent1"/>
                </a:solidFill>
                <a:latin typeface="DIN Condensed"/>
                <a:ea typeface="DIN Condensed"/>
                <a:cs typeface="DIN Condensed"/>
                <a:sym typeface="DIN Condensed"/>
              </a:defRPr>
            </a:lvl1pPr>
          </a:lstStyle>
          <a:p>
            <a:r>
              <a:t>Title Text</a:t>
            </a:r>
          </a:p>
        </p:txBody>
      </p:sp>
      <p:sp>
        <p:nvSpPr>
          <p:cNvPr id="53" name="Body Level One…"/>
          <p:cNvSpPr>
            <a:spLocks noGrp="1"/>
          </p:cNvSpPr>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Sz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Sz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Sz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Sz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Sz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54" name="Slide Number"/>
          <p:cNvSpPr>
            <a:spLocks noGrp="1"/>
          </p:cNvSpPr>
          <p:nvPr>
            <p:ph type="sldNum" sz="quarter" idx="2"/>
          </p:nvPr>
        </p:nvSpPr>
        <p:spPr>
          <a:xfrm>
            <a:off x="12194441" y="431800"/>
            <a:ext cx="406897" cy="457200"/>
          </a:xfrm>
          <a:prstGeom prst="rect">
            <a:avLst/>
          </a:prstGeom>
        </p:spPr>
        <p:txBody>
          <a:bodyPr/>
          <a:lstStyle>
            <a:lvl1pPr algn="r">
              <a:lnSpc>
                <a:spcPct val="80000"/>
              </a:lnSpc>
              <a:defRPr sz="2400">
                <a:solidFill>
                  <a:srgbClr val="838787"/>
                </a:solidFill>
                <a:latin typeface="DIN Alternate"/>
                <a:ea typeface="DIN Alternate"/>
                <a:cs typeface="DIN Alternate"/>
                <a:sym typeface="DIN Alternate"/>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bg>
      <p:bgPr>
        <a:solidFill>
          <a:srgbClr val="FFFFFF"/>
        </a:solidFill>
        <a:effectLst/>
      </p:bgPr>
    </p:bg>
    <p:spTree>
      <p:nvGrpSpPr>
        <p:cNvPr id="1" name=""/>
        <p:cNvGrpSpPr/>
        <p:nvPr/>
      </p:nvGrpSpPr>
      <p:grpSpPr>
        <a:xfrm>
          <a:off x="0" y="0"/>
          <a:ext cx="0" cy="0"/>
          <a:chOff x="0" y="0"/>
          <a:chExt cx="0" cy="0"/>
        </a:xfrm>
      </p:grpSpPr>
      <p:sp>
        <p:nvSpPr>
          <p:cNvPr id="61" name="Shape 2"/>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defRPr>
                <a:solidFill>
                  <a:srgbClr val="838787"/>
                </a:solidFill>
              </a:defRPr>
            </a:pPr>
            <a:endParaRPr/>
          </a:p>
        </p:txBody>
      </p:sp>
      <p:sp>
        <p:nvSpPr>
          <p:cNvPr id="62" name="Body Level One…"/>
          <p:cNvSpPr>
            <a:spLocks noGrp="1"/>
          </p:cNvSpPr>
          <p:nvPr>
            <p:ph type="body" sz="quarter" idx="1"/>
          </p:nvPr>
        </p:nvSpPr>
        <p:spPr>
          <a:xfrm>
            <a:off x="406400" y="457200"/>
            <a:ext cx="11176000" cy="457200"/>
          </a:xfrm>
          <a:prstGeom prst="rect">
            <a:avLst/>
          </a:prstGeom>
        </p:spPr>
        <p:txBody>
          <a:bodyPr anchor="b"/>
          <a:lstStyle>
            <a:lvl1pPr marL="0" indent="0" defTabSz="457200">
              <a:lnSpc>
                <a:spcPct val="80000"/>
              </a:lnSpc>
              <a:spcBef>
                <a:spcPts val="0"/>
              </a:spcBef>
              <a:buSzTx/>
              <a:buNone/>
              <a:defRPr sz="2400" cap="all" spc="120">
                <a:solidFill>
                  <a:srgbClr val="838787"/>
                </a:solidFill>
                <a:latin typeface="DIN Alternate"/>
                <a:ea typeface="DIN Alternate"/>
                <a:cs typeface="DIN Alternate"/>
                <a:sym typeface="DIN Alternate"/>
              </a:defRPr>
            </a:lvl1pPr>
            <a:lvl2pPr marL="758264" indent="-313764" defTabSz="457200">
              <a:lnSpc>
                <a:spcPct val="80000"/>
              </a:lnSpc>
              <a:spcBef>
                <a:spcPts val="0"/>
              </a:spcBef>
              <a:buSzPct val="104999"/>
              <a:buChar char="‣"/>
              <a:defRPr sz="2400" cap="all" spc="120">
                <a:solidFill>
                  <a:srgbClr val="838787"/>
                </a:solidFill>
                <a:latin typeface="DIN Alternate"/>
                <a:ea typeface="DIN Alternate"/>
                <a:cs typeface="DIN Alternate"/>
                <a:sym typeface="DIN Alternate"/>
              </a:defRPr>
            </a:lvl2pPr>
            <a:lvl3pPr marL="1202764" indent="-313764" defTabSz="457200">
              <a:lnSpc>
                <a:spcPct val="80000"/>
              </a:lnSpc>
              <a:spcBef>
                <a:spcPts val="0"/>
              </a:spcBef>
              <a:buSzPct val="104999"/>
              <a:buChar char="‣"/>
              <a:defRPr sz="2400" cap="all" spc="120">
                <a:solidFill>
                  <a:srgbClr val="838787"/>
                </a:solidFill>
                <a:latin typeface="DIN Alternate"/>
                <a:ea typeface="DIN Alternate"/>
                <a:cs typeface="DIN Alternate"/>
                <a:sym typeface="DIN Alternate"/>
              </a:defRPr>
            </a:lvl3pPr>
            <a:lvl4pPr marL="1647264" indent="-313764" defTabSz="457200">
              <a:lnSpc>
                <a:spcPct val="80000"/>
              </a:lnSpc>
              <a:spcBef>
                <a:spcPts val="0"/>
              </a:spcBef>
              <a:buSzPct val="104999"/>
              <a:buChar char="‣"/>
              <a:defRPr sz="2400" cap="all" spc="120">
                <a:solidFill>
                  <a:srgbClr val="838787"/>
                </a:solidFill>
                <a:latin typeface="DIN Alternate"/>
                <a:ea typeface="DIN Alternate"/>
                <a:cs typeface="DIN Alternate"/>
                <a:sym typeface="DIN Alternate"/>
              </a:defRPr>
            </a:lvl4pPr>
            <a:lvl5pPr marL="2091764" indent="-313764" defTabSz="457200">
              <a:lnSpc>
                <a:spcPct val="80000"/>
              </a:lnSpc>
              <a:spcBef>
                <a:spcPts val="0"/>
              </a:spcBef>
              <a:buSzPct val="104999"/>
              <a:buChar char="‣"/>
              <a:defRPr sz="2400" cap="all" spc="120">
                <a:solidFill>
                  <a:srgbClr val="838787"/>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63" name="Title Text"/>
          <p:cNvSpPr>
            <a:spLocks noGrp="1"/>
          </p:cNvSpPr>
          <p:nvPr>
            <p:ph type="title"/>
          </p:nvPr>
        </p:nvSpPr>
        <p:spPr>
          <a:xfrm>
            <a:off x="406400" y="1536700"/>
            <a:ext cx="12192000" cy="723900"/>
          </a:xfrm>
          <a:prstGeom prst="rect">
            <a:avLst/>
          </a:prstGeom>
        </p:spPr>
        <p:txBody>
          <a:bodyPr anchor="t"/>
          <a:lstStyle>
            <a:lvl1pPr algn="l">
              <a:lnSpc>
                <a:spcPct val="80000"/>
              </a:lnSpc>
              <a:spcBef>
                <a:spcPts val="2800"/>
              </a:spcBef>
              <a:defRPr sz="6000" cap="all">
                <a:solidFill>
                  <a:schemeClr val="accent1"/>
                </a:solidFill>
                <a:latin typeface="DIN Condensed"/>
                <a:ea typeface="DIN Condensed"/>
                <a:cs typeface="DIN Condensed"/>
                <a:sym typeface="DIN Condensed"/>
              </a:defRPr>
            </a:lvl1pPr>
          </a:lstStyle>
          <a:p>
            <a:r>
              <a:t>Title Text</a:t>
            </a:r>
          </a:p>
        </p:txBody>
      </p:sp>
      <p:sp>
        <p:nvSpPr>
          <p:cNvPr id="64" name="Slide Number"/>
          <p:cNvSpPr>
            <a:spLocks noGrp="1"/>
          </p:cNvSpPr>
          <p:nvPr>
            <p:ph type="sldNum" sz="quarter" idx="2"/>
          </p:nvPr>
        </p:nvSpPr>
        <p:spPr>
          <a:xfrm>
            <a:off x="12186622" y="431800"/>
            <a:ext cx="406897" cy="457200"/>
          </a:xfrm>
          <a:prstGeom prst="rect">
            <a:avLst/>
          </a:prstGeom>
        </p:spPr>
        <p:txBody>
          <a:bodyPr/>
          <a:lstStyle>
            <a:lvl1pPr algn="r">
              <a:lnSpc>
                <a:spcPct val="80000"/>
              </a:lnSpc>
              <a:defRPr sz="2400">
                <a:solidFill>
                  <a:srgbClr val="838787"/>
                </a:solidFill>
                <a:latin typeface="DIN Alternate"/>
                <a:ea typeface="DIN Alternate"/>
                <a:cs typeface="DIN Alternate"/>
                <a:sym typeface="DIN Alternate"/>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mp; Bullets">
    <p:bg>
      <p:bgPr>
        <a:solidFill>
          <a:srgbClr val="222222"/>
        </a:solidFill>
        <a:effectLst/>
      </p:bgPr>
    </p:bg>
    <p:spTree>
      <p:nvGrpSpPr>
        <p:cNvPr id="1" name=""/>
        <p:cNvGrpSpPr/>
        <p:nvPr/>
      </p:nvGrpSpPr>
      <p:grpSpPr>
        <a:xfrm>
          <a:off x="0" y="0"/>
          <a:ext cx="0" cy="0"/>
          <a:chOff x="0" y="0"/>
          <a:chExt cx="0" cy="0"/>
        </a:xfrm>
      </p:grpSpPr>
      <p:sp>
        <p:nvSpPr>
          <p:cNvPr id="71" name="Shape 2"/>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defRPr>
                <a:solidFill>
                  <a:srgbClr val="838787"/>
                </a:solidFill>
              </a:defRPr>
            </a:pPr>
            <a:endParaRPr/>
          </a:p>
        </p:txBody>
      </p:sp>
      <p:sp>
        <p:nvSpPr>
          <p:cNvPr id="72" name="Body Level One…"/>
          <p:cNvSpPr>
            <a:spLocks noGrp="1"/>
          </p:cNvSpPr>
          <p:nvPr>
            <p:ph type="body" sz="quarter" idx="1"/>
          </p:nvPr>
        </p:nvSpPr>
        <p:spPr>
          <a:xfrm>
            <a:off x="406400" y="457200"/>
            <a:ext cx="11176000" cy="457200"/>
          </a:xfrm>
          <a:prstGeom prst="rect">
            <a:avLst/>
          </a:prstGeom>
        </p:spPr>
        <p:txBody>
          <a:bodyPr anchor="b"/>
          <a:lstStyle>
            <a:lvl1pPr marL="0" indent="0" defTabSz="457200">
              <a:lnSpc>
                <a:spcPct val="80000"/>
              </a:lnSpc>
              <a:spcBef>
                <a:spcPts val="0"/>
              </a:spcBef>
              <a:buSzTx/>
              <a:buNone/>
              <a:defRPr sz="2400" cap="all" spc="120">
                <a:solidFill>
                  <a:srgbClr val="838787"/>
                </a:solidFill>
                <a:latin typeface="DIN Alternate"/>
                <a:ea typeface="DIN Alternate"/>
                <a:cs typeface="DIN Alternate"/>
                <a:sym typeface="DIN Alternate"/>
              </a:defRPr>
            </a:lvl1pPr>
            <a:lvl2pPr marL="758264" indent="-313764" defTabSz="457200">
              <a:lnSpc>
                <a:spcPct val="80000"/>
              </a:lnSpc>
              <a:spcBef>
                <a:spcPts val="0"/>
              </a:spcBef>
              <a:buSzPct val="104999"/>
              <a:buChar char="‣"/>
              <a:defRPr sz="2400" cap="all" spc="120">
                <a:solidFill>
                  <a:srgbClr val="838787"/>
                </a:solidFill>
                <a:latin typeface="DIN Alternate"/>
                <a:ea typeface="DIN Alternate"/>
                <a:cs typeface="DIN Alternate"/>
                <a:sym typeface="DIN Alternate"/>
              </a:defRPr>
            </a:lvl2pPr>
            <a:lvl3pPr marL="1202764" indent="-313764" defTabSz="457200">
              <a:lnSpc>
                <a:spcPct val="80000"/>
              </a:lnSpc>
              <a:spcBef>
                <a:spcPts val="0"/>
              </a:spcBef>
              <a:buSzPct val="104999"/>
              <a:buChar char="‣"/>
              <a:defRPr sz="2400" cap="all" spc="120">
                <a:solidFill>
                  <a:srgbClr val="838787"/>
                </a:solidFill>
                <a:latin typeface="DIN Alternate"/>
                <a:ea typeface="DIN Alternate"/>
                <a:cs typeface="DIN Alternate"/>
                <a:sym typeface="DIN Alternate"/>
              </a:defRPr>
            </a:lvl3pPr>
            <a:lvl4pPr marL="1647264" indent="-313764" defTabSz="457200">
              <a:lnSpc>
                <a:spcPct val="80000"/>
              </a:lnSpc>
              <a:spcBef>
                <a:spcPts val="0"/>
              </a:spcBef>
              <a:buSzPct val="104999"/>
              <a:buChar char="‣"/>
              <a:defRPr sz="2400" cap="all" spc="120">
                <a:solidFill>
                  <a:srgbClr val="838787"/>
                </a:solidFill>
                <a:latin typeface="DIN Alternate"/>
                <a:ea typeface="DIN Alternate"/>
                <a:cs typeface="DIN Alternate"/>
                <a:sym typeface="DIN Alternate"/>
              </a:defRPr>
            </a:lvl4pPr>
            <a:lvl5pPr marL="2091764" indent="-313764" defTabSz="457200">
              <a:lnSpc>
                <a:spcPct val="80000"/>
              </a:lnSpc>
              <a:spcBef>
                <a:spcPts val="0"/>
              </a:spcBef>
              <a:buSzPct val="104999"/>
              <a:buChar char="‣"/>
              <a:defRPr sz="2400" cap="all" spc="120">
                <a:solidFill>
                  <a:srgbClr val="838787"/>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73" name="Title Text"/>
          <p:cNvSpPr>
            <a:spLocks noGrp="1"/>
          </p:cNvSpPr>
          <p:nvPr>
            <p:ph type="title"/>
          </p:nvPr>
        </p:nvSpPr>
        <p:spPr>
          <a:xfrm>
            <a:off x="406400" y="1536700"/>
            <a:ext cx="12192000" cy="723900"/>
          </a:xfrm>
          <a:prstGeom prst="rect">
            <a:avLst/>
          </a:prstGeom>
        </p:spPr>
        <p:txBody>
          <a:bodyPr anchor="t"/>
          <a:lstStyle>
            <a:lvl1pPr algn="l">
              <a:lnSpc>
                <a:spcPct val="80000"/>
              </a:lnSpc>
              <a:spcBef>
                <a:spcPts val="2800"/>
              </a:spcBef>
              <a:defRPr sz="6000" cap="all">
                <a:solidFill>
                  <a:schemeClr val="accent1"/>
                </a:solidFill>
                <a:latin typeface="DIN Condensed"/>
                <a:ea typeface="DIN Condensed"/>
                <a:cs typeface="DIN Condensed"/>
                <a:sym typeface="DIN Condensed"/>
              </a:defRPr>
            </a:lvl1pPr>
          </a:lstStyle>
          <a:p>
            <a:r>
              <a:t>Title Text</a:t>
            </a:r>
          </a:p>
        </p:txBody>
      </p:sp>
      <p:sp>
        <p:nvSpPr>
          <p:cNvPr id="74" name="Shape 73"/>
          <p:cNvSpPr>
            <a:spLocks noGrp="1"/>
          </p:cNvSpPr>
          <p:nvPr>
            <p:ph type="body" idx="13"/>
          </p:nvPr>
        </p:nvSpPr>
        <p:spPr>
          <a:xfrm>
            <a:off x="406400" y="2743200"/>
            <a:ext cx="12192000" cy="6108700"/>
          </a:xfrm>
          <a:prstGeom prst="rect">
            <a:avLst/>
          </a:prstGeom>
        </p:spPr>
        <p:txBody>
          <a:bodyPr anchor="t"/>
          <a:lstStyle/>
          <a:p>
            <a:pPr>
              <a:spcBef>
                <a:spcPts val="2800"/>
              </a:spcBef>
              <a:buClr>
                <a:schemeClr val="accent1"/>
              </a:buClr>
              <a:buSzPct val="104999"/>
              <a:buFont typeface="Avenir Next"/>
              <a:buChar char="▸"/>
              <a:defRPr sz="3400">
                <a:solidFill>
                  <a:srgbClr val="838787"/>
                </a:solidFill>
                <a:latin typeface="Avenir Next Medium"/>
                <a:ea typeface="Avenir Next Medium"/>
                <a:cs typeface="Avenir Next Medium"/>
                <a:sym typeface="Avenir Next Medium"/>
              </a:defRPr>
            </a:pPr>
            <a:endParaRPr/>
          </a:p>
        </p:txBody>
      </p:sp>
      <p:sp>
        <p:nvSpPr>
          <p:cNvPr id="75" name="Slide Number"/>
          <p:cNvSpPr>
            <a:spLocks noGrp="1"/>
          </p:cNvSpPr>
          <p:nvPr>
            <p:ph type="sldNum" sz="quarter" idx="2"/>
          </p:nvPr>
        </p:nvSpPr>
        <p:spPr>
          <a:xfrm>
            <a:off x="12186622" y="431800"/>
            <a:ext cx="406897" cy="457200"/>
          </a:xfrm>
          <a:prstGeom prst="rect">
            <a:avLst/>
          </a:prstGeom>
        </p:spPr>
        <p:txBody>
          <a:bodyPr/>
          <a:lstStyle>
            <a:lvl1pPr algn="r">
              <a:lnSpc>
                <a:spcPct val="80000"/>
              </a:lnSpc>
              <a:defRPr sz="2400">
                <a:solidFill>
                  <a:srgbClr val="838787"/>
                </a:solidFill>
                <a:latin typeface="DIN Alternate"/>
                <a:ea typeface="DIN Alternate"/>
                <a:cs typeface="DIN Alternate"/>
                <a:sym typeface="DIN Alternate"/>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mp; Bullets Alt">
    <p:bg>
      <p:bgPr>
        <a:solidFill>
          <a:srgbClr val="FFFFFF"/>
        </a:solidFill>
        <a:effectLst/>
      </p:bgPr>
    </p:bg>
    <p:spTree>
      <p:nvGrpSpPr>
        <p:cNvPr id="1" name=""/>
        <p:cNvGrpSpPr/>
        <p:nvPr/>
      </p:nvGrpSpPr>
      <p:grpSpPr>
        <a:xfrm>
          <a:off x="0" y="0"/>
          <a:ext cx="0" cy="0"/>
          <a:chOff x="0" y="0"/>
          <a:chExt cx="0" cy="0"/>
        </a:xfrm>
      </p:grpSpPr>
      <p:sp>
        <p:nvSpPr>
          <p:cNvPr id="82" name="Shape 2"/>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defRPr>
                <a:solidFill>
                  <a:srgbClr val="838787"/>
                </a:solidFill>
              </a:defRPr>
            </a:pPr>
            <a:endParaRPr/>
          </a:p>
        </p:txBody>
      </p:sp>
      <p:sp>
        <p:nvSpPr>
          <p:cNvPr id="83" name="Body Level One…"/>
          <p:cNvSpPr>
            <a:spLocks noGrp="1"/>
          </p:cNvSpPr>
          <p:nvPr>
            <p:ph type="body" sz="quarter" idx="1"/>
          </p:nvPr>
        </p:nvSpPr>
        <p:spPr>
          <a:xfrm>
            <a:off x="406400" y="457200"/>
            <a:ext cx="11176000" cy="457200"/>
          </a:xfrm>
          <a:prstGeom prst="rect">
            <a:avLst/>
          </a:prstGeom>
        </p:spPr>
        <p:txBody>
          <a:bodyPr anchor="b"/>
          <a:lstStyle>
            <a:lvl1pPr marL="0" indent="0" defTabSz="457200">
              <a:lnSpc>
                <a:spcPct val="80000"/>
              </a:lnSpc>
              <a:spcBef>
                <a:spcPts val="0"/>
              </a:spcBef>
              <a:buSzTx/>
              <a:buNone/>
              <a:defRPr sz="2400" cap="all" spc="120">
                <a:solidFill>
                  <a:srgbClr val="838787"/>
                </a:solidFill>
                <a:latin typeface="DIN Alternate"/>
                <a:ea typeface="DIN Alternate"/>
                <a:cs typeface="DIN Alternate"/>
                <a:sym typeface="DIN Alternate"/>
              </a:defRPr>
            </a:lvl1pPr>
            <a:lvl2pPr marL="758264" indent="-313764" defTabSz="457200">
              <a:lnSpc>
                <a:spcPct val="80000"/>
              </a:lnSpc>
              <a:spcBef>
                <a:spcPts val="0"/>
              </a:spcBef>
              <a:buSzPct val="104999"/>
              <a:buChar char="‣"/>
              <a:defRPr sz="2400" cap="all" spc="120">
                <a:solidFill>
                  <a:srgbClr val="838787"/>
                </a:solidFill>
                <a:latin typeface="DIN Alternate"/>
                <a:ea typeface="DIN Alternate"/>
                <a:cs typeface="DIN Alternate"/>
                <a:sym typeface="DIN Alternate"/>
              </a:defRPr>
            </a:lvl2pPr>
            <a:lvl3pPr marL="1202764" indent="-313764" defTabSz="457200">
              <a:lnSpc>
                <a:spcPct val="80000"/>
              </a:lnSpc>
              <a:spcBef>
                <a:spcPts val="0"/>
              </a:spcBef>
              <a:buSzPct val="104999"/>
              <a:buChar char="‣"/>
              <a:defRPr sz="2400" cap="all" spc="120">
                <a:solidFill>
                  <a:srgbClr val="838787"/>
                </a:solidFill>
                <a:latin typeface="DIN Alternate"/>
                <a:ea typeface="DIN Alternate"/>
                <a:cs typeface="DIN Alternate"/>
                <a:sym typeface="DIN Alternate"/>
              </a:defRPr>
            </a:lvl3pPr>
            <a:lvl4pPr marL="1647264" indent="-313764" defTabSz="457200">
              <a:lnSpc>
                <a:spcPct val="80000"/>
              </a:lnSpc>
              <a:spcBef>
                <a:spcPts val="0"/>
              </a:spcBef>
              <a:buSzPct val="104999"/>
              <a:buChar char="‣"/>
              <a:defRPr sz="2400" cap="all" spc="120">
                <a:solidFill>
                  <a:srgbClr val="838787"/>
                </a:solidFill>
                <a:latin typeface="DIN Alternate"/>
                <a:ea typeface="DIN Alternate"/>
                <a:cs typeface="DIN Alternate"/>
                <a:sym typeface="DIN Alternate"/>
              </a:defRPr>
            </a:lvl4pPr>
            <a:lvl5pPr marL="2091764" indent="-313764" defTabSz="457200">
              <a:lnSpc>
                <a:spcPct val="80000"/>
              </a:lnSpc>
              <a:spcBef>
                <a:spcPts val="0"/>
              </a:spcBef>
              <a:buSzPct val="104999"/>
              <a:buChar char="‣"/>
              <a:defRPr sz="2400" cap="all" spc="120">
                <a:solidFill>
                  <a:srgbClr val="838787"/>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84" name="Title Text"/>
          <p:cNvSpPr>
            <a:spLocks noGrp="1"/>
          </p:cNvSpPr>
          <p:nvPr>
            <p:ph type="title"/>
          </p:nvPr>
        </p:nvSpPr>
        <p:spPr>
          <a:xfrm>
            <a:off x="406400" y="1536700"/>
            <a:ext cx="12192000" cy="723900"/>
          </a:xfrm>
          <a:prstGeom prst="rect">
            <a:avLst/>
          </a:prstGeom>
        </p:spPr>
        <p:txBody>
          <a:bodyPr anchor="t"/>
          <a:lstStyle>
            <a:lvl1pPr algn="l">
              <a:lnSpc>
                <a:spcPct val="80000"/>
              </a:lnSpc>
              <a:spcBef>
                <a:spcPts val="2800"/>
              </a:spcBef>
              <a:defRPr sz="6000" cap="all">
                <a:solidFill>
                  <a:schemeClr val="accent1"/>
                </a:solidFill>
                <a:latin typeface="DIN Condensed"/>
                <a:ea typeface="DIN Condensed"/>
                <a:cs typeface="DIN Condensed"/>
                <a:sym typeface="DIN Condensed"/>
              </a:defRPr>
            </a:lvl1pPr>
          </a:lstStyle>
          <a:p>
            <a:r>
              <a:t>Title Text</a:t>
            </a:r>
          </a:p>
        </p:txBody>
      </p:sp>
      <p:sp>
        <p:nvSpPr>
          <p:cNvPr id="85" name="Shape 83"/>
          <p:cNvSpPr>
            <a:spLocks noGrp="1"/>
          </p:cNvSpPr>
          <p:nvPr>
            <p:ph type="body" idx="13"/>
          </p:nvPr>
        </p:nvSpPr>
        <p:spPr>
          <a:xfrm>
            <a:off x="406400" y="2743200"/>
            <a:ext cx="12192000" cy="6108700"/>
          </a:xfrm>
          <a:prstGeom prst="rect">
            <a:avLst/>
          </a:prstGeom>
        </p:spPr>
        <p:txBody>
          <a:bodyPr anchor="t"/>
          <a:lstStyle/>
          <a:p>
            <a:pPr>
              <a:spcBef>
                <a:spcPts val="2800"/>
              </a:spcBef>
              <a:buClr>
                <a:schemeClr val="accent1"/>
              </a:buClr>
              <a:buSzPct val="104999"/>
              <a:buFont typeface="Avenir Next"/>
              <a:buChar char="▸"/>
              <a:defRPr sz="3400">
                <a:solidFill>
                  <a:srgbClr val="838787"/>
                </a:solidFill>
                <a:latin typeface="Avenir Next Medium"/>
                <a:ea typeface="Avenir Next Medium"/>
                <a:cs typeface="Avenir Next Medium"/>
                <a:sym typeface="Avenir Next Medium"/>
              </a:defRPr>
            </a:pPr>
            <a:endParaRPr/>
          </a:p>
        </p:txBody>
      </p:sp>
      <p:sp>
        <p:nvSpPr>
          <p:cNvPr id="86" name="Slide Number"/>
          <p:cNvSpPr>
            <a:spLocks noGrp="1"/>
          </p:cNvSpPr>
          <p:nvPr>
            <p:ph type="sldNum" sz="quarter" idx="2"/>
          </p:nvPr>
        </p:nvSpPr>
        <p:spPr>
          <a:xfrm>
            <a:off x="12186622" y="431800"/>
            <a:ext cx="406897" cy="457200"/>
          </a:xfrm>
          <a:prstGeom prst="rect">
            <a:avLst/>
          </a:prstGeom>
        </p:spPr>
        <p:txBody>
          <a:bodyPr/>
          <a:lstStyle>
            <a:lvl1pPr algn="r">
              <a:lnSpc>
                <a:spcPct val="80000"/>
              </a:lnSpc>
              <a:defRPr sz="2400">
                <a:solidFill>
                  <a:srgbClr val="838787"/>
                </a:solidFill>
                <a:latin typeface="DIN Alternate"/>
                <a:ea typeface="DIN Alternate"/>
                <a:cs typeface="DIN Alternate"/>
                <a:sym typeface="DIN Alternate"/>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Bullets &amp; Photo">
    <p:bg>
      <p:bgPr>
        <a:solidFill>
          <a:srgbClr val="222222"/>
        </a:solidFill>
        <a:effectLst/>
      </p:bgPr>
    </p:bg>
    <p:spTree>
      <p:nvGrpSpPr>
        <p:cNvPr id="1" name=""/>
        <p:cNvGrpSpPr/>
        <p:nvPr/>
      </p:nvGrpSpPr>
      <p:grpSpPr>
        <a:xfrm>
          <a:off x="0" y="0"/>
          <a:ext cx="0" cy="0"/>
          <a:chOff x="0" y="0"/>
          <a:chExt cx="0" cy="0"/>
        </a:xfrm>
      </p:grpSpPr>
      <p:sp>
        <p:nvSpPr>
          <p:cNvPr id="93" name="Shape 2"/>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defRPr>
                <a:solidFill>
                  <a:srgbClr val="838787"/>
                </a:solidFill>
              </a:defRPr>
            </a:pPr>
            <a:endParaRPr/>
          </a:p>
        </p:txBody>
      </p:sp>
      <p:sp>
        <p:nvSpPr>
          <p:cNvPr id="94" name="Body Level One…"/>
          <p:cNvSpPr>
            <a:spLocks noGrp="1"/>
          </p:cNvSpPr>
          <p:nvPr>
            <p:ph type="body" sz="quarter" idx="1"/>
          </p:nvPr>
        </p:nvSpPr>
        <p:spPr>
          <a:xfrm>
            <a:off x="406400" y="457200"/>
            <a:ext cx="11176000" cy="457200"/>
          </a:xfrm>
          <a:prstGeom prst="rect">
            <a:avLst/>
          </a:prstGeom>
        </p:spPr>
        <p:txBody>
          <a:bodyPr anchor="b"/>
          <a:lstStyle>
            <a:lvl1pPr marL="0" indent="0" defTabSz="457200">
              <a:lnSpc>
                <a:spcPct val="80000"/>
              </a:lnSpc>
              <a:spcBef>
                <a:spcPts val="0"/>
              </a:spcBef>
              <a:buSzTx/>
              <a:buNone/>
              <a:defRPr sz="2400" cap="all" spc="120">
                <a:solidFill>
                  <a:srgbClr val="838787"/>
                </a:solidFill>
                <a:latin typeface="DIN Alternate"/>
                <a:ea typeface="DIN Alternate"/>
                <a:cs typeface="DIN Alternate"/>
                <a:sym typeface="DIN Alternate"/>
              </a:defRPr>
            </a:lvl1pPr>
            <a:lvl2pPr marL="758264" indent="-313764" defTabSz="457200">
              <a:lnSpc>
                <a:spcPct val="80000"/>
              </a:lnSpc>
              <a:spcBef>
                <a:spcPts val="0"/>
              </a:spcBef>
              <a:buSzPct val="104999"/>
              <a:buChar char="‣"/>
              <a:defRPr sz="2400" cap="all" spc="120">
                <a:solidFill>
                  <a:srgbClr val="838787"/>
                </a:solidFill>
                <a:latin typeface="DIN Alternate"/>
                <a:ea typeface="DIN Alternate"/>
                <a:cs typeface="DIN Alternate"/>
                <a:sym typeface="DIN Alternate"/>
              </a:defRPr>
            </a:lvl2pPr>
            <a:lvl3pPr marL="1202764" indent="-313764" defTabSz="457200">
              <a:lnSpc>
                <a:spcPct val="80000"/>
              </a:lnSpc>
              <a:spcBef>
                <a:spcPts val="0"/>
              </a:spcBef>
              <a:buSzPct val="104999"/>
              <a:buChar char="‣"/>
              <a:defRPr sz="2400" cap="all" spc="120">
                <a:solidFill>
                  <a:srgbClr val="838787"/>
                </a:solidFill>
                <a:latin typeface="DIN Alternate"/>
                <a:ea typeface="DIN Alternate"/>
                <a:cs typeface="DIN Alternate"/>
                <a:sym typeface="DIN Alternate"/>
              </a:defRPr>
            </a:lvl3pPr>
            <a:lvl4pPr marL="1647264" indent="-313764" defTabSz="457200">
              <a:lnSpc>
                <a:spcPct val="80000"/>
              </a:lnSpc>
              <a:spcBef>
                <a:spcPts val="0"/>
              </a:spcBef>
              <a:buSzPct val="104999"/>
              <a:buChar char="‣"/>
              <a:defRPr sz="2400" cap="all" spc="120">
                <a:solidFill>
                  <a:srgbClr val="838787"/>
                </a:solidFill>
                <a:latin typeface="DIN Alternate"/>
                <a:ea typeface="DIN Alternate"/>
                <a:cs typeface="DIN Alternate"/>
                <a:sym typeface="DIN Alternate"/>
              </a:defRPr>
            </a:lvl4pPr>
            <a:lvl5pPr marL="2091764" indent="-313764" defTabSz="457200">
              <a:lnSpc>
                <a:spcPct val="80000"/>
              </a:lnSpc>
              <a:spcBef>
                <a:spcPts val="0"/>
              </a:spcBef>
              <a:buSzPct val="104999"/>
              <a:buChar char="‣"/>
              <a:defRPr sz="2400" cap="all" spc="120">
                <a:solidFill>
                  <a:srgbClr val="838787"/>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95" name="Shape 92"/>
          <p:cNvSpPr>
            <a:spLocks noGrp="1"/>
          </p:cNvSpPr>
          <p:nvPr>
            <p:ph type="pic" sz="half" idx="13"/>
          </p:nvPr>
        </p:nvSpPr>
        <p:spPr>
          <a:xfrm>
            <a:off x="7112000" y="1536700"/>
            <a:ext cx="5486400" cy="7797800"/>
          </a:xfrm>
          <a:prstGeom prst="rect">
            <a:avLst/>
          </a:prstGeom>
        </p:spPr>
        <p:txBody>
          <a:bodyPr lIns="91439" tIns="45719" rIns="91439" bIns="45719" anchor="t">
            <a:noAutofit/>
          </a:bodyPr>
          <a:lstStyle/>
          <a:p>
            <a:endParaRPr/>
          </a:p>
        </p:txBody>
      </p:sp>
      <p:sp>
        <p:nvSpPr>
          <p:cNvPr id="96" name="Title Text"/>
          <p:cNvSpPr>
            <a:spLocks noGrp="1"/>
          </p:cNvSpPr>
          <p:nvPr>
            <p:ph type="title"/>
          </p:nvPr>
        </p:nvSpPr>
        <p:spPr>
          <a:xfrm>
            <a:off x="406400" y="1536700"/>
            <a:ext cx="6299200" cy="723900"/>
          </a:xfrm>
          <a:prstGeom prst="rect">
            <a:avLst/>
          </a:prstGeom>
        </p:spPr>
        <p:txBody>
          <a:bodyPr anchor="t"/>
          <a:lstStyle>
            <a:lvl1pPr algn="l">
              <a:lnSpc>
                <a:spcPct val="80000"/>
              </a:lnSpc>
              <a:spcBef>
                <a:spcPts val="2800"/>
              </a:spcBef>
              <a:defRPr sz="6000" cap="all">
                <a:solidFill>
                  <a:schemeClr val="accent1"/>
                </a:solidFill>
                <a:latin typeface="DIN Condensed"/>
                <a:ea typeface="DIN Condensed"/>
                <a:cs typeface="DIN Condensed"/>
                <a:sym typeface="DIN Condensed"/>
              </a:defRPr>
            </a:lvl1pPr>
          </a:lstStyle>
          <a:p>
            <a:r>
              <a:t>Title Text</a:t>
            </a:r>
          </a:p>
        </p:txBody>
      </p:sp>
      <p:sp>
        <p:nvSpPr>
          <p:cNvPr id="97" name="Shape 94"/>
          <p:cNvSpPr>
            <a:spLocks noGrp="1"/>
          </p:cNvSpPr>
          <p:nvPr>
            <p:ph type="body" sz="half" idx="14"/>
          </p:nvPr>
        </p:nvSpPr>
        <p:spPr>
          <a:xfrm>
            <a:off x="406400" y="2743200"/>
            <a:ext cx="6299200" cy="6108700"/>
          </a:xfrm>
          <a:prstGeom prst="rect">
            <a:avLst/>
          </a:prstGeom>
        </p:spPr>
        <p:txBody>
          <a:bodyPr anchor="t"/>
          <a:lstStyle/>
          <a:p>
            <a:pPr>
              <a:spcBef>
                <a:spcPts val="2800"/>
              </a:spcBef>
              <a:buClr>
                <a:schemeClr val="accent1"/>
              </a:buClr>
              <a:buSzPct val="104999"/>
              <a:buFont typeface="Avenir Next"/>
              <a:buChar char="▸"/>
              <a:defRPr sz="2800">
                <a:solidFill>
                  <a:srgbClr val="838787"/>
                </a:solidFill>
                <a:latin typeface="Avenir Next Medium"/>
                <a:ea typeface="Avenir Next Medium"/>
                <a:cs typeface="Avenir Next Medium"/>
                <a:sym typeface="Avenir Next Medium"/>
              </a:defRPr>
            </a:pPr>
            <a:endParaRPr/>
          </a:p>
        </p:txBody>
      </p:sp>
      <p:sp>
        <p:nvSpPr>
          <p:cNvPr id="98" name="Slide Number"/>
          <p:cNvSpPr>
            <a:spLocks noGrp="1"/>
          </p:cNvSpPr>
          <p:nvPr>
            <p:ph type="sldNum" sz="quarter" idx="2"/>
          </p:nvPr>
        </p:nvSpPr>
        <p:spPr>
          <a:xfrm>
            <a:off x="12186622" y="431800"/>
            <a:ext cx="406897" cy="457200"/>
          </a:xfrm>
          <a:prstGeom prst="rect">
            <a:avLst/>
          </a:prstGeom>
        </p:spPr>
        <p:txBody>
          <a:bodyPr/>
          <a:lstStyle>
            <a:lvl1pPr algn="r">
              <a:lnSpc>
                <a:spcPct val="80000"/>
              </a:lnSpc>
              <a:defRPr sz="2400">
                <a:solidFill>
                  <a:srgbClr val="838787"/>
                </a:solidFill>
                <a:latin typeface="DIN Alternate"/>
                <a:ea typeface="DIN Alternate"/>
                <a:cs typeface="DIN Alternate"/>
                <a:sym typeface="DIN Alternate"/>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Body Level One…"/>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lgn="ctr">
              <a:spcBef>
                <a:spcPts val="0"/>
              </a:spcBef>
              <a:defRPr sz="1800">
                <a:solidFill>
                  <a:srgbClr val="FFFFFF"/>
                </a:solidFill>
                <a:latin typeface="Helvetica Light"/>
                <a:ea typeface="Helvetica Light"/>
                <a:cs typeface="Helvetica Light"/>
                <a:sym typeface="Helvetica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spd="med"/>
  <p:txStyles>
    <p:titleStyle>
      <a:lvl1pPr marL="0" marR="0" indent="0" algn="ctr" defTabSz="58420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Helvetica Light"/>
          <a:ea typeface="Helvetica Light"/>
          <a:cs typeface="Helvetica Light"/>
          <a:sym typeface="Helvetica Light"/>
        </a:defRPr>
      </a:lvl1pPr>
      <a:lvl2pPr marL="0" marR="0" indent="228600" algn="ctr" defTabSz="58420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Helvetica Light"/>
          <a:ea typeface="Helvetica Light"/>
          <a:cs typeface="Helvetica Light"/>
          <a:sym typeface="Helvetica Light"/>
        </a:defRPr>
      </a:lvl2pPr>
      <a:lvl3pPr marL="0" marR="0" indent="457200" algn="ctr" defTabSz="58420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Helvetica Light"/>
          <a:ea typeface="Helvetica Light"/>
          <a:cs typeface="Helvetica Light"/>
          <a:sym typeface="Helvetica Light"/>
        </a:defRPr>
      </a:lvl3pPr>
      <a:lvl4pPr marL="0" marR="0" indent="685800" algn="ctr" defTabSz="58420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Helvetica Light"/>
          <a:ea typeface="Helvetica Light"/>
          <a:cs typeface="Helvetica Light"/>
          <a:sym typeface="Helvetica Light"/>
        </a:defRPr>
      </a:lvl4pPr>
      <a:lvl5pPr marL="0" marR="0" indent="914400" algn="ctr" defTabSz="58420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Helvetica Light"/>
          <a:ea typeface="Helvetica Light"/>
          <a:cs typeface="Helvetica Light"/>
          <a:sym typeface="Helvetica Light"/>
        </a:defRPr>
      </a:lvl5pPr>
      <a:lvl6pPr marL="0" marR="0" indent="1143000" algn="ctr" defTabSz="58420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Helvetica Light"/>
          <a:ea typeface="Helvetica Light"/>
          <a:cs typeface="Helvetica Light"/>
          <a:sym typeface="Helvetica Light"/>
        </a:defRPr>
      </a:lvl6pPr>
      <a:lvl7pPr marL="0" marR="0" indent="1371600" algn="ctr" defTabSz="58420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Helvetica Light"/>
          <a:ea typeface="Helvetica Light"/>
          <a:cs typeface="Helvetica Light"/>
          <a:sym typeface="Helvetica Light"/>
        </a:defRPr>
      </a:lvl7pPr>
      <a:lvl8pPr marL="0" marR="0" indent="1600200" algn="ctr" defTabSz="58420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Helvetica Light"/>
          <a:ea typeface="Helvetica Light"/>
          <a:cs typeface="Helvetica Light"/>
          <a:sym typeface="Helvetica Light"/>
        </a:defRPr>
      </a:lvl8pPr>
      <a:lvl9pPr marL="0" marR="0" indent="1828800" algn="ctr" defTabSz="58420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Helvetica Light"/>
          <a:ea typeface="Helvetica Light"/>
          <a:cs typeface="Helvetica Light"/>
          <a:sym typeface="Helvetica Light"/>
        </a:defRPr>
      </a:lvl9pPr>
    </p:titleStyle>
    <p:bodyStyle>
      <a:lvl1pPr marL="444500" marR="0" indent="-444500" algn="l" defTabSz="58420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Helvetica Light"/>
          <a:ea typeface="Helvetica Light"/>
          <a:cs typeface="Helvetica Light"/>
          <a:sym typeface="Helvetica Light"/>
        </a:defRPr>
      </a:lvl1pPr>
      <a:lvl2pPr marL="889000" marR="0" indent="-444500" algn="l" defTabSz="58420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Helvetica Light"/>
          <a:ea typeface="Helvetica Light"/>
          <a:cs typeface="Helvetica Light"/>
          <a:sym typeface="Helvetica Light"/>
        </a:defRPr>
      </a:lvl2pPr>
      <a:lvl3pPr marL="1333500" marR="0" indent="-444500" algn="l" defTabSz="58420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Helvetica Light"/>
          <a:ea typeface="Helvetica Light"/>
          <a:cs typeface="Helvetica Light"/>
          <a:sym typeface="Helvetica Light"/>
        </a:defRPr>
      </a:lvl3pPr>
      <a:lvl4pPr marL="1778000" marR="0" indent="-444500" algn="l" defTabSz="58420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Helvetica Light"/>
          <a:ea typeface="Helvetica Light"/>
          <a:cs typeface="Helvetica Light"/>
          <a:sym typeface="Helvetica Light"/>
        </a:defRPr>
      </a:lvl4pPr>
      <a:lvl5pPr marL="2222500" marR="0" indent="-444500" algn="l" defTabSz="58420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Helvetica Light"/>
          <a:ea typeface="Helvetica Light"/>
          <a:cs typeface="Helvetica Light"/>
          <a:sym typeface="Helvetica Light"/>
        </a:defRPr>
      </a:lvl5pPr>
      <a:lvl6pPr marL="2667000" marR="0" indent="-444500" algn="l" defTabSz="58420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Helvetica Light"/>
          <a:ea typeface="Helvetica Light"/>
          <a:cs typeface="Helvetica Light"/>
          <a:sym typeface="Helvetica Light"/>
        </a:defRPr>
      </a:lvl6pPr>
      <a:lvl7pPr marL="3111500" marR="0" indent="-444500" algn="l" defTabSz="58420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Helvetica Light"/>
          <a:ea typeface="Helvetica Light"/>
          <a:cs typeface="Helvetica Light"/>
          <a:sym typeface="Helvetica Light"/>
        </a:defRPr>
      </a:lvl7pPr>
      <a:lvl8pPr marL="3556000" marR="0" indent="-444500" algn="l" defTabSz="58420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Helvetica Light"/>
          <a:ea typeface="Helvetica Light"/>
          <a:cs typeface="Helvetica Light"/>
          <a:sym typeface="Helvetica Light"/>
        </a:defRPr>
      </a:lvl8pPr>
      <a:lvl9pPr marL="4000500" marR="0" indent="-444500" algn="l" defTabSz="58420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Helvetica Light"/>
          <a:ea typeface="Helvetica Light"/>
          <a:cs typeface="Helvetica Light"/>
          <a:sym typeface="Helvetica Light"/>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ti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tif"/><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t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tif"/><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66"/>
          <p:cNvSpPr>
            <a:spLocks noGrp="1"/>
          </p:cNvSpPr>
          <p:nvPr>
            <p:ph type="ctrTitle"/>
          </p:nvPr>
        </p:nvSpPr>
        <p:spPr>
          <a:prstGeom prst="rect">
            <a:avLst/>
          </a:prstGeom>
        </p:spPr>
        <p:txBody>
          <a:bodyPr/>
          <a:lstStyle>
            <a:lvl1pPr defTabSz="350520">
              <a:defRPr sz="10200"/>
            </a:lvl1pPr>
          </a:lstStyle>
          <a:p>
            <a:r>
              <a:t>USING NATURe INSPIRED ALGORITHM</a:t>
            </a:r>
          </a:p>
        </p:txBody>
      </p:sp>
      <p:sp>
        <p:nvSpPr>
          <p:cNvPr id="187" name="Shape 167"/>
          <p:cNvSpPr>
            <a:spLocks noGrp="1"/>
          </p:cNvSpPr>
          <p:nvPr>
            <p:ph type="subTitle" sz="quarter" idx="1"/>
          </p:nvPr>
        </p:nvSpPr>
        <p:spPr>
          <a:xfrm>
            <a:off x="304800" y="4267200"/>
            <a:ext cx="12192000" cy="1803400"/>
          </a:xfrm>
          <a:prstGeom prst="rect">
            <a:avLst/>
          </a:prstGeom>
        </p:spPr>
        <p:txBody>
          <a:bodyPr/>
          <a:lstStyle>
            <a:lvl1pPr>
              <a:defRPr sz="8000"/>
            </a:lvl1pPr>
          </a:lstStyle>
          <a:p>
            <a:r>
              <a:t>TEST CASEs OPTIMISATION</a:t>
            </a:r>
          </a:p>
        </p:txBody>
      </p:sp>
      <p:pic>
        <p:nvPicPr>
          <p:cNvPr id="188" name="pasted-image.tiff" descr="pasted-image.tiff"/>
          <p:cNvPicPr>
            <a:picLocks noChangeAspect="1"/>
          </p:cNvPicPr>
          <p:nvPr/>
        </p:nvPicPr>
        <p:blipFill>
          <a:blip r:embed="rId2">
            <a:extLst/>
          </a:blip>
          <a:stretch>
            <a:fillRect/>
          </a:stretch>
        </p:blipFill>
        <p:spPr>
          <a:xfrm>
            <a:off x="3693467" y="674283"/>
            <a:ext cx="4728317" cy="3541673"/>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40"/>
          <p:cNvSpPr>
            <a:spLocks noGrp="1"/>
          </p:cNvSpPr>
          <p:nvPr>
            <p:ph type="title"/>
          </p:nvPr>
        </p:nvSpPr>
        <p:spPr>
          <a:prstGeom prst="rect">
            <a:avLst/>
          </a:prstGeom>
        </p:spPr>
        <p:txBody>
          <a:bodyPr>
            <a:normAutofit fontScale="90000"/>
          </a:bodyPr>
          <a:lstStyle>
            <a:lvl1pPr defTabSz="385572">
              <a:defRPr sz="11200"/>
            </a:lvl1pPr>
          </a:lstStyle>
          <a:p>
            <a:r>
              <a:t>EVOLUTIONARY ALGORITHM</a:t>
            </a:r>
          </a:p>
        </p:txBody>
      </p:sp>
      <p:sp>
        <p:nvSpPr>
          <p:cNvPr id="261" name="Shape 241"/>
          <p:cNvSpPr>
            <a:spLocks noGrp="1"/>
          </p:cNvSpPr>
          <p:nvPr>
            <p:ph type="body" sz="quarter" idx="1"/>
          </p:nvPr>
        </p:nvSpPr>
        <p:spPr>
          <a:prstGeom prst="rect">
            <a:avLst/>
          </a:prstGeom>
        </p:spPr>
        <p:txBody>
          <a:bodyPr/>
          <a:lstStyle/>
          <a:p>
            <a:r>
              <a:t>NATURE INSPIRED ALGORITHM</a:t>
            </a:r>
          </a:p>
        </p:txBody>
      </p:sp>
      <p:sp>
        <p:nvSpPr>
          <p:cNvPr id="262" name="Shape 242"/>
          <p:cNvSpPr/>
          <p:nvPr/>
        </p:nvSpPr>
        <p:spPr>
          <a:xfrm>
            <a:off x="6413500" y="4654549"/>
            <a:ext cx="177800" cy="444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838787"/>
                </a:solidFill>
                <a:latin typeface="Avenir Next Medium"/>
                <a:ea typeface="Avenir Next Medium"/>
                <a:cs typeface="Avenir Next Medium"/>
                <a:sym typeface="Avenir Next Medium"/>
              </a:defRPr>
            </a:lvl1pPr>
          </a:lstStyle>
          <a:p>
            <a:r>
              <a:t> </a:t>
            </a:r>
          </a:p>
        </p:txBody>
      </p:sp>
      <p:pic>
        <p:nvPicPr>
          <p:cNvPr id="263" name="pasted-image.tiff" descr="pasted-image.tiff"/>
          <p:cNvPicPr>
            <a:picLocks noChangeAspect="1"/>
          </p:cNvPicPr>
          <p:nvPr/>
        </p:nvPicPr>
        <p:blipFill>
          <a:blip r:embed="rId2">
            <a:extLst/>
          </a:blip>
          <a:stretch>
            <a:fillRect/>
          </a:stretch>
        </p:blipFill>
        <p:spPr>
          <a:xfrm>
            <a:off x="4382458" y="340666"/>
            <a:ext cx="4239883" cy="4515475"/>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Shape 245"/>
          <p:cNvSpPr>
            <a:spLocks noGrp="1"/>
          </p:cNvSpPr>
          <p:nvPr>
            <p:ph type="body" sz="quarter" idx="1"/>
          </p:nvPr>
        </p:nvSpPr>
        <p:spPr>
          <a:prstGeom prst="rect">
            <a:avLst/>
          </a:prstGeom>
        </p:spPr>
        <p:txBody>
          <a:bodyPr/>
          <a:lstStyle>
            <a:lvl1pPr>
              <a:defRPr spc="100"/>
            </a:lvl1pPr>
          </a:lstStyle>
          <a:p>
            <a:r>
              <a:t>EVOLUTIONARY ALGORITHM</a:t>
            </a:r>
          </a:p>
        </p:txBody>
      </p:sp>
      <p:sp>
        <p:nvSpPr>
          <p:cNvPr id="266" name="Shape 246"/>
          <p:cNvSpPr>
            <a:spLocks noGrp="1"/>
          </p:cNvSpPr>
          <p:nvPr>
            <p:ph type="title"/>
          </p:nvPr>
        </p:nvSpPr>
        <p:spPr>
          <a:prstGeom prst="rect">
            <a:avLst/>
          </a:prstGeom>
        </p:spPr>
        <p:txBody>
          <a:bodyPr/>
          <a:lstStyle>
            <a:lvl1pPr defTabSz="467359">
              <a:spcBef>
                <a:spcPts val="2200"/>
              </a:spcBef>
              <a:defRPr sz="4800"/>
            </a:lvl1pPr>
          </a:lstStyle>
          <a:p>
            <a:r>
              <a:t>ON WHAT TERMINOLOGIES IT IS BASED ON ?</a:t>
            </a:r>
          </a:p>
        </p:txBody>
      </p:sp>
      <p:sp>
        <p:nvSpPr>
          <p:cNvPr id="267" name="Shape 247"/>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p>
            <a:pPr>
              <a:spcBef>
                <a:spcPts val="2800"/>
              </a:spcBef>
              <a:buClr>
                <a:schemeClr val="accent1"/>
              </a:buClr>
              <a:buSzPct val="104999"/>
              <a:buFont typeface="Avenir Next"/>
              <a:buChar char="▸"/>
              <a:defRPr sz="3400" b="1" u="sng">
                <a:latin typeface="Avenir Next"/>
                <a:ea typeface="Avenir Next"/>
                <a:cs typeface="Avenir Next"/>
                <a:sym typeface="Avenir Next"/>
              </a:defRPr>
            </a:pPr>
            <a:r>
              <a:t>INDIVIDUAL </a:t>
            </a:r>
            <a:r>
              <a:rPr b="0" u="none">
                <a:solidFill>
                  <a:srgbClr val="838787"/>
                </a:solidFill>
                <a:latin typeface="Avenir Next Medium"/>
                <a:ea typeface="Avenir Next Medium"/>
                <a:cs typeface="Avenir Next Medium"/>
                <a:sym typeface="Avenir Next Medium"/>
              </a:rPr>
              <a:t>:- CARRIER OF THE GENETIC INFORMATION , IT IS CHARACTERISED BY ITS STATE IN SEARCH SPACE, ITS FITNESS.</a:t>
            </a:r>
          </a:p>
          <a:p>
            <a:pPr>
              <a:spcBef>
                <a:spcPts val="2800"/>
              </a:spcBef>
              <a:buClr>
                <a:schemeClr val="accent1"/>
              </a:buClr>
              <a:buSzPct val="104999"/>
              <a:buFont typeface="Avenir Next"/>
              <a:buChar char="▸"/>
              <a:defRPr sz="3400" b="1" u="sng">
                <a:latin typeface="Avenir Next"/>
                <a:ea typeface="Avenir Next"/>
                <a:cs typeface="Avenir Next"/>
                <a:sym typeface="Avenir Next"/>
              </a:defRPr>
            </a:pPr>
            <a:r>
              <a:t>POPULATION</a:t>
            </a:r>
            <a:r>
              <a:rPr b="0" u="none">
                <a:solidFill>
                  <a:srgbClr val="838787"/>
                </a:solidFill>
                <a:latin typeface="Avenir Next Medium"/>
                <a:ea typeface="Avenir Next Medium"/>
                <a:cs typeface="Avenir Next Medium"/>
                <a:sym typeface="Avenir Next Medium"/>
              </a:rPr>
              <a:t> :- POOL OF INDIVIDUAL WHICH ALLOWS THE APPLICATION OF GENETIC OPERATORS.</a:t>
            </a:r>
          </a:p>
          <a:p>
            <a:pPr>
              <a:spcBef>
                <a:spcPts val="2800"/>
              </a:spcBef>
              <a:buClr>
                <a:schemeClr val="accent1"/>
              </a:buClr>
              <a:buSzPct val="104999"/>
              <a:buFont typeface="Avenir Next"/>
              <a:buChar char="▸"/>
              <a:defRPr sz="3400" b="1" u="sng">
                <a:latin typeface="Avenir Next"/>
                <a:ea typeface="Avenir Next"/>
                <a:cs typeface="Avenir Next"/>
                <a:sym typeface="Avenir Next"/>
              </a:defRPr>
            </a:pPr>
            <a:r>
              <a:t>FITNESS FUNCTION </a:t>
            </a:r>
            <a:r>
              <a:rPr b="0" u="none">
                <a:solidFill>
                  <a:srgbClr val="838787"/>
                </a:solidFill>
                <a:latin typeface="Avenir Next Medium"/>
                <a:ea typeface="Avenir Next Medium"/>
                <a:cs typeface="Avenir Next Medium"/>
                <a:sym typeface="Avenir Next Medium"/>
              </a:rPr>
              <a:t>:- THE OBJECTIVE FUNCTION.</a:t>
            </a:r>
          </a:p>
          <a:p>
            <a:pPr>
              <a:spcBef>
                <a:spcPts val="2800"/>
              </a:spcBef>
              <a:buClr>
                <a:schemeClr val="accent1"/>
              </a:buClr>
              <a:buSzPct val="104999"/>
              <a:buFont typeface="Avenir Next"/>
              <a:buChar char="▸"/>
              <a:defRPr sz="3400" b="1" u="sng">
                <a:latin typeface="Avenir Next"/>
                <a:ea typeface="Avenir Next"/>
                <a:cs typeface="Avenir Next"/>
                <a:sym typeface="Avenir Next"/>
              </a:defRPr>
            </a:pPr>
            <a:r>
              <a:t>GENERATION</a:t>
            </a:r>
            <a:r>
              <a:rPr b="0" u="none">
                <a:latin typeface="Avenir Next Medium"/>
                <a:ea typeface="Avenir Next Medium"/>
                <a:cs typeface="Avenir Next Medium"/>
                <a:sym typeface="Avenir Next Medium"/>
              </a:rPr>
              <a:t> </a:t>
            </a:r>
            <a:r>
              <a:rPr b="0" u="none">
                <a:solidFill>
                  <a:srgbClr val="838787"/>
                </a:solidFill>
                <a:latin typeface="Avenir Next Medium"/>
                <a:ea typeface="Avenir Next Medium"/>
                <a:cs typeface="Avenir Next Medium"/>
                <a:sym typeface="Avenir Next Medium"/>
              </a:rPr>
              <a:t>:- AN ITERATION STEP.</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Shape 249"/>
          <p:cNvSpPr>
            <a:spLocks noGrp="1"/>
          </p:cNvSpPr>
          <p:nvPr>
            <p:ph type="body" sz="quarter" idx="1"/>
          </p:nvPr>
        </p:nvSpPr>
        <p:spPr>
          <a:prstGeom prst="rect">
            <a:avLst/>
          </a:prstGeom>
        </p:spPr>
        <p:txBody>
          <a:bodyPr/>
          <a:lstStyle>
            <a:lvl1pPr>
              <a:defRPr spc="100"/>
            </a:lvl1pPr>
          </a:lstStyle>
          <a:p>
            <a:r>
              <a:t>EVOLUTIONARY ALGORITHM</a:t>
            </a:r>
          </a:p>
        </p:txBody>
      </p:sp>
      <p:sp>
        <p:nvSpPr>
          <p:cNvPr id="270" name="Shape 250"/>
          <p:cNvSpPr>
            <a:spLocks noGrp="1"/>
          </p:cNvSpPr>
          <p:nvPr>
            <p:ph type="title"/>
          </p:nvPr>
        </p:nvSpPr>
        <p:spPr>
          <a:prstGeom prst="rect">
            <a:avLst/>
          </a:prstGeom>
        </p:spPr>
        <p:txBody>
          <a:bodyPr/>
          <a:lstStyle>
            <a:lvl1pPr defTabSz="467359">
              <a:spcBef>
                <a:spcPts val="2200"/>
              </a:spcBef>
              <a:defRPr sz="4800"/>
            </a:lvl1pPr>
          </a:lstStyle>
          <a:p>
            <a:r>
              <a:t>MAJOR STEPS INVOLVED</a:t>
            </a:r>
          </a:p>
        </p:txBody>
      </p:sp>
      <p:grpSp>
        <p:nvGrpSpPr>
          <p:cNvPr id="277" name="Group 257"/>
          <p:cNvGrpSpPr/>
          <p:nvPr/>
        </p:nvGrpSpPr>
        <p:grpSpPr>
          <a:xfrm>
            <a:off x="2759936" y="2241800"/>
            <a:ext cx="8030760" cy="3644853"/>
            <a:chOff x="0" y="0"/>
            <a:chExt cx="8030758" cy="3644852"/>
          </a:xfrm>
        </p:grpSpPr>
        <p:sp>
          <p:nvSpPr>
            <p:cNvPr id="271" name="Shape 251"/>
            <p:cNvSpPr/>
            <p:nvPr/>
          </p:nvSpPr>
          <p:spPr>
            <a:xfrm>
              <a:off x="2286816" y="0"/>
              <a:ext cx="3292412" cy="8763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4500" b="1">
                  <a:solidFill>
                    <a:srgbClr val="838787"/>
                  </a:solidFill>
                  <a:latin typeface="Avenir Next"/>
                  <a:ea typeface="Avenir Next"/>
                  <a:cs typeface="Avenir Next"/>
                  <a:sym typeface="Avenir Next"/>
                </a:defRPr>
              </a:lvl1pPr>
            </a:lstStyle>
            <a:p>
              <a:r>
                <a:t>SELECTION</a:t>
              </a:r>
            </a:p>
          </p:txBody>
        </p:sp>
        <p:sp>
          <p:nvSpPr>
            <p:cNvPr id="272" name="Shape 252"/>
            <p:cNvSpPr/>
            <p:nvPr/>
          </p:nvSpPr>
          <p:spPr>
            <a:xfrm>
              <a:off x="1" y="2768552"/>
              <a:ext cx="2779205" cy="8763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4500" b="1">
                  <a:solidFill>
                    <a:srgbClr val="838787"/>
                  </a:solidFill>
                  <a:latin typeface="Avenir Next"/>
                  <a:ea typeface="Avenir Next"/>
                  <a:cs typeface="Avenir Next"/>
                  <a:sym typeface="Avenir Next"/>
                </a:defRPr>
              </a:lvl1pPr>
            </a:lstStyle>
            <a:p>
              <a:r>
                <a:t>Mutation </a:t>
              </a:r>
            </a:p>
          </p:txBody>
        </p:sp>
        <p:sp>
          <p:nvSpPr>
            <p:cNvPr id="273" name="Shape 253"/>
            <p:cNvSpPr/>
            <p:nvPr/>
          </p:nvSpPr>
          <p:spPr>
            <a:xfrm>
              <a:off x="5149827" y="2768552"/>
              <a:ext cx="2880933" cy="8763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4500" b="1">
                  <a:solidFill>
                    <a:srgbClr val="838787"/>
                  </a:solidFill>
                  <a:latin typeface="Avenir Next"/>
                  <a:ea typeface="Avenir Next"/>
                  <a:cs typeface="Avenir Next"/>
                  <a:sym typeface="Avenir Next"/>
                </a:defRPr>
              </a:lvl1pPr>
            </a:lstStyle>
            <a:p>
              <a:r>
                <a:t>Crossover</a:t>
              </a:r>
            </a:p>
          </p:txBody>
        </p:sp>
        <p:sp>
          <p:nvSpPr>
            <p:cNvPr id="274" name="Shape 254"/>
            <p:cNvSpPr/>
            <p:nvPr/>
          </p:nvSpPr>
          <p:spPr>
            <a:xfrm rot="7387744">
              <a:off x="1439946" y="1614560"/>
              <a:ext cx="2091990" cy="469399"/>
            </a:xfrm>
            <a:prstGeom prst="rightArrow">
              <a:avLst>
                <a:gd name="adj1" fmla="val 13941"/>
                <a:gd name="adj2" fmla="val 153354"/>
              </a:avLst>
            </a:prstGeom>
            <a:solidFill>
              <a:schemeClr val="accent1"/>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defRPr>
              </a:pPr>
              <a:endParaRPr/>
            </a:p>
          </p:txBody>
        </p:sp>
        <p:sp>
          <p:nvSpPr>
            <p:cNvPr id="275" name="Shape 255"/>
            <p:cNvSpPr/>
            <p:nvPr/>
          </p:nvSpPr>
          <p:spPr>
            <a:xfrm rot="14282659">
              <a:off x="4266729" y="1652361"/>
              <a:ext cx="2012804" cy="458294"/>
            </a:xfrm>
            <a:prstGeom prst="rightArrow">
              <a:avLst>
                <a:gd name="adj1" fmla="val 13941"/>
                <a:gd name="adj2" fmla="val 155011"/>
              </a:avLst>
            </a:prstGeom>
            <a:solidFill>
              <a:schemeClr val="accent1"/>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defRPr>
              </a:pPr>
              <a:endParaRPr/>
            </a:p>
          </p:txBody>
        </p:sp>
        <p:sp>
          <p:nvSpPr>
            <p:cNvPr id="276" name="Shape 256"/>
            <p:cNvSpPr/>
            <p:nvPr/>
          </p:nvSpPr>
          <p:spPr>
            <a:xfrm>
              <a:off x="2792586" y="2947410"/>
              <a:ext cx="2232999" cy="518587"/>
            </a:xfrm>
            <a:prstGeom prst="rightArrow">
              <a:avLst>
                <a:gd name="adj1" fmla="val 13941"/>
                <a:gd name="adj2" fmla="val 141985"/>
              </a:avLst>
            </a:prstGeom>
            <a:solidFill>
              <a:schemeClr val="accent1"/>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defRPr>
              </a:pPr>
              <a:endParaRPr/>
            </a:p>
          </p:txBody>
        </p:sp>
      </p:grpSp>
      <p:sp>
        <p:nvSpPr>
          <p:cNvPr id="278" name="Shape 258"/>
          <p:cNvSpPr/>
          <p:nvPr/>
        </p:nvSpPr>
        <p:spPr>
          <a:xfrm>
            <a:off x="191648" y="7406347"/>
            <a:ext cx="3122940" cy="1308377"/>
          </a:xfrm>
          <a:prstGeom prst="roundRect">
            <a:avLst>
              <a:gd name="adj" fmla="val 14560"/>
            </a:avLst>
          </a:prstGeom>
          <a:blipFill>
            <a:blip r:embed="rId2"/>
          </a:blipFill>
          <a:ln w="12700">
            <a:miter lim="400000"/>
          </a:ln>
        </p:spPr>
        <p:txBody>
          <a:bodyPr lIns="50800" tIns="50800" rIns="50800" bIns="50800" anchor="ctr"/>
          <a:lstStyle/>
          <a:p>
            <a:pPr algn="ctr">
              <a:lnSpc>
                <a:spcPct val="80000"/>
              </a:lnSpc>
              <a:spcBef>
                <a:spcPts val="0"/>
              </a:spcBef>
              <a:defRPr sz="2800" cap="all">
                <a:solidFill>
                  <a:srgbClr val="FFFFFF"/>
                </a:solidFill>
              </a:defRPr>
            </a:pPr>
            <a:endParaRPr/>
          </a:p>
        </p:txBody>
      </p:sp>
      <p:sp>
        <p:nvSpPr>
          <p:cNvPr id="279" name="Shape 259"/>
          <p:cNvSpPr/>
          <p:nvPr/>
        </p:nvSpPr>
        <p:spPr>
          <a:xfrm>
            <a:off x="10442082" y="7400087"/>
            <a:ext cx="2248274" cy="1276538"/>
          </a:xfrm>
          <a:prstGeom prst="roundRect">
            <a:avLst>
              <a:gd name="adj" fmla="val 14923"/>
            </a:avLst>
          </a:prstGeom>
          <a:blipFill>
            <a:blip r:embed="rId2"/>
          </a:blipFill>
          <a:ln w="12700">
            <a:miter lim="400000"/>
          </a:ln>
        </p:spPr>
        <p:txBody>
          <a:bodyPr lIns="50800" tIns="50800" rIns="50800" bIns="50800" anchor="ctr"/>
          <a:lstStyle/>
          <a:p>
            <a:pPr algn="ctr">
              <a:lnSpc>
                <a:spcPct val="80000"/>
              </a:lnSpc>
              <a:spcBef>
                <a:spcPts val="0"/>
              </a:spcBef>
              <a:defRPr sz="2800" cap="all">
                <a:solidFill>
                  <a:srgbClr val="FFFFFF"/>
                </a:solidFill>
              </a:defRPr>
            </a:pPr>
            <a:endParaRPr/>
          </a:p>
        </p:txBody>
      </p:sp>
      <p:sp>
        <p:nvSpPr>
          <p:cNvPr id="280" name="Shape 260"/>
          <p:cNvSpPr/>
          <p:nvPr/>
        </p:nvSpPr>
        <p:spPr>
          <a:xfrm>
            <a:off x="6590847" y="7412787"/>
            <a:ext cx="3463867" cy="1276538"/>
          </a:xfrm>
          <a:prstGeom prst="roundRect">
            <a:avLst>
              <a:gd name="adj" fmla="val 14923"/>
            </a:avLst>
          </a:prstGeom>
          <a:blipFill>
            <a:blip r:embed="rId2"/>
          </a:blipFill>
          <a:ln w="12700">
            <a:miter lim="400000"/>
          </a:ln>
        </p:spPr>
        <p:txBody>
          <a:bodyPr lIns="50800" tIns="50800" rIns="50800" bIns="50800" anchor="ctr"/>
          <a:lstStyle/>
          <a:p>
            <a:pPr algn="ctr">
              <a:lnSpc>
                <a:spcPct val="80000"/>
              </a:lnSpc>
              <a:spcBef>
                <a:spcPts val="0"/>
              </a:spcBef>
              <a:defRPr sz="2800" cap="all">
                <a:solidFill>
                  <a:srgbClr val="FFFFFF"/>
                </a:solidFill>
              </a:defRPr>
            </a:pPr>
            <a:endParaRPr/>
          </a:p>
        </p:txBody>
      </p:sp>
      <p:sp>
        <p:nvSpPr>
          <p:cNvPr id="281" name="Shape 261"/>
          <p:cNvSpPr/>
          <p:nvPr/>
        </p:nvSpPr>
        <p:spPr>
          <a:xfrm>
            <a:off x="3706295" y="7396867"/>
            <a:ext cx="2545244" cy="1308377"/>
          </a:xfrm>
          <a:prstGeom prst="roundRect">
            <a:avLst>
              <a:gd name="adj" fmla="val 13698"/>
            </a:avLst>
          </a:prstGeom>
          <a:blipFill>
            <a:blip r:embed="rId2"/>
          </a:blipFill>
          <a:ln w="12700">
            <a:miter lim="400000"/>
          </a:ln>
        </p:spPr>
        <p:txBody>
          <a:bodyPr lIns="50800" tIns="50800" rIns="50800" bIns="50800" anchor="ctr"/>
          <a:lstStyle/>
          <a:p>
            <a:pPr algn="ctr">
              <a:lnSpc>
                <a:spcPct val="80000"/>
              </a:lnSpc>
              <a:spcBef>
                <a:spcPts val="0"/>
              </a:spcBef>
              <a:defRPr sz="2800" cap="all">
                <a:solidFill>
                  <a:srgbClr val="FFFFFF"/>
                </a:solidFill>
              </a:defRPr>
            </a:pPr>
            <a:endParaRPr/>
          </a:p>
        </p:txBody>
      </p:sp>
      <p:sp>
        <p:nvSpPr>
          <p:cNvPr id="282" name="Shape 262"/>
          <p:cNvSpPr/>
          <p:nvPr/>
        </p:nvSpPr>
        <p:spPr>
          <a:xfrm>
            <a:off x="346515" y="7733555"/>
            <a:ext cx="2813204"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solidFill>
                  <a:srgbClr val="000000"/>
                </a:solidFill>
                <a:latin typeface="Avenir Next Medium"/>
                <a:ea typeface="Avenir Next Medium"/>
                <a:cs typeface="Avenir Next Medium"/>
                <a:sym typeface="Avenir Next Medium"/>
              </a:defRPr>
            </a:lvl1pPr>
          </a:lstStyle>
          <a:p>
            <a:r>
              <a:t>INITIALISATION</a:t>
            </a:r>
          </a:p>
        </p:txBody>
      </p:sp>
      <p:sp>
        <p:nvSpPr>
          <p:cNvPr id="283" name="Shape 263"/>
          <p:cNvSpPr/>
          <p:nvPr/>
        </p:nvSpPr>
        <p:spPr>
          <a:xfrm>
            <a:off x="3957558" y="7733555"/>
            <a:ext cx="2042719"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solidFill>
                  <a:srgbClr val="000000"/>
                </a:solidFill>
                <a:latin typeface="Avenir Next Medium"/>
                <a:ea typeface="Avenir Next Medium"/>
                <a:cs typeface="Avenir Next Medium"/>
                <a:sym typeface="Avenir Next Medium"/>
              </a:defRPr>
            </a:lvl1pPr>
          </a:lstStyle>
          <a:p>
            <a:r>
              <a:t>MUTATION</a:t>
            </a:r>
          </a:p>
        </p:txBody>
      </p:sp>
      <p:sp>
        <p:nvSpPr>
          <p:cNvPr id="284" name="Shape 264"/>
          <p:cNvSpPr/>
          <p:nvPr/>
        </p:nvSpPr>
        <p:spPr>
          <a:xfrm>
            <a:off x="6769851" y="7755736"/>
            <a:ext cx="3230119"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solidFill>
                  <a:srgbClr val="000000"/>
                </a:solidFill>
                <a:latin typeface="Avenir Next Medium"/>
                <a:ea typeface="Avenir Next Medium"/>
                <a:cs typeface="Avenir Next Medium"/>
                <a:sym typeface="Avenir Next Medium"/>
              </a:defRPr>
            </a:lvl1pPr>
          </a:lstStyle>
          <a:p>
            <a:r>
              <a:t>RECOMBINATION</a:t>
            </a:r>
          </a:p>
        </p:txBody>
      </p:sp>
      <p:sp>
        <p:nvSpPr>
          <p:cNvPr id="285" name="Shape 265"/>
          <p:cNvSpPr/>
          <p:nvPr/>
        </p:nvSpPr>
        <p:spPr>
          <a:xfrm>
            <a:off x="10506371" y="7733555"/>
            <a:ext cx="2119694"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solidFill>
                  <a:srgbClr val="000000"/>
                </a:solidFill>
                <a:latin typeface="Avenir Next Medium"/>
                <a:ea typeface="Avenir Next Medium"/>
                <a:cs typeface="Avenir Next Medium"/>
                <a:sym typeface="Avenir Next Medium"/>
              </a:defRPr>
            </a:lvl1pPr>
          </a:lstStyle>
          <a:p>
            <a:r>
              <a:t>SELECTION</a:t>
            </a:r>
          </a:p>
        </p:txBody>
      </p:sp>
      <p:sp>
        <p:nvSpPr>
          <p:cNvPr id="286" name="Shape 266"/>
          <p:cNvSpPr/>
          <p:nvPr/>
        </p:nvSpPr>
        <p:spPr>
          <a:xfrm>
            <a:off x="4851400" y="6759796"/>
            <a:ext cx="1" cy="608616"/>
          </a:xfrm>
          <a:prstGeom prst="line">
            <a:avLst/>
          </a:prstGeom>
          <a:ln w="25400">
            <a:solidFill>
              <a:srgbClr val="838787"/>
            </a:solidFill>
            <a:miter lim="400000"/>
            <a:tailEnd type="triangle"/>
          </a:ln>
        </p:spPr>
        <p:txBody>
          <a:bodyPr lIns="45718" tIns="45718" rIns="45718" bIns="45718"/>
          <a:lstStyle/>
          <a:p>
            <a:pPr>
              <a:defRPr>
                <a:solidFill>
                  <a:srgbClr val="838787"/>
                </a:solidFill>
              </a:defRPr>
            </a:pPr>
            <a:endParaRPr/>
          </a:p>
        </p:txBody>
      </p:sp>
      <p:sp>
        <p:nvSpPr>
          <p:cNvPr id="287" name="Shape 267"/>
          <p:cNvSpPr/>
          <p:nvPr/>
        </p:nvSpPr>
        <p:spPr>
          <a:xfrm>
            <a:off x="4856836" y="6770863"/>
            <a:ext cx="6457427" cy="1"/>
          </a:xfrm>
          <a:prstGeom prst="line">
            <a:avLst/>
          </a:prstGeom>
          <a:ln w="25400">
            <a:solidFill>
              <a:srgbClr val="838787"/>
            </a:solidFill>
            <a:miter lim="400000"/>
          </a:ln>
        </p:spPr>
        <p:txBody>
          <a:bodyPr lIns="45718" tIns="45718" rIns="45718" bIns="45718"/>
          <a:lstStyle/>
          <a:p>
            <a:pPr>
              <a:defRPr>
                <a:solidFill>
                  <a:srgbClr val="838787"/>
                </a:solidFill>
              </a:defRPr>
            </a:pPr>
            <a:endParaRPr/>
          </a:p>
        </p:txBody>
      </p:sp>
      <p:sp>
        <p:nvSpPr>
          <p:cNvPr id="288" name="Shape 268"/>
          <p:cNvSpPr/>
          <p:nvPr/>
        </p:nvSpPr>
        <p:spPr>
          <a:xfrm flipV="1">
            <a:off x="11324128" y="6765653"/>
            <a:ext cx="2" cy="609602"/>
          </a:xfrm>
          <a:prstGeom prst="line">
            <a:avLst/>
          </a:prstGeom>
          <a:ln w="25400">
            <a:solidFill>
              <a:srgbClr val="838787"/>
            </a:solidFill>
            <a:miter lim="400000"/>
          </a:ln>
        </p:spPr>
        <p:txBody>
          <a:bodyPr lIns="45718" tIns="45718" rIns="45718" bIns="45718"/>
          <a:lstStyle/>
          <a:p>
            <a:pPr>
              <a:defRPr>
                <a:solidFill>
                  <a:srgbClr val="838787"/>
                </a:solidFill>
              </a:defRPr>
            </a:pPr>
            <a:endParaRPr/>
          </a:p>
        </p:txBody>
      </p:sp>
      <p:sp>
        <p:nvSpPr>
          <p:cNvPr id="289" name="Shape 269"/>
          <p:cNvSpPr/>
          <p:nvPr/>
        </p:nvSpPr>
        <p:spPr>
          <a:xfrm>
            <a:off x="3367580" y="8060536"/>
            <a:ext cx="285722" cy="2"/>
          </a:xfrm>
          <a:prstGeom prst="line">
            <a:avLst/>
          </a:prstGeom>
          <a:ln w="25400">
            <a:solidFill>
              <a:srgbClr val="838787"/>
            </a:solidFill>
            <a:miter lim="400000"/>
            <a:tailEnd type="triangle"/>
          </a:ln>
        </p:spPr>
        <p:txBody>
          <a:bodyPr lIns="45718" tIns="45718" rIns="45718" bIns="45718"/>
          <a:lstStyle/>
          <a:p>
            <a:pPr>
              <a:defRPr>
                <a:solidFill>
                  <a:srgbClr val="838787"/>
                </a:solidFill>
              </a:defRPr>
            </a:pPr>
            <a:endParaRPr/>
          </a:p>
        </p:txBody>
      </p:sp>
      <p:sp>
        <p:nvSpPr>
          <p:cNvPr id="290" name="Shape 270"/>
          <p:cNvSpPr/>
          <p:nvPr/>
        </p:nvSpPr>
        <p:spPr>
          <a:xfrm>
            <a:off x="10089495" y="8038355"/>
            <a:ext cx="285722" cy="2"/>
          </a:xfrm>
          <a:prstGeom prst="line">
            <a:avLst/>
          </a:prstGeom>
          <a:ln w="25400">
            <a:solidFill>
              <a:srgbClr val="838787"/>
            </a:solidFill>
            <a:miter lim="400000"/>
            <a:tailEnd type="triangle"/>
          </a:ln>
        </p:spPr>
        <p:txBody>
          <a:bodyPr lIns="45718" tIns="45718" rIns="45718" bIns="45718"/>
          <a:lstStyle/>
          <a:p>
            <a:pPr>
              <a:defRPr>
                <a:solidFill>
                  <a:srgbClr val="838787"/>
                </a:solidFill>
              </a:defRPr>
            </a:pPr>
            <a:endParaRPr/>
          </a:p>
        </p:txBody>
      </p:sp>
      <p:sp>
        <p:nvSpPr>
          <p:cNvPr id="291" name="Shape 271"/>
          <p:cNvSpPr/>
          <p:nvPr/>
        </p:nvSpPr>
        <p:spPr>
          <a:xfrm>
            <a:off x="6267603" y="8060536"/>
            <a:ext cx="285722" cy="2"/>
          </a:xfrm>
          <a:prstGeom prst="line">
            <a:avLst/>
          </a:prstGeom>
          <a:ln w="25400">
            <a:solidFill>
              <a:srgbClr val="838787"/>
            </a:solidFill>
            <a:miter lim="400000"/>
            <a:tailEnd type="triangle"/>
          </a:ln>
        </p:spPr>
        <p:txBody>
          <a:bodyPr lIns="45718" tIns="45718" rIns="45718" bIns="45718"/>
          <a:lstStyle/>
          <a:p>
            <a:pPr>
              <a:defRPr>
                <a:solidFill>
                  <a:srgbClr val="838787"/>
                </a:solidFill>
              </a:defRPr>
            </a:pPr>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73"/>
          <p:cNvSpPr>
            <a:spLocks noGrp="1"/>
          </p:cNvSpPr>
          <p:nvPr>
            <p:ph type="title"/>
          </p:nvPr>
        </p:nvSpPr>
        <p:spPr>
          <a:prstGeom prst="rect">
            <a:avLst/>
          </a:prstGeom>
        </p:spPr>
        <p:txBody>
          <a:bodyPr>
            <a:normAutofit fontScale="90000"/>
          </a:bodyPr>
          <a:lstStyle>
            <a:lvl1pPr defTabSz="414780">
              <a:defRPr sz="12000"/>
            </a:lvl1pPr>
          </a:lstStyle>
          <a:p>
            <a:r>
              <a:t>DIFFERENTIAL EVOLUTION</a:t>
            </a:r>
          </a:p>
        </p:txBody>
      </p:sp>
      <p:sp>
        <p:nvSpPr>
          <p:cNvPr id="294" name="Shape 274"/>
          <p:cNvSpPr>
            <a:spLocks noGrp="1"/>
          </p:cNvSpPr>
          <p:nvPr>
            <p:ph type="body" sz="quarter" idx="1"/>
          </p:nvPr>
        </p:nvSpPr>
        <p:spPr>
          <a:prstGeom prst="rect">
            <a:avLst/>
          </a:prstGeom>
        </p:spPr>
        <p:txBody>
          <a:bodyPr/>
          <a:lstStyle/>
          <a:p>
            <a:r>
              <a:t>EVOLUTIONARY ALGORITHM</a:t>
            </a:r>
          </a:p>
        </p:txBody>
      </p:sp>
      <p:pic>
        <p:nvPicPr>
          <p:cNvPr id="295" name="pasted-image.tiff" descr="pasted-image.tiff"/>
          <p:cNvPicPr>
            <a:picLocks noChangeAspect="1"/>
          </p:cNvPicPr>
          <p:nvPr/>
        </p:nvPicPr>
        <p:blipFill>
          <a:blip r:embed="rId2">
            <a:extLst/>
          </a:blip>
          <a:stretch>
            <a:fillRect/>
          </a:stretch>
        </p:blipFill>
        <p:spPr>
          <a:xfrm>
            <a:off x="1673087" y="925425"/>
            <a:ext cx="9658626" cy="3804097"/>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8" name="Group"/>
          <p:cNvGrpSpPr/>
          <p:nvPr/>
        </p:nvGrpSpPr>
        <p:grpSpPr>
          <a:xfrm>
            <a:off x="4260949" y="1298789"/>
            <a:ext cx="5317928" cy="7944758"/>
            <a:chOff x="43929" y="0"/>
            <a:chExt cx="5317927" cy="7944756"/>
          </a:xfrm>
        </p:grpSpPr>
        <p:grpSp>
          <p:nvGrpSpPr>
            <p:cNvPr id="299" name="Group"/>
            <p:cNvGrpSpPr/>
            <p:nvPr/>
          </p:nvGrpSpPr>
          <p:grpSpPr>
            <a:xfrm>
              <a:off x="1531388" y="5720862"/>
              <a:ext cx="1383529" cy="422042"/>
              <a:chOff x="-14673" y="0"/>
              <a:chExt cx="1383527" cy="422041"/>
            </a:xfrm>
          </p:grpSpPr>
          <p:sp>
            <p:nvSpPr>
              <p:cNvPr id="297" name="Rectangle"/>
              <p:cNvSpPr/>
              <p:nvPr/>
            </p:nvSpPr>
            <p:spPr>
              <a:xfrm>
                <a:off x="0" y="0"/>
                <a:ext cx="1368855" cy="422042"/>
              </a:xfrm>
              <a:prstGeom prst="rect">
                <a:avLst/>
              </a:prstGeom>
              <a:noFill/>
              <a:ln w="25400" cap="flat">
                <a:solidFill>
                  <a:srgbClr val="000000"/>
                </a:solidFill>
                <a:prstDash val="solid"/>
                <a:miter lim="400000"/>
              </a:ln>
              <a:effectLst/>
            </p:spPr>
            <p:txBody>
              <a:bodyPr wrap="square" lIns="45718" tIns="45718" rIns="45718" bIns="45718" numCol="1" anchor="ctr">
                <a:noAutofit/>
              </a:bodyPr>
              <a:lstStyle/>
              <a:p>
                <a:pPr defTabSz="914400">
                  <a:spcBef>
                    <a:spcPts val="0"/>
                  </a:spcBef>
                  <a:defRPr sz="1800">
                    <a:solidFill>
                      <a:srgbClr val="000000"/>
                    </a:solidFill>
                    <a:latin typeface="+mn-lt"/>
                    <a:ea typeface="+mn-ea"/>
                    <a:cs typeface="+mn-cs"/>
                    <a:sym typeface="Helvetica"/>
                  </a:defRPr>
                </a:pPr>
                <a:endParaRPr/>
              </a:p>
            </p:txBody>
          </p:sp>
          <p:sp>
            <p:nvSpPr>
              <p:cNvPr id="298" name="Mutation"/>
              <p:cNvSpPr/>
              <p:nvPr/>
            </p:nvSpPr>
            <p:spPr>
              <a:xfrm>
                <a:off x="-14674" y="4372"/>
                <a:ext cx="1366908" cy="41270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noAutofit/>
              </a:bodyPr>
              <a:lstStyle>
                <a:lvl1pPr algn="ctr" defTabSz="914400">
                  <a:spcBef>
                    <a:spcPts val="0"/>
                  </a:spcBef>
                  <a:defRPr sz="1400">
                    <a:solidFill>
                      <a:srgbClr val="000000"/>
                    </a:solidFill>
                    <a:latin typeface="Times New Roman"/>
                    <a:ea typeface="Times New Roman"/>
                    <a:cs typeface="Times New Roman"/>
                    <a:sym typeface="Times New Roman"/>
                  </a:defRPr>
                </a:lvl1pPr>
              </a:lstStyle>
              <a:p>
                <a:r>
                  <a:t>Mutation</a:t>
                </a:r>
              </a:p>
            </p:txBody>
          </p:sp>
        </p:grpSp>
        <p:grpSp>
          <p:nvGrpSpPr>
            <p:cNvPr id="302" name="Group"/>
            <p:cNvGrpSpPr/>
            <p:nvPr/>
          </p:nvGrpSpPr>
          <p:grpSpPr>
            <a:xfrm>
              <a:off x="1569510" y="6638338"/>
              <a:ext cx="1307284" cy="398784"/>
              <a:chOff x="-13864" y="0"/>
              <a:chExt cx="1307282" cy="398782"/>
            </a:xfrm>
          </p:grpSpPr>
          <p:sp>
            <p:nvSpPr>
              <p:cNvPr id="300" name="Rectangle"/>
              <p:cNvSpPr/>
              <p:nvPr/>
            </p:nvSpPr>
            <p:spPr>
              <a:xfrm>
                <a:off x="0" y="0"/>
                <a:ext cx="1293419" cy="398783"/>
              </a:xfrm>
              <a:prstGeom prst="rect">
                <a:avLst/>
              </a:prstGeom>
              <a:noFill/>
              <a:ln w="25400" cap="flat">
                <a:solidFill>
                  <a:srgbClr val="000000"/>
                </a:solidFill>
                <a:prstDash val="solid"/>
                <a:miter lim="400000"/>
              </a:ln>
              <a:effectLst/>
            </p:spPr>
            <p:txBody>
              <a:bodyPr wrap="square" lIns="45718" tIns="45718" rIns="45718" bIns="45718" numCol="1" anchor="ctr">
                <a:noAutofit/>
              </a:bodyPr>
              <a:lstStyle/>
              <a:p>
                <a:pPr defTabSz="914400">
                  <a:spcBef>
                    <a:spcPts val="0"/>
                  </a:spcBef>
                  <a:defRPr sz="1800">
                    <a:solidFill>
                      <a:srgbClr val="000000"/>
                    </a:solidFill>
                    <a:latin typeface="+mn-lt"/>
                    <a:ea typeface="+mn-ea"/>
                    <a:cs typeface="+mn-cs"/>
                    <a:sym typeface="Helvetica"/>
                  </a:defRPr>
                </a:pPr>
                <a:endParaRPr/>
              </a:p>
            </p:txBody>
          </p:sp>
          <p:sp>
            <p:nvSpPr>
              <p:cNvPr id="301" name="Crossover"/>
              <p:cNvSpPr/>
              <p:nvPr/>
            </p:nvSpPr>
            <p:spPr>
              <a:xfrm>
                <a:off x="-13865" y="4131"/>
                <a:ext cx="1291578" cy="3899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noAutofit/>
              </a:bodyPr>
              <a:lstStyle>
                <a:lvl1pPr algn="ctr" defTabSz="914400">
                  <a:spcBef>
                    <a:spcPts val="0"/>
                  </a:spcBef>
                  <a:defRPr sz="1400">
                    <a:solidFill>
                      <a:srgbClr val="000000"/>
                    </a:solidFill>
                    <a:latin typeface="Times New Roman"/>
                    <a:ea typeface="Times New Roman"/>
                    <a:cs typeface="Times New Roman"/>
                    <a:sym typeface="Times New Roman"/>
                  </a:defRPr>
                </a:lvl1pPr>
              </a:lstStyle>
              <a:p>
                <a:r>
                  <a:t>Crossover</a:t>
                </a:r>
              </a:p>
            </p:txBody>
          </p:sp>
        </p:grpSp>
        <p:grpSp>
          <p:nvGrpSpPr>
            <p:cNvPr id="305" name="Group"/>
            <p:cNvGrpSpPr/>
            <p:nvPr/>
          </p:nvGrpSpPr>
          <p:grpSpPr>
            <a:xfrm>
              <a:off x="1574966" y="7549301"/>
              <a:ext cx="1296373" cy="395456"/>
              <a:chOff x="-13748" y="0"/>
              <a:chExt cx="1296371" cy="395454"/>
            </a:xfrm>
          </p:grpSpPr>
          <p:sp>
            <p:nvSpPr>
              <p:cNvPr id="303" name="Rectangle"/>
              <p:cNvSpPr/>
              <p:nvPr/>
            </p:nvSpPr>
            <p:spPr>
              <a:xfrm>
                <a:off x="0" y="0"/>
                <a:ext cx="1282624" cy="395455"/>
              </a:xfrm>
              <a:prstGeom prst="rect">
                <a:avLst/>
              </a:prstGeom>
              <a:noFill/>
              <a:ln w="25400" cap="flat">
                <a:solidFill>
                  <a:srgbClr val="000000"/>
                </a:solidFill>
                <a:prstDash val="solid"/>
                <a:miter lim="400000"/>
              </a:ln>
              <a:effectLst/>
            </p:spPr>
            <p:txBody>
              <a:bodyPr wrap="square" lIns="45718" tIns="45718" rIns="45718" bIns="45718" numCol="1" anchor="ctr">
                <a:noAutofit/>
              </a:bodyPr>
              <a:lstStyle/>
              <a:p>
                <a:pPr defTabSz="914400">
                  <a:spcBef>
                    <a:spcPts val="0"/>
                  </a:spcBef>
                  <a:defRPr sz="1800">
                    <a:solidFill>
                      <a:srgbClr val="000000"/>
                    </a:solidFill>
                    <a:latin typeface="+mn-lt"/>
                    <a:ea typeface="+mn-ea"/>
                    <a:cs typeface="+mn-cs"/>
                    <a:sym typeface="Helvetica"/>
                  </a:defRPr>
                </a:pPr>
                <a:endParaRPr/>
              </a:p>
            </p:txBody>
          </p:sp>
          <p:sp>
            <p:nvSpPr>
              <p:cNvPr id="304" name="Selection"/>
              <p:cNvSpPr/>
              <p:nvPr/>
            </p:nvSpPr>
            <p:spPr>
              <a:xfrm>
                <a:off x="-13749" y="4096"/>
                <a:ext cx="1280799" cy="38671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noAutofit/>
              </a:bodyPr>
              <a:lstStyle>
                <a:lvl1pPr algn="ctr" defTabSz="914400">
                  <a:spcBef>
                    <a:spcPts val="0"/>
                  </a:spcBef>
                  <a:defRPr sz="1400">
                    <a:solidFill>
                      <a:srgbClr val="000000"/>
                    </a:solidFill>
                    <a:latin typeface="Times New Roman"/>
                    <a:ea typeface="Times New Roman"/>
                    <a:cs typeface="Times New Roman"/>
                    <a:sym typeface="Times New Roman"/>
                  </a:defRPr>
                </a:lvl1pPr>
              </a:lstStyle>
              <a:p>
                <a:r>
                  <a:t>Selection</a:t>
                </a:r>
              </a:p>
            </p:txBody>
          </p:sp>
        </p:grpSp>
        <p:grpSp>
          <p:nvGrpSpPr>
            <p:cNvPr id="308" name="Group"/>
            <p:cNvGrpSpPr/>
            <p:nvPr/>
          </p:nvGrpSpPr>
          <p:grpSpPr>
            <a:xfrm>
              <a:off x="4373989" y="1226608"/>
              <a:ext cx="987869" cy="301347"/>
              <a:chOff x="-10476" y="0"/>
              <a:chExt cx="987868" cy="301346"/>
            </a:xfrm>
          </p:grpSpPr>
          <p:sp>
            <p:nvSpPr>
              <p:cNvPr id="306" name="Rectangle"/>
              <p:cNvSpPr/>
              <p:nvPr/>
            </p:nvSpPr>
            <p:spPr>
              <a:xfrm>
                <a:off x="0" y="0"/>
                <a:ext cx="977392" cy="301347"/>
              </a:xfrm>
              <a:prstGeom prst="rect">
                <a:avLst/>
              </a:prstGeom>
              <a:noFill/>
              <a:ln w="25400" cap="flat">
                <a:solidFill>
                  <a:srgbClr val="000000"/>
                </a:solidFill>
                <a:prstDash val="solid"/>
                <a:miter lim="400000"/>
              </a:ln>
              <a:effectLst/>
            </p:spPr>
            <p:txBody>
              <a:bodyPr wrap="square" lIns="45718" tIns="45718" rIns="45718" bIns="45718" numCol="1" anchor="ctr">
                <a:noAutofit/>
              </a:bodyPr>
              <a:lstStyle/>
              <a:p>
                <a:pPr defTabSz="914400">
                  <a:spcBef>
                    <a:spcPts val="0"/>
                  </a:spcBef>
                  <a:defRPr sz="1800">
                    <a:solidFill>
                      <a:srgbClr val="000000"/>
                    </a:solidFill>
                    <a:latin typeface="+mn-lt"/>
                    <a:ea typeface="+mn-ea"/>
                    <a:cs typeface="+mn-cs"/>
                    <a:sym typeface="Helvetica"/>
                  </a:defRPr>
                </a:pPr>
                <a:endParaRPr/>
              </a:p>
            </p:txBody>
          </p:sp>
          <p:sp>
            <p:nvSpPr>
              <p:cNvPr id="307" name="Result"/>
              <p:cNvSpPr/>
              <p:nvPr/>
            </p:nvSpPr>
            <p:spPr>
              <a:xfrm>
                <a:off x="-10477" y="3121"/>
                <a:ext cx="976001" cy="29468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noAutofit/>
              </a:bodyPr>
              <a:lstStyle>
                <a:lvl1pPr algn="ctr" defTabSz="914400">
                  <a:spcBef>
                    <a:spcPts val="0"/>
                  </a:spcBef>
                  <a:defRPr sz="1400">
                    <a:solidFill>
                      <a:srgbClr val="000000"/>
                    </a:solidFill>
                    <a:latin typeface="Times New Roman"/>
                    <a:ea typeface="Times New Roman"/>
                    <a:cs typeface="Times New Roman"/>
                    <a:sym typeface="Times New Roman"/>
                  </a:defRPr>
                </a:lvl1pPr>
              </a:lstStyle>
              <a:p>
                <a:r>
                  <a:t>Result</a:t>
                </a:r>
              </a:p>
            </p:txBody>
          </p:sp>
        </p:grpSp>
        <p:grpSp>
          <p:nvGrpSpPr>
            <p:cNvPr id="328" name="Group"/>
            <p:cNvGrpSpPr/>
            <p:nvPr/>
          </p:nvGrpSpPr>
          <p:grpSpPr>
            <a:xfrm>
              <a:off x="1063609" y="0"/>
              <a:ext cx="2319087" cy="5195460"/>
              <a:chOff x="0" y="0"/>
              <a:chExt cx="2319085" cy="5195459"/>
            </a:xfrm>
          </p:grpSpPr>
          <p:grpSp>
            <p:nvGrpSpPr>
              <p:cNvPr id="311" name="Group"/>
              <p:cNvGrpSpPr/>
              <p:nvPr/>
            </p:nvGrpSpPr>
            <p:grpSpPr>
              <a:xfrm>
                <a:off x="515316" y="0"/>
                <a:ext cx="1288454" cy="397253"/>
                <a:chOff x="0" y="0"/>
                <a:chExt cx="1288453" cy="397252"/>
              </a:xfrm>
            </p:grpSpPr>
            <p:sp>
              <p:nvSpPr>
                <p:cNvPr id="309" name="Rectangle"/>
                <p:cNvSpPr/>
                <p:nvPr/>
              </p:nvSpPr>
              <p:spPr>
                <a:xfrm>
                  <a:off x="0" y="0"/>
                  <a:ext cx="1288454" cy="397253"/>
                </a:xfrm>
                <a:prstGeom prst="rect">
                  <a:avLst/>
                </a:prstGeom>
                <a:noFill/>
                <a:ln w="25400" cap="flat">
                  <a:solidFill>
                    <a:srgbClr val="000000"/>
                  </a:solidFill>
                  <a:prstDash val="solid"/>
                  <a:miter lim="400000"/>
                </a:ln>
                <a:effectLst/>
              </p:spPr>
              <p:txBody>
                <a:bodyPr wrap="square" lIns="45718" tIns="45718" rIns="45718" bIns="45718" numCol="1" anchor="ctr">
                  <a:noAutofit/>
                </a:bodyPr>
                <a:lstStyle/>
                <a:p>
                  <a:pPr defTabSz="914400">
                    <a:spcBef>
                      <a:spcPts val="0"/>
                    </a:spcBef>
                    <a:defRPr sz="1800">
                      <a:solidFill>
                        <a:srgbClr val="000000"/>
                      </a:solidFill>
                      <a:latin typeface="+mn-lt"/>
                      <a:ea typeface="+mn-ea"/>
                      <a:cs typeface="+mn-cs"/>
                      <a:sym typeface="Helvetica"/>
                    </a:defRPr>
                  </a:pPr>
                  <a:endParaRPr/>
                </a:p>
              </p:txBody>
            </p:sp>
            <p:sp>
              <p:nvSpPr>
                <p:cNvPr id="310" name="Initialise"/>
                <p:cNvSpPr/>
                <p:nvPr/>
              </p:nvSpPr>
              <p:spPr>
                <a:xfrm>
                  <a:off x="310285" y="42630"/>
                  <a:ext cx="782736" cy="31199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t">
                  <a:noAutofit/>
                </a:bodyPr>
                <a:lstStyle>
                  <a:lvl1pPr algn="just" defTabSz="914400">
                    <a:spcBef>
                      <a:spcPts val="0"/>
                    </a:spcBef>
                    <a:defRPr sz="1400">
                      <a:solidFill>
                        <a:srgbClr val="000000"/>
                      </a:solidFill>
                      <a:latin typeface="Times New Roman"/>
                      <a:ea typeface="Times New Roman"/>
                      <a:cs typeface="Times New Roman"/>
                      <a:sym typeface="Times New Roman"/>
                    </a:defRPr>
                  </a:lvl1pPr>
                </a:lstStyle>
                <a:p>
                  <a:r>
                    <a:t>Initialise</a:t>
                  </a:r>
                </a:p>
              </p:txBody>
            </p:sp>
          </p:grpSp>
          <p:grpSp>
            <p:nvGrpSpPr>
              <p:cNvPr id="314" name="Group"/>
              <p:cNvGrpSpPr/>
              <p:nvPr/>
            </p:nvGrpSpPr>
            <p:grpSpPr>
              <a:xfrm>
                <a:off x="0" y="861129"/>
                <a:ext cx="2319086" cy="983027"/>
                <a:chOff x="0" y="0"/>
                <a:chExt cx="2319085" cy="983025"/>
              </a:xfrm>
            </p:grpSpPr>
            <p:sp>
              <p:nvSpPr>
                <p:cNvPr id="312" name="Shape"/>
                <p:cNvSpPr/>
                <p:nvPr/>
              </p:nvSpPr>
              <p:spPr>
                <a:xfrm>
                  <a:off x="0" y="0"/>
                  <a:ext cx="2319086" cy="983026"/>
                </a:xfrm>
                <a:custGeom>
                  <a:avLst/>
                  <a:gdLst/>
                  <a:ahLst/>
                  <a:cxnLst>
                    <a:cxn ang="0">
                      <a:pos x="wd2" y="hd2"/>
                    </a:cxn>
                    <a:cxn ang="5400000">
                      <a:pos x="wd2" y="hd2"/>
                    </a:cxn>
                    <a:cxn ang="10800000">
                      <a:pos x="wd2" y="hd2"/>
                    </a:cxn>
                    <a:cxn ang="16200000">
                      <a:pos x="wd2" y="hd2"/>
                    </a:cxn>
                  </a:cxnLst>
                  <a:rect l="0" t="0" r="r" b="b"/>
                  <a:pathLst>
                    <a:path w="21600" h="21600" extrusionOk="0">
                      <a:moveTo>
                        <a:pt x="10579" y="21600"/>
                      </a:moveTo>
                      <a:lnTo>
                        <a:pt x="21600" y="11447"/>
                      </a:lnTo>
                      <a:lnTo>
                        <a:pt x="10536" y="0"/>
                      </a:lnTo>
                      <a:lnTo>
                        <a:pt x="0" y="11575"/>
                      </a:lnTo>
                      <a:lnTo>
                        <a:pt x="10579" y="21600"/>
                      </a:lnTo>
                      <a:close/>
                    </a:path>
                  </a:pathLst>
                </a:custGeom>
                <a:noFill/>
                <a:ln w="25400" cap="flat">
                  <a:solidFill>
                    <a:srgbClr val="000000"/>
                  </a:solidFill>
                  <a:prstDash val="solid"/>
                  <a:round/>
                </a:ln>
                <a:effectLst/>
              </p:spPr>
              <p:txBody>
                <a:bodyPr wrap="square" lIns="45718" tIns="45718" rIns="45718" bIns="45718" numCol="1" anchor="t">
                  <a:noAutofit/>
                </a:bodyPr>
                <a:lstStyle/>
                <a:p>
                  <a:pPr defTabSz="914400">
                    <a:spcBef>
                      <a:spcPts val="0"/>
                    </a:spcBef>
                    <a:defRPr sz="1800">
                      <a:solidFill>
                        <a:srgbClr val="000000"/>
                      </a:solidFill>
                      <a:latin typeface="+mn-lt"/>
                      <a:ea typeface="+mn-ea"/>
                      <a:cs typeface="+mn-cs"/>
                      <a:sym typeface="Helvetica"/>
                    </a:defRPr>
                  </a:pPr>
                  <a:endParaRPr/>
                </a:p>
              </p:txBody>
            </p:sp>
            <p:sp>
              <p:nvSpPr>
                <p:cNvPr id="313" name="Termination condition"/>
                <p:cNvSpPr/>
                <p:nvPr/>
              </p:nvSpPr>
              <p:spPr>
                <a:xfrm>
                  <a:off x="592939" y="242898"/>
                  <a:ext cx="1133208" cy="6241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t">
                  <a:noAutofit/>
                </a:bodyPr>
                <a:lstStyle>
                  <a:lvl1pPr algn="ctr" defTabSz="914400">
                    <a:spcBef>
                      <a:spcPts val="0"/>
                    </a:spcBef>
                    <a:defRPr sz="1400">
                      <a:solidFill>
                        <a:srgbClr val="000000"/>
                      </a:solidFill>
                      <a:latin typeface="+mn-lt"/>
                      <a:ea typeface="+mn-ea"/>
                      <a:cs typeface="+mn-cs"/>
                      <a:sym typeface="Helvetica"/>
                    </a:defRPr>
                  </a:lvl1pPr>
                </a:lstStyle>
                <a:p>
                  <a:r>
                    <a:t>Termination condition</a:t>
                  </a:r>
                </a:p>
              </p:txBody>
            </p:sp>
          </p:grpSp>
          <p:grpSp>
            <p:nvGrpSpPr>
              <p:cNvPr id="317" name="Group"/>
              <p:cNvGrpSpPr/>
              <p:nvPr/>
            </p:nvGrpSpPr>
            <p:grpSpPr>
              <a:xfrm>
                <a:off x="75438" y="2328734"/>
                <a:ext cx="2168210" cy="661408"/>
                <a:chOff x="-22994" y="0"/>
                <a:chExt cx="2168209" cy="661406"/>
              </a:xfrm>
            </p:grpSpPr>
            <p:sp>
              <p:nvSpPr>
                <p:cNvPr id="315" name="Rectangle"/>
                <p:cNvSpPr/>
                <p:nvPr/>
              </p:nvSpPr>
              <p:spPr>
                <a:xfrm>
                  <a:off x="0" y="0"/>
                  <a:ext cx="2145215" cy="661407"/>
                </a:xfrm>
                <a:prstGeom prst="rect">
                  <a:avLst/>
                </a:prstGeom>
                <a:noFill/>
                <a:ln w="25400" cap="flat">
                  <a:solidFill>
                    <a:srgbClr val="000000"/>
                  </a:solidFill>
                  <a:prstDash val="solid"/>
                  <a:miter lim="400000"/>
                </a:ln>
                <a:effectLst/>
              </p:spPr>
              <p:txBody>
                <a:bodyPr wrap="square" lIns="45718" tIns="45718" rIns="45718" bIns="45718" numCol="1" anchor="ctr">
                  <a:noAutofit/>
                </a:bodyPr>
                <a:lstStyle/>
                <a:p>
                  <a:pPr defTabSz="914400">
                    <a:spcBef>
                      <a:spcPts val="0"/>
                    </a:spcBef>
                    <a:defRPr sz="1800">
                      <a:solidFill>
                        <a:srgbClr val="000000"/>
                      </a:solidFill>
                      <a:latin typeface="+mn-lt"/>
                      <a:ea typeface="+mn-ea"/>
                      <a:cs typeface="+mn-cs"/>
                      <a:sym typeface="Helvetica"/>
                    </a:defRPr>
                  </a:pPr>
                  <a:endParaRPr/>
                </a:p>
              </p:txBody>
            </p:sp>
            <p:sp>
              <p:nvSpPr>
                <p:cNvPr id="316" name="Divide population into groups"/>
                <p:cNvSpPr/>
                <p:nvPr/>
              </p:nvSpPr>
              <p:spPr>
                <a:xfrm>
                  <a:off x="-22995" y="6852"/>
                  <a:ext cx="2142162" cy="64678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noAutofit/>
                </a:bodyPr>
                <a:lstStyle>
                  <a:lvl1pPr algn="ctr" defTabSz="914400">
                    <a:spcBef>
                      <a:spcPts val="0"/>
                    </a:spcBef>
                    <a:defRPr sz="1400">
                      <a:solidFill>
                        <a:srgbClr val="000000"/>
                      </a:solidFill>
                      <a:latin typeface="Times New Roman"/>
                      <a:ea typeface="Times New Roman"/>
                      <a:cs typeface="Times New Roman"/>
                      <a:sym typeface="Times New Roman"/>
                    </a:defRPr>
                  </a:lvl1pPr>
                </a:lstStyle>
                <a:p>
                  <a:r>
                    <a:t>Divide population into groups</a:t>
                  </a:r>
                </a:p>
              </p:txBody>
            </p:sp>
          </p:grpSp>
          <p:grpSp>
            <p:nvGrpSpPr>
              <p:cNvPr id="320" name="Group"/>
              <p:cNvGrpSpPr/>
              <p:nvPr/>
            </p:nvGrpSpPr>
            <p:grpSpPr>
              <a:xfrm>
                <a:off x="146849" y="3515584"/>
                <a:ext cx="2025388" cy="617840"/>
                <a:chOff x="-21480" y="0"/>
                <a:chExt cx="2025387" cy="617838"/>
              </a:xfrm>
            </p:grpSpPr>
            <p:sp>
              <p:nvSpPr>
                <p:cNvPr id="318" name="Rectangle"/>
                <p:cNvSpPr/>
                <p:nvPr/>
              </p:nvSpPr>
              <p:spPr>
                <a:xfrm>
                  <a:off x="0" y="0"/>
                  <a:ext cx="2003908" cy="617839"/>
                </a:xfrm>
                <a:prstGeom prst="rect">
                  <a:avLst/>
                </a:prstGeom>
                <a:noFill/>
                <a:ln w="25400" cap="flat">
                  <a:solidFill>
                    <a:srgbClr val="000000"/>
                  </a:solidFill>
                  <a:prstDash val="solid"/>
                  <a:miter lim="400000"/>
                </a:ln>
                <a:effectLst/>
              </p:spPr>
              <p:txBody>
                <a:bodyPr wrap="square" lIns="45718" tIns="45718" rIns="45718" bIns="45718" numCol="1" anchor="ctr">
                  <a:noAutofit/>
                </a:bodyPr>
                <a:lstStyle/>
                <a:p>
                  <a:pPr defTabSz="914400">
                    <a:spcBef>
                      <a:spcPts val="0"/>
                    </a:spcBef>
                    <a:defRPr sz="1800">
                      <a:solidFill>
                        <a:srgbClr val="000000"/>
                      </a:solidFill>
                      <a:latin typeface="+mn-lt"/>
                      <a:ea typeface="+mn-ea"/>
                      <a:cs typeface="+mn-cs"/>
                      <a:sym typeface="Helvetica"/>
                    </a:defRPr>
                  </a:pPr>
                  <a:endParaRPr/>
                </a:p>
              </p:txBody>
            </p:sp>
            <p:sp>
              <p:nvSpPr>
                <p:cNvPr id="319" name="Select mutation operator for each population"/>
                <p:cNvSpPr/>
                <p:nvPr/>
              </p:nvSpPr>
              <p:spPr>
                <a:xfrm>
                  <a:off x="-21481" y="6400"/>
                  <a:ext cx="2001056" cy="6041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noAutofit/>
                </a:bodyPr>
                <a:lstStyle>
                  <a:lvl1pPr algn="ctr" defTabSz="914400">
                    <a:spcBef>
                      <a:spcPts val="0"/>
                    </a:spcBef>
                    <a:defRPr sz="1400">
                      <a:solidFill>
                        <a:srgbClr val="000000"/>
                      </a:solidFill>
                      <a:latin typeface="Times New Roman"/>
                      <a:ea typeface="Times New Roman"/>
                      <a:cs typeface="Times New Roman"/>
                      <a:sym typeface="Times New Roman"/>
                    </a:defRPr>
                  </a:lvl1pPr>
                </a:lstStyle>
                <a:p>
                  <a:r>
                    <a:t>Select mutation operator for each population</a:t>
                  </a:r>
                </a:p>
              </p:txBody>
            </p:sp>
          </p:grpSp>
          <p:grpSp>
            <p:nvGrpSpPr>
              <p:cNvPr id="323" name="Group"/>
              <p:cNvGrpSpPr/>
              <p:nvPr/>
            </p:nvGrpSpPr>
            <p:grpSpPr>
              <a:xfrm>
                <a:off x="237573" y="4641321"/>
                <a:ext cx="1816564" cy="554139"/>
                <a:chOff x="-19265" y="0"/>
                <a:chExt cx="1816563" cy="554137"/>
              </a:xfrm>
            </p:grpSpPr>
            <p:sp>
              <p:nvSpPr>
                <p:cNvPr id="321" name="Rectangle"/>
                <p:cNvSpPr/>
                <p:nvPr/>
              </p:nvSpPr>
              <p:spPr>
                <a:xfrm>
                  <a:off x="0" y="0"/>
                  <a:ext cx="1797298" cy="554138"/>
                </a:xfrm>
                <a:prstGeom prst="rect">
                  <a:avLst/>
                </a:prstGeom>
                <a:noFill/>
                <a:ln w="25400" cap="flat">
                  <a:solidFill>
                    <a:srgbClr val="000000"/>
                  </a:solidFill>
                  <a:prstDash val="solid"/>
                  <a:miter lim="400000"/>
                </a:ln>
                <a:effectLst/>
              </p:spPr>
              <p:txBody>
                <a:bodyPr wrap="square" lIns="45718" tIns="45718" rIns="45718" bIns="45718" numCol="1" anchor="ctr">
                  <a:noAutofit/>
                </a:bodyPr>
                <a:lstStyle/>
                <a:p>
                  <a:pPr defTabSz="914400">
                    <a:spcBef>
                      <a:spcPts val="0"/>
                    </a:spcBef>
                    <a:defRPr sz="1800">
                      <a:solidFill>
                        <a:srgbClr val="000000"/>
                      </a:solidFill>
                      <a:latin typeface="+mn-lt"/>
                      <a:ea typeface="+mn-ea"/>
                      <a:cs typeface="+mn-cs"/>
                      <a:sym typeface="Helvetica"/>
                    </a:defRPr>
                  </a:pPr>
                  <a:endParaRPr/>
                </a:p>
              </p:txBody>
            </p:sp>
            <p:sp>
              <p:nvSpPr>
                <p:cNvPr id="322" name="General Feature Selection"/>
                <p:cNvSpPr/>
                <p:nvPr/>
              </p:nvSpPr>
              <p:spPr>
                <a:xfrm>
                  <a:off x="-19266" y="5740"/>
                  <a:ext cx="1794740" cy="54188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noAutofit/>
                </a:bodyPr>
                <a:lstStyle>
                  <a:lvl1pPr algn="ctr" defTabSz="914400">
                    <a:spcBef>
                      <a:spcPts val="0"/>
                    </a:spcBef>
                    <a:defRPr sz="1400">
                      <a:solidFill>
                        <a:srgbClr val="000000"/>
                      </a:solidFill>
                      <a:latin typeface="Times New Roman"/>
                      <a:ea typeface="Times New Roman"/>
                      <a:cs typeface="Times New Roman"/>
                      <a:sym typeface="Times New Roman"/>
                    </a:defRPr>
                  </a:lvl1pPr>
                </a:lstStyle>
                <a:p>
                  <a:r>
                    <a:t>General Feature Selection</a:t>
                  </a:r>
                </a:p>
              </p:txBody>
            </p:sp>
          </p:grpSp>
          <p:sp>
            <p:nvSpPr>
              <p:cNvPr id="324" name="Line"/>
              <p:cNvSpPr/>
              <p:nvPr/>
            </p:nvSpPr>
            <p:spPr>
              <a:xfrm>
                <a:off x="1145854" y="492444"/>
                <a:ext cx="1" cy="313932"/>
              </a:xfrm>
              <a:prstGeom prst="line">
                <a:avLst/>
              </a:prstGeom>
              <a:noFill/>
              <a:ln w="25400" cap="flat">
                <a:solidFill>
                  <a:srgbClr val="000000"/>
                </a:solidFill>
                <a:prstDash val="solid"/>
                <a:round/>
                <a:tailEnd type="triangle" w="med" len="med"/>
              </a:ln>
              <a:effectLst/>
            </p:spPr>
            <p:txBody>
              <a:bodyPr wrap="square" lIns="45718" tIns="45718" rIns="45718" bIns="45718" numCol="1" anchor="t">
                <a:noAutofit/>
              </a:bodyPr>
              <a:lstStyle/>
              <a:p>
                <a:pPr defTabSz="914400">
                  <a:spcBef>
                    <a:spcPts val="0"/>
                  </a:spcBef>
                  <a:defRPr sz="1800">
                    <a:solidFill>
                      <a:srgbClr val="000000"/>
                    </a:solidFill>
                    <a:latin typeface="+mn-lt"/>
                    <a:ea typeface="+mn-ea"/>
                    <a:cs typeface="+mn-cs"/>
                    <a:sym typeface="Helvetica"/>
                  </a:defRPr>
                </a:pPr>
                <a:endParaRPr/>
              </a:p>
            </p:txBody>
          </p:sp>
          <p:sp>
            <p:nvSpPr>
              <p:cNvPr id="325" name="Line"/>
              <p:cNvSpPr/>
              <p:nvPr/>
            </p:nvSpPr>
            <p:spPr>
              <a:xfrm>
                <a:off x="1159542" y="1925185"/>
                <a:ext cx="1" cy="313933"/>
              </a:xfrm>
              <a:prstGeom prst="line">
                <a:avLst/>
              </a:prstGeom>
              <a:noFill/>
              <a:ln w="25400" cap="flat">
                <a:solidFill>
                  <a:srgbClr val="000000"/>
                </a:solidFill>
                <a:prstDash val="solid"/>
                <a:round/>
                <a:tailEnd type="triangle" w="med" len="med"/>
              </a:ln>
              <a:effectLst/>
            </p:spPr>
            <p:txBody>
              <a:bodyPr wrap="square" lIns="45718" tIns="45718" rIns="45718" bIns="45718" numCol="1" anchor="t">
                <a:noAutofit/>
              </a:bodyPr>
              <a:lstStyle/>
              <a:p>
                <a:pPr defTabSz="914400">
                  <a:spcBef>
                    <a:spcPts val="0"/>
                  </a:spcBef>
                  <a:defRPr sz="1800">
                    <a:solidFill>
                      <a:srgbClr val="000000"/>
                    </a:solidFill>
                    <a:latin typeface="+mn-lt"/>
                    <a:ea typeface="+mn-ea"/>
                    <a:cs typeface="+mn-cs"/>
                    <a:sym typeface="Helvetica"/>
                  </a:defRPr>
                </a:pPr>
                <a:endParaRPr/>
              </a:p>
            </p:txBody>
          </p:sp>
          <p:sp>
            <p:nvSpPr>
              <p:cNvPr id="326" name="Line"/>
              <p:cNvSpPr/>
              <p:nvPr/>
            </p:nvSpPr>
            <p:spPr>
              <a:xfrm>
                <a:off x="1145854" y="3085962"/>
                <a:ext cx="1" cy="313933"/>
              </a:xfrm>
              <a:prstGeom prst="line">
                <a:avLst/>
              </a:prstGeom>
              <a:noFill/>
              <a:ln w="25400" cap="flat">
                <a:solidFill>
                  <a:srgbClr val="000000"/>
                </a:solidFill>
                <a:prstDash val="solid"/>
                <a:round/>
                <a:tailEnd type="triangle" w="med" len="med"/>
              </a:ln>
              <a:effectLst/>
            </p:spPr>
            <p:txBody>
              <a:bodyPr wrap="square" lIns="45718" tIns="45718" rIns="45718" bIns="45718" numCol="1" anchor="t">
                <a:noAutofit/>
              </a:bodyPr>
              <a:lstStyle/>
              <a:p>
                <a:pPr defTabSz="914400">
                  <a:spcBef>
                    <a:spcPts val="0"/>
                  </a:spcBef>
                  <a:defRPr sz="1800">
                    <a:solidFill>
                      <a:srgbClr val="000000"/>
                    </a:solidFill>
                    <a:latin typeface="+mn-lt"/>
                    <a:ea typeface="+mn-ea"/>
                    <a:cs typeface="+mn-cs"/>
                    <a:sym typeface="Helvetica"/>
                  </a:defRPr>
                </a:pPr>
                <a:endParaRPr/>
              </a:p>
            </p:txBody>
          </p:sp>
          <p:sp>
            <p:nvSpPr>
              <p:cNvPr id="327" name="Line"/>
              <p:cNvSpPr/>
              <p:nvPr/>
            </p:nvSpPr>
            <p:spPr>
              <a:xfrm>
                <a:off x="1159542" y="4205675"/>
                <a:ext cx="1" cy="313932"/>
              </a:xfrm>
              <a:prstGeom prst="line">
                <a:avLst/>
              </a:prstGeom>
              <a:noFill/>
              <a:ln w="25400" cap="flat">
                <a:solidFill>
                  <a:srgbClr val="000000"/>
                </a:solidFill>
                <a:prstDash val="solid"/>
                <a:round/>
                <a:tailEnd type="triangle" w="med" len="med"/>
              </a:ln>
              <a:effectLst/>
            </p:spPr>
            <p:txBody>
              <a:bodyPr wrap="square" lIns="45718" tIns="45718" rIns="45718" bIns="45718" numCol="1" anchor="t">
                <a:noAutofit/>
              </a:bodyPr>
              <a:lstStyle/>
              <a:p>
                <a:pPr defTabSz="914400">
                  <a:spcBef>
                    <a:spcPts val="0"/>
                  </a:spcBef>
                  <a:defRPr sz="1800">
                    <a:solidFill>
                      <a:srgbClr val="000000"/>
                    </a:solidFill>
                    <a:latin typeface="+mn-lt"/>
                    <a:ea typeface="+mn-ea"/>
                    <a:cs typeface="+mn-cs"/>
                    <a:sym typeface="Helvetica"/>
                  </a:defRPr>
                </a:pPr>
                <a:endParaRPr/>
              </a:p>
            </p:txBody>
          </p:sp>
        </p:grpSp>
        <p:sp>
          <p:nvSpPr>
            <p:cNvPr id="329" name="Line"/>
            <p:cNvSpPr/>
            <p:nvPr/>
          </p:nvSpPr>
          <p:spPr>
            <a:xfrm>
              <a:off x="2223152" y="5291446"/>
              <a:ext cx="1" cy="306807"/>
            </a:xfrm>
            <a:prstGeom prst="line">
              <a:avLst/>
            </a:prstGeom>
            <a:noFill/>
            <a:ln w="25400" cap="flat">
              <a:solidFill>
                <a:srgbClr val="000000"/>
              </a:solidFill>
              <a:prstDash val="solid"/>
              <a:round/>
              <a:tailEnd type="triangle" w="med" len="med"/>
            </a:ln>
            <a:effectLst/>
          </p:spPr>
          <p:txBody>
            <a:bodyPr wrap="square" lIns="45718" tIns="45718" rIns="45718" bIns="45718" numCol="1" anchor="t">
              <a:noAutofit/>
            </a:bodyPr>
            <a:lstStyle/>
            <a:p>
              <a:pPr defTabSz="914400">
                <a:spcBef>
                  <a:spcPts val="0"/>
                </a:spcBef>
                <a:defRPr sz="1800">
                  <a:solidFill>
                    <a:srgbClr val="000000"/>
                  </a:solidFill>
                  <a:latin typeface="+mn-lt"/>
                  <a:ea typeface="+mn-ea"/>
                  <a:cs typeface="+mn-cs"/>
                  <a:sym typeface="Helvetica"/>
                </a:defRPr>
              </a:pPr>
              <a:endParaRPr/>
            </a:p>
          </p:txBody>
        </p:sp>
        <p:sp>
          <p:nvSpPr>
            <p:cNvPr id="330" name="Line"/>
            <p:cNvSpPr/>
            <p:nvPr/>
          </p:nvSpPr>
          <p:spPr>
            <a:xfrm>
              <a:off x="2223152" y="6245248"/>
              <a:ext cx="1" cy="313932"/>
            </a:xfrm>
            <a:prstGeom prst="line">
              <a:avLst/>
            </a:prstGeom>
            <a:noFill/>
            <a:ln w="25400" cap="flat">
              <a:solidFill>
                <a:srgbClr val="000000"/>
              </a:solidFill>
              <a:prstDash val="solid"/>
              <a:round/>
              <a:tailEnd type="triangle" w="med" len="med"/>
            </a:ln>
            <a:effectLst/>
          </p:spPr>
          <p:txBody>
            <a:bodyPr wrap="square" lIns="45718" tIns="45718" rIns="45718" bIns="45718" numCol="1" anchor="t">
              <a:noAutofit/>
            </a:bodyPr>
            <a:lstStyle/>
            <a:p>
              <a:pPr defTabSz="914400">
                <a:spcBef>
                  <a:spcPts val="0"/>
                </a:spcBef>
                <a:defRPr sz="1800">
                  <a:solidFill>
                    <a:srgbClr val="000000"/>
                  </a:solidFill>
                  <a:latin typeface="+mn-lt"/>
                  <a:ea typeface="+mn-ea"/>
                  <a:cs typeface="+mn-cs"/>
                  <a:sym typeface="Helvetica"/>
                </a:defRPr>
              </a:pPr>
              <a:endParaRPr/>
            </a:p>
          </p:txBody>
        </p:sp>
        <p:sp>
          <p:nvSpPr>
            <p:cNvPr id="331" name="Line"/>
            <p:cNvSpPr/>
            <p:nvPr/>
          </p:nvSpPr>
          <p:spPr>
            <a:xfrm>
              <a:off x="2223152" y="7124043"/>
              <a:ext cx="1" cy="313933"/>
            </a:xfrm>
            <a:prstGeom prst="line">
              <a:avLst/>
            </a:prstGeom>
            <a:noFill/>
            <a:ln w="25400" cap="flat">
              <a:solidFill>
                <a:srgbClr val="000000"/>
              </a:solidFill>
              <a:prstDash val="solid"/>
              <a:round/>
              <a:tailEnd type="triangle" w="med" len="med"/>
            </a:ln>
            <a:effectLst/>
          </p:spPr>
          <p:txBody>
            <a:bodyPr wrap="square" lIns="45718" tIns="45718" rIns="45718" bIns="45718" numCol="1" anchor="t">
              <a:noAutofit/>
            </a:bodyPr>
            <a:lstStyle/>
            <a:p>
              <a:pPr defTabSz="914400">
                <a:spcBef>
                  <a:spcPts val="0"/>
                </a:spcBef>
                <a:defRPr sz="1800">
                  <a:solidFill>
                    <a:srgbClr val="000000"/>
                  </a:solidFill>
                  <a:latin typeface="+mn-lt"/>
                  <a:ea typeface="+mn-ea"/>
                  <a:cs typeface="+mn-cs"/>
                  <a:sym typeface="Helvetica"/>
                </a:defRPr>
              </a:pPr>
              <a:endParaRPr/>
            </a:p>
          </p:txBody>
        </p:sp>
        <p:sp>
          <p:nvSpPr>
            <p:cNvPr id="332" name="Line"/>
            <p:cNvSpPr/>
            <p:nvPr/>
          </p:nvSpPr>
          <p:spPr>
            <a:xfrm>
              <a:off x="43929" y="1390969"/>
              <a:ext cx="1019681" cy="1"/>
            </a:xfrm>
            <a:prstGeom prst="line">
              <a:avLst/>
            </a:prstGeom>
            <a:noFill/>
            <a:ln w="25400" cap="flat">
              <a:solidFill>
                <a:srgbClr val="000000"/>
              </a:solidFill>
              <a:prstDash val="solid"/>
              <a:round/>
              <a:tailEnd type="triangle" w="med" len="med"/>
            </a:ln>
            <a:effectLst/>
          </p:spPr>
          <p:txBody>
            <a:bodyPr wrap="square" lIns="45718" tIns="45718" rIns="45718" bIns="45718" numCol="1" anchor="t">
              <a:noAutofit/>
            </a:bodyPr>
            <a:lstStyle/>
            <a:p>
              <a:pPr defTabSz="914400">
                <a:spcBef>
                  <a:spcPts val="0"/>
                </a:spcBef>
                <a:defRPr sz="1800">
                  <a:solidFill>
                    <a:srgbClr val="000000"/>
                  </a:solidFill>
                  <a:latin typeface="+mn-lt"/>
                  <a:ea typeface="+mn-ea"/>
                  <a:cs typeface="+mn-cs"/>
                  <a:sym typeface="Helvetica"/>
                </a:defRPr>
              </a:pPr>
              <a:endParaRPr/>
            </a:p>
          </p:txBody>
        </p:sp>
        <p:sp>
          <p:nvSpPr>
            <p:cNvPr id="333" name="Line"/>
            <p:cNvSpPr/>
            <p:nvPr/>
          </p:nvSpPr>
          <p:spPr>
            <a:xfrm>
              <a:off x="43929" y="7747031"/>
              <a:ext cx="1410073" cy="1"/>
            </a:xfrm>
            <a:prstGeom prst="line">
              <a:avLst/>
            </a:prstGeom>
            <a:noFill/>
            <a:ln w="25400" cap="flat">
              <a:solidFill>
                <a:srgbClr val="000000"/>
              </a:solidFill>
              <a:prstDash val="solid"/>
              <a:round/>
            </a:ln>
            <a:effectLst/>
          </p:spPr>
          <p:txBody>
            <a:bodyPr wrap="square" lIns="45718" tIns="45718" rIns="45718" bIns="45718" numCol="1" anchor="t">
              <a:noAutofit/>
            </a:bodyPr>
            <a:lstStyle/>
            <a:p>
              <a:pPr defTabSz="914400">
                <a:spcBef>
                  <a:spcPts val="0"/>
                </a:spcBef>
                <a:defRPr sz="1800">
                  <a:solidFill>
                    <a:srgbClr val="000000"/>
                  </a:solidFill>
                  <a:latin typeface="+mn-lt"/>
                  <a:ea typeface="+mn-ea"/>
                  <a:cs typeface="+mn-cs"/>
                  <a:sym typeface="Helvetica"/>
                </a:defRPr>
              </a:pPr>
              <a:endParaRPr/>
            </a:p>
          </p:txBody>
        </p:sp>
        <p:sp>
          <p:nvSpPr>
            <p:cNvPr id="334" name="Line"/>
            <p:cNvSpPr/>
            <p:nvPr/>
          </p:nvSpPr>
          <p:spPr>
            <a:xfrm flipH="1">
              <a:off x="61627" y="1405236"/>
              <a:ext cx="1" cy="6348368"/>
            </a:xfrm>
            <a:prstGeom prst="line">
              <a:avLst/>
            </a:prstGeom>
            <a:noFill/>
            <a:ln w="25400" cap="flat">
              <a:solidFill>
                <a:srgbClr val="000000"/>
              </a:solidFill>
              <a:prstDash val="solid"/>
              <a:round/>
            </a:ln>
            <a:effectLst/>
          </p:spPr>
          <p:txBody>
            <a:bodyPr wrap="square" lIns="45718" tIns="45718" rIns="45718" bIns="45718" numCol="1" anchor="t">
              <a:noAutofit/>
            </a:bodyPr>
            <a:lstStyle/>
            <a:p>
              <a:pPr defTabSz="914400">
                <a:spcBef>
                  <a:spcPts val="0"/>
                </a:spcBef>
                <a:defRPr sz="1800">
                  <a:solidFill>
                    <a:srgbClr val="000000"/>
                  </a:solidFill>
                  <a:latin typeface="+mn-lt"/>
                  <a:ea typeface="+mn-ea"/>
                  <a:cs typeface="+mn-cs"/>
                  <a:sym typeface="Helvetica"/>
                </a:defRPr>
              </a:pPr>
              <a:endParaRPr/>
            </a:p>
          </p:txBody>
        </p:sp>
        <p:sp>
          <p:nvSpPr>
            <p:cNvPr id="335" name="Line"/>
            <p:cNvSpPr/>
            <p:nvPr/>
          </p:nvSpPr>
          <p:spPr>
            <a:xfrm>
              <a:off x="3396384" y="1377281"/>
              <a:ext cx="876899" cy="1"/>
            </a:xfrm>
            <a:prstGeom prst="line">
              <a:avLst/>
            </a:prstGeom>
            <a:noFill/>
            <a:ln w="25400" cap="flat">
              <a:solidFill>
                <a:srgbClr val="000000"/>
              </a:solidFill>
              <a:prstDash val="solid"/>
              <a:round/>
              <a:tailEnd type="triangle" w="med" len="med"/>
            </a:ln>
            <a:effectLst/>
          </p:spPr>
          <p:txBody>
            <a:bodyPr wrap="square" lIns="45718" tIns="45718" rIns="45718" bIns="45718" numCol="1" anchor="t">
              <a:noAutofit/>
            </a:bodyPr>
            <a:lstStyle/>
            <a:p>
              <a:pPr defTabSz="914400">
                <a:spcBef>
                  <a:spcPts val="0"/>
                </a:spcBef>
                <a:defRPr sz="1800">
                  <a:solidFill>
                    <a:srgbClr val="000000"/>
                  </a:solidFill>
                  <a:latin typeface="+mn-lt"/>
                  <a:ea typeface="+mn-ea"/>
                  <a:cs typeface="+mn-cs"/>
                  <a:sym typeface="Helvetica"/>
                </a:defRPr>
              </a:pPr>
              <a:endParaRPr/>
            </a:p>
          </p:txBody>
        </p:sp>
        <p:sp>
          <p:nvSpPr>
            <p:cNvPr id="336" name="NO"/>
            <p:cNvSpPr/>
            <p:nvPr/>
          </p:nvSpPr>
          <p:spPr>
            <a:xfrm>
              <a:off x="2303274" y="1842932"/>
              <a:ext cx="611643" cy="3425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t">
              <a:noAutofit/>
            </a:bodyPr>
            <a:lstStyle>
              <a:lvl1pPr defTabSz="914400">
                <a:spcBef>
                  <a:spcPts val="0"/>
                </a:spcBef>
                <a:defRPr sz="1200">
                  <a:solidFill>
                    <a:srgbClr val="000000"/>
                  </a:solidFill>
                  <a:latin typeface="+mn-lt"/>
                  <a:ea typeface="+mn-ea"/>
                  <a:cs typeface="+mn-cs"/>
                  <a:sym typeface="Helvetica"/>
                </a:defRPr>
              </a:lvl1pPr>
            </a:lstStyle>
            <a:p>
              <a:r>
                <a:t>NO</a:t>
              </a:r>
            </a:p>
          </p:txBody>
        </p:sp>
        <p:sp>
          <p:nvSpPr>
            <p:cNvPr id="337" name="YES"/>
            <p:cNvSpPr/>
            <p:nvPr/>
          </p:nvSpPr>
          <p:spPr>
            <a:xfrm>
              <a:off x="3396384" y="1062738"/>
              <a:ext cx="611642" cy="3424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t">
              <a:noAutofit/>
            </a:bodyPr>
            <a:lstStyle>
              <a:lvl1pPr defTabSz="914400">
                <a:spcBef>
                  <a:spcPts val="0"/>
                </a:spcBef>
                <a:defRPr sz="1200">
                  <a:solidFill>
                    <a:srgbClr val="000000"/>
                  </a:solidFill>
                  <a:latin typeface="+mn-lt"/>
                  <a:ea typeface="+mn-ea"/>
                  <a:cs typeface="+mn-cs"/>
                  <a:sym typeface="Helvetica"/>
                </a:defRPr>
              </a:lvl1pPr>
            </a:lstStyle>
            <a:p>
              <a:r>
                <a:t>YES</a:t>
              </a:r>
            </a:p>
          </p:txBody>
        </p:sp>
      </p:grpSp>
      <p:sp>
        <p:nvSpPr>
          <p:cNvPr id="339" name="ALGORITHM (BASIC STEPS)"/>
          <p:cNvSpPr>
            <a:spLocks noGrp="1"/>
          </p:cNvSpPr>
          <p:nvPr>
            <p:ph type="title"/>
          </p:nvPr>
        </p:nvSpPr>
        <p:spPr>
          <a:xfrm>
            <a:off x="406400" y="383042"/>
            <a:ext cx="12192000" cy="723902"/>
          </a:xfrm>
          <a:prstGeom prst="rect">
            <a:avLst/>
          </a:prstGeom>
        </p:spPr>
        <p:txBody>
          <a:bodyPr/>
          <a:lstStyle>
            <a:lvl1pPr defTabSz="467359">
              <a:spcBef>
                <a:spcPts val="2200"/>
              </a:spcBef>
              <a:defRPr sz="4800"/>
            </a:lvl1pPr>
          </a:lstStyle>
          <a:p>
            <a:r>
              <a:t>ALGORITHM (BASIC STEPS)</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1" name="pasted-image.tiff" descr="pasted-image.tiff"/>
          <p:cNvPicPr>
            <a:picLocks noChangeAspect="1"/>
          </p:cNvPicPr>
          <p:nvPr/>
        </p:nvPicPr>
        <p:blipFill>
          <a:blip r:embed="rId2">
            <a:extLst/>
          </a:blip>
          <a:stretch>
            <a:fillRect/>
          </a:stretch>
        </p:blipFill>
        <p:spPr>
          <a:xfrm>
            <a:off x="379273" y="1984899"/>
            <a:ext cx="12246254" cy="7009641"/>
          </a:xfrm>
          <a:prstGeom prst="rect">
            <a:avLst/>
          </a:prstGeom>
          <a:ln w="12700">
            <a:miter lim="400000"/>
          </a:ln>
        </p:spPr>
      </p:pic>
      <p:sp>
        <p:nvSpPr>
          <p:cNvPr id="342" name="Bacteriologic Algorithm"/>
          <p:cNvSpPr/>
          <p:nvPr/>
        </p:nvSpPr>
        <p:spPr>
          <a:xfrm>
            <a:off x="1412059" y="404738"/>
            <a:ext cx="10180681" cy="120198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ctr" defTabSz="457200">
              <a:lnSpc>
                <a:spcPct val="150000"/>
              </a:lnSpc>
              <a:spcBef>
                <a:spcPts val="0"/>
              </a:spcBef>
              <a:defRPr sz="7900">
                <a:solidFill>
                  <a:srgbClr val="FFFFFF"/>
                </a:solidFill>
                <a:uFill>
                  <a:solidFill>
                    <a:srgbClr val="000000"/>
                  </a:solidFill>
                </a:uFill>
                <a:latin typeface="Times New Roman"/>
                <a:ea typeface="Times New Roman"/>
                <a:cs typeface="Times New Roman"/>
                <a:sym typeface="Times New Roman"/>
              </a:defRPr>
            </a:lvl1pPr>
          </a:lstStyle>
          <a:p>
            <a:r>
              <a:t>Bacteriologic Algorithm</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4" name="pasted-image.png" descr="pasted-image.png"/>
          <p:cNvPicPr>
            <a:picLocks noChangeAspect="1"/>
          </p:cNvPicPr>
          <p:nvPr/>
        </p:nvPicPr>
        <p:blipFill>
          <a:blip r:embed="rId2">
            <a:extLst/>
          </a:blip>
          <a:stretch>
            <a:fillRect/>
          </a:stretch>
        </p:blipFill>
        <p:spPr>
          <a:xfrm>
            <a:off x="678464" y="325331"/>
            <a:ext cx="11550636" cy="8775067"/>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Shape 319"/>
          <p:cNvSpPr>
            <a:spLocks noGrp="1"/>
          </p:cNvSpPr>
          <p:nvPr>
            <p:ph type="body" sz="quarter" idx="1"/>
          </p:nvPr>
        </p:nvSpPr>
        <p:spPr>
          <a:prstGeom prst="rect">
            <a:avLst/>
          </a:prstGeom>
        </p:spPr>
        <p:txBody>
          <a:bodyPr/>
          <a:lstStyle>
            <a:lvl1pPr>
              <a:defRPr spc="100"/>
            </a:lvl1pPr>
          </a:lstStyle>
          <a:p>
            <a:r>
              <a:t>what we are doing in the project !</a:t>
            </a:r>
          </a:p>
        </p:txBody>
      </p:sp>
      <p:sp>
        <p:nvSpPr>
          <p:cNvPr id="347" name="Shape 320"/>
          <p:cNvSpPr>
            <a:spLocks noGrp="1"/>
          </p:cNvSpPr>
          <p:nvPr>
            <p:ph type="title"/>
          </p:nvPr>
        </p:nvSpPr>
        <p:spPr>
          <a:xfrm>
            <a:off x="406400" y="1312818"/>
            <a:ext cx="12192000" cy="723902"/>
          </a:xfrm>
          <a:prstGeom prst="rect">
            <a:avLst/>
          </a:prstGeom>
        </p:spPr>
        <p:txBody>
          <a:bodyPr/>
          <a:lstStyle>
            <a:lvl1pPr defTabSz="467359">
              <a:spcBef>
                <a:spcPts val="2200"/>
              </a:spcBef>
              <a:defRPr sz="4800"/>
            </a:lvl1pPr>
          </a:lstStyle>
          <a:p>
            <a:r>
              <a:t>SOME basic concepts we are following</a:t>
            </a:r>
          </a:p>
        </p:txBody>
      </p:sp>
      <p:sp>
        <p:nvSpPr>
          <p:cNvPr id="348" name="Shape 321"/>
          <p:cNvSpPr>
            <a:spLocks noGrp="1"/>
          </p:cNvSpPr>
          <p:nvPr>
            <p:ph type="body" idx="13"/>
          </p:nvPr>
        </p:nvSpPr>
        <p:spPr>
          <a:xfrm>
            <a:off x="205255" y="2343412"/>
            <a:ext cx="12192003" cy="6570345"/>
          </a:xfrm>
          <a:prstGeom prst="rect">
            <a:avLst/>
          </a:prstGeom>
          <a:extLst>
            <a:ext uri="{C572A759-6A51-4108-AA02-DFA0A04FC94B}">
              <ma14:wrappingTextBoxFlag xmlns:ma14="http://schemas.microsoft.com/office/mac/drawingml/2011/main" xmlns="" val="1"/>
            </a:ext>
          </a:extLst>
        </p:spPr>
        <p:txBody>
          <a:bodyPr/>
          <a:lstStyle/>
          <a:p>
            <a:pPr marL="426719" indent="-426719" defTabSz="560830">
              <a:spcBef>
                <a:spcPts val="2600"/>
              </a:spcBef>
              <a:buClr>
                <a:schemeClr val="accent1"/>
              </a:buClr>
              <a:buSzPct val="104999"/>
              <a:buFont typeface="Avenir Next"/>
              <a:buChar char="▸"/>
              <a:defRPr sz="3200" b="1" u="sng">
                <a:latin typeface="Times"/>
                <a:ea typeface="Times"/>
                <a:cs typeface="Times"/>
                <a:sym typeface="Times"/>
              </a:defRPr>
            </a:pPr>
            <a:r>
              <a:t>Branch Coverage </a:t>
            </a:r>
            <a:r>
              <a:rPr u="none"/>
              <a:t>- </a:t>
            </a:r>
            <a:r>
              <a:rPr b="0" u="none">
                <a:solidFill>
                  <a:srgbClr val="838787"/>
                </a:solidFill>
                <a:latin typeface="Avenir Next Medium"/>
                <a:ea typeface="Avenir Next Medium"/>
                <a:cs typeface="Avenir Next Medium"/>
                <a:sym typeface="Avenir Next Medium"/>
              </a:rPr>
              <a:t>It is a testing method, in which the intention is to assure that every one of the possible branch from every decision point is executed at least once and because of that it assures that all reachable code is executed. </a:t>
            </a:r>
            <a:endParaRPr>
              <a:solidFill>
                <a:srgbClr val="000000"/>
              </a:solidFill>
            </a:endParaRPr>
          </a:p>
          <a:p>
            <a:pPr marL="426719" indent="-426719" defTabSz="560830">
              <a:spcBef>
                <a:spcPts val="2600"/>
              </a:spcBef>
              <a:buClr>
                <a:schemeClr val="accent1"/>
              </a:buClr>
              <a:buSzPct val="104999"/>
              <a:buFont typeface="Avenir Next"/>
              <a:buChar char="▸"/>
              <a:defRPr sz="3200" b="1" u="sng">
                <a:latin typeface="Times"/>
                <a:ea typeface="Times"/>
                <a:cs typeface="Times"/>
                <a:sym typeface="Times"/>
              </a:defRPr>
            </a:pPr>
            <a:r>
              <a:t>Fault Detection</a:t>
            </a:r>
            <a:r>
              <a:rPr b="0" u="none">
                <a:latin typeface="Avenir Next Medium"/>
                <a:ea typeface="Avenir Next Medium"/>
                <a:cs typeface="Avenir Next Medium"/>
                <a:sym typeface="Avenir Next Medium"/>
              </a:rPr>
              <a:t>- </a:t>
            </a:r>
            <a:r>
              <a:rPr b="0" u="none">
                <a:solidFill>
                  <a:srgbClr val="838787"/>
                </a:solidFill>
                <a:latin typeface="Avenir Next Medium"/>
                <a:ea typeface="Avenir Next Medium"/>
                <a:cs typeface="Avenir Next Medium"/>
                <a:sym typeface="Avenir Next Medium"/>
              </a:rPr>
              <a:t>Its a method for discovering a failure in software. Faults usually occur when we are handling variables and doing some move or arithmetic operations on them .It helps to see how well a test suite is as if a test suite covers all areas where a fault can occur then chances are we could catch the problem while testing. </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Shape 323"/>
          <p:cNvSpPr>
            <a:spLocks noGrp="1"/>
          </p:cNvSpPr>
          <p:nvPr>
            <p:ph type="body" sz="quarter" idx="1"/>
          </p:nvPr>
        </p:nvSpPr>
        <p:spPr>
          <a:prstGeom prst="rect">
            <a:avLst/>
          </a:prstGeom>
        </p:spPr>
        <p:txBody>
          <a:bodyPr/>
          <a:lstStyle>
            <a:lvl1pPr>
              <a:defRPr spc="100"/>
            </a:lvl1pPr>
          </a:lstStyle>
          <a:p>
            <a:r>
              <a:t>SOME basic concepts we are following</a:t>
            </a:r>
          </a:p>
        </p:txBody>
      </p:sp>
      <p:sp>
        <p:nvSpPr>
          <p:cNvPr id="351" name="Shape 324"/>
          <p:cNvSpPr>
            <a:spLocks noGrp="1"/>
          </p:cNvSpPr>
          <p:nvPr>
            <p:ph type="body" idx="13"/>
          </p:nvPr>
        </p:nvSpPr>
        <p:spPr>
          <a:xfrm>
            <a:off x="199362" y="1374537"/>
            <a:ext cx="12606075" cy="7004526"/>
          </a:xfrm>
          <a:prstGeom prst="rect">
            <a:avLst/>
          </a:prstGeom>
          <a:extLst>
            <a:ext uri="{C572A759-6A51-4108-AA02-DFA0A04FC94B}">
              <ma14:wrappingTextBoxFlag xmlns:ma14="http://schemas.microsoft.com/office/mac/drawingml/2011/main" xmlns="" val="1"/>
            </a:ext>
          </a:extLst>
        </p:spPr>
        <p:txBody>
          <a:bodyPr/>
          <a:lstStyle/>
          <a:p>
            <a:pPr marL="355600" indent="-355600" algn="just" defTabSz="467359">
              <a:spcBef>
                <a:spcPts val="2200"/>
              </a:spcBef>
              <a:buClr>
                <a:schemeClr val="accent1"/>
              </a:buClr>
              <a:buSzPct val="104999"/>
              <a:buFont typeface="Avenir Next"/>
              <a:buChar char="▸"/>
              <a:defRPr sz="2700">
                <a:latin typeface="Avenir Next Medium"/>
                <a:ea typeface="Avenir Next Medium"/>
                <a:cs typeface="Avenir Next Medium"/>
                <a:sym typeface="Avenir Next Medium"/>
              </a:defRPr>
            </a:pPr>
            <a:r>
              <a:rPr dirty="0"/>
              <a:t>FITNESS FUNCTION :-</a:t>
            </a:r>
          </a:p>
          <a:p>
            <a:pPr marL="0" indent="0" algn="ctr" defTabSz="467359">
              <a:spcBef>
                <a:spcPts val="2200"/>
              </a:spcBef>
              <a:buClr>
                <a:schemeClr val="accent1"/>
              </a:buClr>
              <a:buSzTx/>
              <a:buFont typeface="Avenir Next"/>
              <a:buNone/>
              <a:defRPr sz="2700">
                <a:solidFill>
                  <a:srgbClr val="EF4E47"/>
                </a:solidFill>
                <a:latin typeface="Avenir Next Medium"/>
                <a:ea typeface="Avenir Next Medium"/>
                <a:cs typeface="Avenir Next Medium"/>
                <a:sym typeface="Avenir Next Medium"/>
              </a:defRPr>
            </a:pPr>
            <a:r>
              <a:rPr dirty="0"/>
              <a:t>FIT = W1*BC + W2*FDA</a:t>
            </a:r>
          </a:p>
          <a:p>
            <a:pPr marL="355600" indent="-355600" algn="just" defTabSz="467359">
              <a:spcBef>
                <a:spcPts val="2200"/>
              </a:spcBef>
              <a:buClr>
                <a:schemeClr val="accent1"/>
              </a:buClr>
              <a:buSzPct val="104999"/>
              <a:buFont typeface="Avenir Next"/>
              <a:buChar char="‣"/>
              <a:defRPr sz="2700">
                <a:latin typeface="Avenir Next Medium"/>
                <a:ea typeface="Avenir Next Medium"/>
                <a:cs typeface="Avenir Next Medium"/>
                <a:sym typeface="Avenir Next Medium"/>
              </a:defRPr>
            </a:pPr>
            <a:r>
              <a:rPr dirty="0"/>
              <a:t>GENERAL FEATURE SELECTION :- </a:t>
            </a:r>
            <a:r>
              <a:rPr dirty="0">
                <a:solidFill>
                  <a:srgbClr val="A6AAA9"/>
                </a:solidFill>
              </a:rPr>
              <a:t>It is a defined technique to select the important or useful subsets out of the various subsets present. </a:t>
            </a:r>
          </a:p>
          <a:p>
            <a:pPr marL="800100" lvl="1" indent="-355600" algn="just" defTabSz="467359">
              <a:spcBef>
                <a:spcPts val="0"/>
              </a:spcBef>
              <a:buClr>
                <a:schemeClr val="accent1"/>
              </a:buClr>
              <a:buSzPct val="104999"/>
              <a:buFont typeface="Avenir Next"/>
              <a:buChar char="‣"/>
              <a:defRPr sz="2700">
                <a:latin typeface="Avenir Next Medium"/>
                <a:ea typeface="Avenir Next Medium"/>
                <a:cs typeface="Avenir Next Medium"/>
                <a:sym typeface="Avenir Next Medium"/>
              </a:defRPr>
            </a:pPr>
            <a:r>
              <a:rPr dirty="0">
                <a:solidFill>
                  <a:srgbClr val="A6AAA9"/>
                </a:solidFill>
              </a:rPr>
              <a:t>The method we used here had N test cases and we made a P x N matrix .</a:t>
            </a:r>
          </a:p>
          <a:p>
            <a:pPr marL="800100" lvl="1" indent="-355600" algn="just" defTabSz="467359">
              <a:spcBef>
                <a:spcPts val="0"/>
              </a:spcBef>
              <a:buClr>
                <a:schemeClr val="accent1"/>
              </a:buClr>
              <a:buSzPct val="104999"/>
              <a:buFont typeface="Avenir Next"/>
              <a:buChar char="‣"/>
              <a:defRPr sz="2700">
                <a:latin typeface="Avenir Next Medium"/>
                <a:ea typeface="Avenir Next Medium"/>
                <a:cs typeface="Avenir Next Medium"/>
                <a:sym typeface="Avenir Next Medium"/>
              </a:defRPr>
            </a:pPr>
            <a:r>
              <a:rPr dirty="0">
                <a:solidFill>
                  <a:srgbClr val="A6AAA9"/>
                </a:solidFill>
              </a:rPr>
              <a:t>Each index of the matrix was given a random value between 0 to 1 .</a:t>
            </a:r>
          </a:p>
          <a:p>
            <a:pPr marL="800100" lvl="1" indent="-355600" algn="just" defTabSz="467359">
              <a:spcBef>
                <a:spcPts val="0"/>
              </a:spcBef>
              <a:buClr>
                <a:schemeClr val="accent1"/>
              </a:buClr>
              <a:buSzPct val="104999"/>
              <a:buFont typeface="Avenir Next"/>
              <a:buChar char="‣"/>
              <a:defRPr sz="2700">
                <a:latin typeface="Avenir Next Medium"/>
                <a:ea typeface="Avenir Next Medium"/>
                <a:cs typeface="Avenir Next Medium"/>
                <a:sym typeface="Avenir Next Medium"/>
              </a:defRPr>
            </a:pPr>
            <a:r>
              <a:rPr dirty="0">
                <a:solidFill>
                  <a:srgbClr val="A6AAA9"/>
                </a:solidFill>
              </a:rPr>
              <a:t>When traversing only those columns were given 1 which had the value greater than the respective row value the conditions here are:- </a:t>
            </a:r>
          </a:p>
          <a:p>
            <a:pPr marL="1861820" lvl="3" indent="-528320" algn="just" defTabSz="467359">
              <a:spcBef>
                <a:spcPts val="0"/>
              </a:spcBef>
              <a:buSzPct val="100000"/>
              <a:buAutoNum type="arabicPeriod"/>
              <a:defRPr sz="2700">
                <a:solidFill>
                  <a:srgbClr val="A6AAA9"/>
                </a:solidFill>
                <a:latin typeface="Times"/>
                <a:ea typeface="Times"/>
                <a:cs typeface="Times"/>
                <a:sym typeface="Times"/>
              </a:defRPr>
            </a:pPr>
            <a:r>
              <a:rPr dirty="0"/>
              <a:t>N</a:t>
            </a:r>
            <a:r>
              <a:rPr dirty="0">
                <a:latin typeface="Avenir Next Medium"/>
                <a:ea typeface="Avenir Next Medium"/>
                <a:cs typeface="Avenir Next Medium"/>
                <a:sym typeface="Avenir Next Medium"/>
              </a:rPr>
              <a:t>o two same columns can be 1 again in different rows.</a:t>
            </a:r>
          </a:p>
          <a:p>
            <a:pPr marL="1861820" lvl="3" indent="-528320" defTabSz="467359">
              <a:spcBef>
                <a:spcPts val="0"/>
              </a:spcBef>
              <a:buSzPct val="100000"/>
              <a:buAutoNum type="arabicPeriod"/>
              <a:defRPr sz="2700">
                <a:solidFill>
                  <a:srgbClr val="A6AAA9"/>
                </a:solidFill>
                <a:latin typeface="Avenir Next Medium"/>
                <a:ea typeface="Avenir Next Medium"/>
                <a:cs typeface="Avenir Next Medium"/>
                <a:sym typeface="Avenir Next Medium"/>
              </a:defRPr>
            </a:pPr>
            <a:r>
              <a:rPr dirty="0"/>
              <a:t>Exactly two columns are to be made one.</a:t>
            </a:r>
            <a:br>
              <a:rPr dirty="0"/>
            </a:br>
            <a:endParaRPr dirty="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Shape 326"/>
          <p:cNvSpPr>
            <a:spLocks noGrp="1"/>
          </p:cNvSpPr>
          <p:nvPr>
            <p:ph type="body" sz="quarter" idx="1"/>
          </p:nvPr>
        </p:nvSpPr>
        <p:spPr>
          <a:prstGeom prst="rect">
            <a:avLst/>
          </a:prstGeom>
        </p:spPr>
        <p:txBody>
          <a:bodyPr/>
          <a:lstStyle>
            <a:lvl1pPr>
              <a:defRPr spc="100"/>
            </a:lvl1pPr>
          </a:lstStyle>
          <a:p>
            <a:r>
              <a:t>GENERAL FEATURE SELECTION EXAMPLE</a:t>
            </a:r>
          </a:p>
        </p:txBody>
      </p:sp>
      <p:graphicFrame>
        <p:nvGraphicFramePr>
          <p:cNvPr id="354" name="Table 327"/>
          <p:cNvGraphicFramePr/>
          <p:nvPr/>
        </p:nvGraphicFramePr>
        <p:xfrm>
          <a:off x="2402769" y="5389290"/>
          <a:ext cx="8199260" cy="2972020"/>
        </p:xfrm>
        <a:graphic>
          <a:graphicData uri="http://schemas.openxmlformats.org/drawingml/2006/table">
            <a:tbl>
              <a:tblPr bandRow="1">
                <a:tableStyleId>{C7B018BB-80A7-4F77-B60F-C8B233D01FF8}</a:tableStyleId>
              </a:tblPr>
              <a:tblGrid>
                <a:gridCol w="1639852">
                  <a:extLst>
                    <a:ext uri="{9D8B030D-6E8A-4147-A177-3AD203B41FA5}">
                      <a16:colId xmlns:a16="http://schemas.microsoft.com/office/drawing/2014/main" val="20000"/>
                    </a:ext>
                  </a:extLst>
                </a:gridCol>
                <a:gridCol w="1639852">
                  <a:extLst>
                    <a:ext uri="{9D8B030D-6E8A-4147-A177-3AD203B41FA5}">
                      <a16:colId xmlns:a16="http://schemas.microsoft.com/office/drawing/2014/main" val="20001"/>
                    </a:ext>
                  </a:extLst>
                </a:gridCol>
                <a:gridCol w="1639852">
                  <a:extLst>
                    <a:ext uri="{9D8B030D-6E8A-4147-A177-3AD203B41FA5}">
                      <a16:colId xmlns:a16="http://schemas.microsoft.com/office/drawing/2014/main" val="20002"/>
                    </a:ext>
                  </a:extLst>
                </a:gridCol>
                <a:gridCol w="1639852">
                  <a:extLst>
                    <a:ext uri="{9D8B030D-6E8A-4147-A177-3AD203B41FA5}">
                      <a16:colId xmlns:a16="http://schemas.microsoft.com/office/drawing/2014/main" val="20003"/>
                    </a:ext>
                  </a:extLst>
                </a:gridCol>
                <a:gridCol w="1639852">
                  <a:extLst>
                    <a:ext uri="{9D8B030D-6E8A-4147-A177-3AD203B41FA5}">
                      <a16:colId xmlns:a16="http://schemas.microsoft.com/office/drawing/2014/main" val="20004"/>
                    </a:ext>
                  </a:extLst>
                </a:gridCol>
              </a:tblGrid>
              <a:tr h="594404">
                <a:tc>
                  <a:txBody>
                    <a:bodyPr/>
                    <a:lstStyle/>
                    <a:p>
                      <a:pPr>
                        <a:lnSpc>
                          <a:spcPts val="3800"/>
                        </a:lnSpc>
                        <a:defRPr>
                          <a:solidFill>
                            <a:srgbClr val="000000"/>
                          </a:solidFill>
                        </a:defRPr>
                      </a:pPr>
                      <a:r>
                        <a:rPr sz="3700">
                          <a:latin typeface="Times New Roman"/>
                          <a:ea typeface="Times New Roman"/>
                          <a:cs typeface="Times New Roman"/>
                          <a:sym typeface="Times New Roman"/>
                        </a:rPr>
                        <a:t>0</a:t>
                      </a:r>
                    </a:p>
                  </a:txBody>
                  <a:tcPr marL="12700" marR="12700" marT="12700" marB="12700" anchor="ctr" horzOverflow="overflow">
                    <a:lnL w="12700">
                      <a:solidFill>
                        <a:srgbClr val="C0C0C0"/>
                      </a:solidFill>
                      <a:miter lim="400000"/>
                    </a:lnL>
                    <a:lnR w="12700">
                      <a:solidFill>
                        <a:srgbClr val="C0C0C0"/>
                      </a:solidFill>
                      <a:miter lim="400000"/>
                    </a:lnR>
                    <a:lnT w="12700">
                      <a:solidFill>
                        <a:srgbClr val="C0C0C0"/>
                      </a:solidFill>
                      <a:miter lim="400000"/>
                    </a:lnT>
                    <a:lnB w="12700">
                      <a:solidFill>
                        <a:srgbClr val="C0C0C0"/>
                      </a:solidFill>
                      <a:miter lim="400000"/>
                    </a:lnB>
                  </a:tcPr>
                </a:tc>
                <a:tc>
                  <a:txBody>
                    <a:bodyPr/>
                    <a:lstStyle/>
                    <a:p>
                      <a:pPr>
                        <a:lnSpc>
                          <a:spcPts val="3800"/>
                        </a:lnSpc>
                        <a:defRPr>
                          <a:solidFill>
                            <a:srgbClr val="000000"/>
                          </a:solidFill>
                        </a:defRPr>
                      </a:pPr>
                      <a:r>
                        <a:rPr sz="3700">
                          <a:latin typeface="Times New Roman"/>
                          <a:ea typeface="Times New Roman"/>
                          <a:cs typeface="Times New Roman"/>
                          <a:sym typeface="Times New Roman"/>
                        </a:rPr>
                        <a:t>1</a:t>
                      </a:r>
                    </a:p>
                  </a:txBody>
                  <a:tcPr marL="12700" marR="12700" marT="12700" marB="12700" anchor="ctr" horzOverflow="overflow">
                    <a:lnL w="12700">
                      <a:solidFill>
                        <a:srgbClr val="C0C0C0"/>
                      </a:solidFill>
                      <a:miter lim="400000"/>
                    </a:lnL>
                    <a:lnR w="12700">
                      <a:solidFill>
                        <a:srgbClr val="C0C0C0"/>
                      </a:solidFill>
                      <a:miter lim="400000"/>
                    </a:lnR>
                    <a:lnT w="12700">
                      <a:solidFill>
                        <a:srgbClr val="C0C0C0"/>
                      </a:solidFill>
                      <a:miter lim="400000"/>
                    </a:lnT>
                    <a:lnB w="12700">
                      <a:solidFill>
                        <a:srgbClr val="C0C0C0"/>
                      </a:solidFill>
                      <a:miter lim="400000"/>
                    </a:lnB>
                  </a:tcPr>
                </a:tc>
                <a:tc>
                  <a:txBody>
                    <a:bodyPr/>
                    <a:lstStyle/>
                    <a:p>
                      <a:pPr>
                        <a:lnSpc>
                          <a:spcPts val="3800"/>
                        </a:lnSpc>
                        <a:defRPr>
                          <a:solidFill>
                            <a:srgbClr val="000000"/>
                          </a:solidFill>
                        </a:defRPr>
                      </a:pPr>
                      <a:r>
                        <a:rPr sz="3700">
                          <a:latin typeface="Times New Roman"/>
                          <a:ea typeface="Times New Roman"/>
                          <a:cs typeface="Times New Roman"/>
                          <a:sym typeface="Times New Roman"/>
                        </a:rPr>
                        <a:t>0</a:t>
                      </a:r>
                    </a:p>
                  </a:txBody>
                  <a:tcPr marL="12700" marR="12700" marT="12700" marB="12700" anchor="ctr" horzOverflow="overflow">
                    <a:lnL w="12700">
                      <a:solidFill>
                        <a:srgbClr val="C0C0C0"/>
                      </a:solidFill>
                      <a:miter lim="400000"/>
                    </a:lnL>
                    <a:lnR w="12700">
                      <a:solidFill>
                        <a:srgbClr val="C0C0C0"/>
                      </a:solidFill>
                      <a:miter lim="400000"/>
                    </a:lnR>
                    <a:lnT w="12700">
                      <a:solidFill>
                        <a:srgbClr val="C0C0C0"/>
                      </a:solidFill>
                      <a:miter lim="400000"/>
                    </a:lnT>
                    <a:lnB w="12700">
                      <a:solidFill>
                        <a:srgbClr val="C0C0C0"/>
                      </a:solidFill>
                      <a:miter lim="400000"/>
                    </a:lnB>
                  </a:tcPr>
                </a:tc>
                <a:tc>
                  <a:txBody>
                    <a:bodyPr/>
                    <a:lstStyle/>
                    <a:p>
                      <a:pPr>
                        <a:lnSpc>
                          <a:spcPts val="3800"/>
                        </a:lnSpc>
                        <a:defRPr>
                          <a:solidFill>
                            <a:srgbClr val="000000"/>
                          </a:solidFill>
                        </a:defRPr>
                      </a:pPr>
                      <a:r>
                        <a:rPr sz="3700">
                          <a:latin typeface="Times New Roman"/>
                          <a:ea typeface="Times New Roman"/>
                          <a:cs typeface="Times New Roman"/>
                          <a:sym typeface="Times New Roman"/>
                        </a:rPr>
                        <a:t>1</a:t>
                      </a:r>
                    </a:p>
                  </a:txBody>
                  <a:tcPr marL="12700" marR="12700" marT="12700" marB="12700" anchor="ctr" horzOverflow="overflow">
                    <a:lnL w="12700">
                      <a:solidFill>
                        <a:srgbClr val="C0C0C0"/>
                      </a:solidFill>
                      <a:miter lim="400000"/>
                    </a:lnL>
                    <a:lnR w="12700">
                      <a:solidFill>
                        <a:srgbClr val="C0C0C0"/>
                      </a:solidFill>
                      <a:miter lim="400000"/>
                    </a:lnR>
                    <a:lnT w="12700">
                      <a:solidFill>
                        <a:srgbClr val="C0C0C0"/>
                      </a:solidFill>
                      <a:miter lim="400000"/>
                    </a:lnT>
                    <a:lnB w="12700">
                      <a:solidFill>
                        <a:srgbClr val="C0C0C0"/>
                      </a:solidFill>
                      <a:miter lim="400000"/>
                    </a:lnB>
                  </a:tcPr>
                </a:tc>
                <a:tc>
                  <a:txBody>
                    <a:bodyPr/>
                    <a:lstStyle/>
                    <a:p>
                      <a:pPr>
                        <a:lnSpc>
                          <a:spcPts val="3800"/>
                        </a:lnSpc>
                        <a:defRPr>
                          <a:solidFill>
                            <a:srgbClr val="000000"/>
                          </a:solidFill>
                        </a:defRPr>
                      </a:pPr>
                      <a:r>
                        <a:rPr sz="3700">
                          <a:latin typeface="Times New Roman"/>
                          <a:ea typeface="Times New Roman"/>
                          <a:cs typeface="Times New Roman"/>
                          <a:sym typeface="Times New Roman"/>
                        </a:rPr>
                        <a:t>0</a:t>
                      </a:r>
                    </a:p>
                  </a:txBody>
                  <a:tcPr marL="12700" marR="12700" marT="12700" marB="12700" anchor="ctr" horzOverflow="overflow">
                    <a:lnL w="12700">
                      <a:solidFill>
                        <a:srgbClr val="C0C0C0"/>
                      </a:solidFill>
                      <a:miter lim="400000"/>
                    </a:lnL>
                    <a:lnR w="12700">
                      <a:solidFill>
                        <a:srgbClr val="C0C0C0"/>
                      </a:solidFill>
                      <a:miter lim="400000"/>
                    </a:lnR>
                    <a:lnT w="12700">
                      <a:solidFill>
                        <a:srgbClr val="C0C0C0"/>
                      </a:solidFill>
                      <a:miter lim="400000"/>
                    </a:lnT>
                    <a:lnB w="12700">
                      <a:solidFill>
                        <a:srgbClr val="C0C0C0"/>
                      </a:solidFill>
                      <a:miter lim="400000"/>
                    </a:lnB>
                  </a:tcPr>
                </a:tc>
                <a:extLst>
                  <a:ext uri="{0D108BD9-81ED-4DB2-BD59-A6C34878D82A}">
                    <a16:rowId xmlns:a16="http://schemas.microsoft.com/office/drawing/2014/main" val="10000"/>
                  </a:ext>
                </a:extLst>
              </a:tr>
              <a:tr h="594404">
                <a:tc>
                  <a:txBody>
                    <a:bodyPr/>
                    <a:lstStyle/>
                    <a:p>
                      <a:pPr>
                        <a:lnSpc>
                          <a:spcPts val="3800"/>
                        </a:lnSpc>
                        <a:defRPr>
                          <a:solidFill>
                            <a:srgbClr val="000000"/>
                          </a:solidFill>
                        </a:defRPr>
                      </a:pPr>
                      <a:r>
                        <a:rPr sz="3700">
                          <a:latin typeface="Times New Roman"/>
                          <a:ea typeface="Times New Roman"/>
                          <a:cs typeface="Times New Roman"/>
                          <a:sym typeface="Times New Roman"/>
                        </a:rPr>
                        <a:t>1</a:t>
                      </a:r>
                    </a:p>
                  </a:txBody>
                  <a:tcPr marL="12700" marR="12700" marT="12700" marB="12700" anchor="ctr" horzOverflow="overflow">
                    <a:lnL w="12700">
                      <a:solidFill>
                        <a:srgbClr val="C0C0C0"/>
                      </a:solidFill>
                      <a:miter lim="400000"/>
                    </a:lnL>
                    <a:lnR w="12700">
                      <a:solidFill>
                        <a:srgbClr val="C0C0C0"/>
                      </a:solidFill>
                      <a:miter lim="400000"/>
                    </a:lnR>
                    <a:lnT w="12700">
                      <a:solidFill>
                        <a:srgbClr val="C0C0C0"/>
                      </a:solidFill>
                      <a:miter lim="400000"/>
                    </a:lnT>
                    <a:lnB w="12700">
                      <a:solidFill>
                        <a:srgbClr val="C0C0C0"/>
                      </a:solidFill>
                      <a:miter lim="400000"/>
                    </a:lnB>
                  </a:tcPr>
                </a:tc>
                <a:tc>
                  <a:txBody>
                    <a:bodyPr/>
                    <a:lstStyle/>
                    <a:p>
                      <a:pPr>
                        <a:lnSpc>
                          <a:spcPts val="3800"/>
                        </a:lnSpc>
                        <a:defRPr>
                          <a:solidFill>
                            <a:srgbClr val="000000"/>
                          </a:solidFill>
                        </a:defRPr>
                      </a:pPr>
                      <a:r>
                        <a:rPr sz="3700">
                          <a:latin typeface="Times New Roman"/>
                          <a:ea typeface="Times New Roman"/>
                          <a:cs typeface="Times New Roman"/>
                          <a:sym typeface="Times New Roman"/>
                        </a:rPr>
                        <a:t>0</a:t>
                      </a:r>
                    </a:p>
                  </a:txBody>
                  <a:tcPr marL="12700" marR="12700" marT="12700" marB="12700" anchor="ctr" horzOverflow="overflow">
                    <a:lnL w="12700">
                      <a:solidFill>
                        <a:srgbClr val="C0C0C0"/>
                      </a:solidFill>
                      <a:miter lim="400000"/>
                    </a:lnL>
                    <a:lnR w="12700">
                      <a:solidFill>
                        <a:srgbClr val="C0C0C0"/>
                      </a:solidFill>
                      <a:miter lim="400000"/>
                    </a:lnR>
                    <a:lnT w="12700">
                      <a:solidFill>
                        <a:srgbClr val="C0C0C0"/>
                      </a:solidFill>
                      <a:miter lim="400000"/>
                    </a:lnT>
                    <a:lnB w="12700">
                      <a:solidFill>
                        <a:srgbClr val="C0C0C0"/>
                      </a:solidFill>
                      <a:miter lim="400000"/>
                    </a:lnB>
                  </a:tcPr>
                </a:tc>
                <a:tc>
                  <a:txBody>
                    <a:bodyPr/>
                    <a:lstStyle/>
                    <a:p>
                      <a:pPr>
                        <a:lnSpc>
                          <a:spcPts val="3800"/>
                        </a:lnSpc>
                        <a:defRPr>
                          <a:solidFill>
                            <a:srgbClr val="000000"/>
                          </a:solidFill>
                        </a:defRPr>
                      </a:pPr>
                      <a:r>
                        <a:rPr sz="3700">
                          <a:latin typeface="Times New Roman"/>
                          <a:ea typeface="Times New Roman"/>
                          <a:cs typeface="Times New Roman"/>
                          <a:sym typeface="Times New Roman"/>
                        </a:rPr>
                        <a:t>1</a:t>
                      </a:r>
                    </a:p>
                  </a:txBody>
                  <a:tcPr marL="12700" marR="12700" marT="12700" marB="12700" anchor="ctr" horzOverflow="overflow">
                    <a:lnL w="12700">
                      <a:solidFill>
                        <a:srgbClr val="C0C0C0"/>
                      </a:solidFill>
                      <a:miter lim="400000"/>
                    </a:lnL>
                    <a:lnR w="12700">
                      <a:solidFill>
                        <a:srgbClr val="C0C0C0"/>
                      </a:solidFill>
                      <a:miter lim="400000"/>
                    </a:lnR>
                    <a:lnT w="12700">
                      <a:solidFill>
                        <a:srgbClr val="C0C0C0"/>
                      </a:solidFill>
                      <a:miter lim="400000"/>
                    </a:lnT>
                    <a:lnB w="12700">
                      <a:solidFill>
                        <a:srgbClr val="C0C0C0"/>
                      </a:solidFill>
                      <a:miter lim="400000"/>
                    </a:lnB>
                  </a:tcPr>
                </a:tc>
                <a:tc>
                  <a:txBody>
                    <a:bodyPr/>
                    <a:lstStyle/>
                    <a:p>
                      <a:pPr>
                        <a:lnSpc>
                          <a:spcPts val="3800"/>
                        </a:lnSpc>
                        <a:defRPr>
                          <a:solidFill>
                            <a:srgbClr val="000000"/>
                          </a:solidFill>
                        </a:defRPr>
                      </a:pPr>
                      <a:r>
                        <a:rPr sz="3700">
                          <a:latin typeface="Times New Roman"/>
                          <a:ea typeface="Times New Roman"/>
                          <a:cs typeface="Times New Roman"/>
                          <a:sym typeface="Times New Roman"/>
                        </a:rPr>
                        <a:t>0</a:t>
                      </a:r>
                    </a:p>
                  </a:txBody>
                  <a:tcPr marL="12700" marR="12700" marT="12700" marB="12700" anchor="ctr" horzOverflow="overflow">
                    <a:lnL w="12700">
                      <a:solidFill>
                        <a:srgbClr val="C0C0C0"/>
                      </a:solidFill>
                      <a:miter lim="400000"/>
                    </a:lnL>
                    <a:lnR w="12700">
                      <a:solidFill>
                        <a:srgbClr val="C0C0C0"/>
                      </a:solidFill>
                      <a:miter lim="400000"/>
                    </a:lnR>
                    <a:lnT w="12700">
                      <a:solidFill>
                        <a:srgbClr val="C0C0C0"/>
                      </a:solidFill>
                      <a:miter lim="400000"/>
                    </a:lnT>
                    <a:lnB w="12700">
                      <a:solidFill>
                        <a:srgbClr val="C0C0C0"/>
                      </a:solidFill>
                      <a:miter lim="400000"/>
                    </a:lnB>
                  </a:tcPr>
                </a:tc>
                <a:tc>
                  <a:txBody>
                    <a:bodyPr/>
                    <a:lstStyle/>
                    <a:p>
                      <a:pPr>
                        <a:lnSpc>
                          <a:spcPts val="3800"/>
                        </a:lnSpc>
                        <a:defRPr>
                          <a:solidFill>
                            <a:srgbClr val="000000"/>
                          </a:solidFill>
                        </a:defRPr>
                      </a:pPr>
                      <a:r>
                        <a:rPr sz="3700">
                          <a:latin typeface="Times New Roman"/>
                          <a:ea typeface="Times New Roman"/>
                          <a:cs typeface="Times New Roman"/>
                          <a:sym typeface="Times New Roman"/>
                        </a:rPr>
                        <a:t>0</a:t>
                      </a:r>
                    </a:p>
                  </a:txBody>
                  <a:tcPr marL="12700" marR="12700" marT="12700" marB="12700" anchor="ctr" horzOverflow="overflow">
                    <a:lnL w="12700">
                      <a:solidFill>
                        <a:srgbClr val="C0C0C0"/>
                      </a:solidFill>
                      <a:miter lim="400000"/>
                    </a:lnL>
                    <a:lnR w="12700">
                      <a:solidFill>
                        <a:srgbClr val="C0C0C0"/>
                      </a:solidFill>
                      <a:miter lim="400000"/>
                    </a:lnR>
                    <a:lnT w="12700">
                      <a:solidFill>
                        <a:srgbClr val="C0C0C0"/>
                      </a:solidFill>
                      <a:miter lim="400000"/>
                    </a:lnT>
                    <a:lnB w="12700">
                      <a:solidFill>
                        <a:srgbClr val="C0C0C0"/>
                      </a:solidFill>
                      <a:miter lim="400000"/>
                    </a:lnB>
                  </a:tcPr>
                </a:tc>
                <a:extLst>
                  <a:ext uri="{0D108BD9-81ED-4DB2-BD59-A6C34878D82A}">
                    <a16:rowId xmlns:a16="http://schemas.microsoft.com/office/drawing/2014/main" val="10001"/>
                  </a:ext>
                </a:extLst>
              </a:tr>
              <a:tr h="594404">
                <a:tc>
                  <a:txBody>
                    <a:bodyPr/>
                    <a:lstStyle/>
                    <a:p>
                      <a:pPr>
                        <a:lnSpc>
                          <a:spcPts val="3800"/>
                        </a:lnSpc>
                        <a:defRPr>
                          <a:solidFill>
                            <a:srgbClr val="000000"/>
                          </a:solidFill>
                        </a:defRPr>
                      </a:pPr>
                      <a:r>
                        <a:rPr sz="3700">
                          <a:latin typeface="Times New Roman"/>
                          <a:ea typeface="Times New Roman"/>
                          <a:cs typeface="Times New Roman"/>
                          <a:sym typeface="Times New Roman"/>
                        </a:rPr>
                        <a:t>1</a:t>
                      </a:r>
                    </a:p>
                  </a:txBody>
                  <a:tcPr marL="12700" marR="12700" marT="12700" marB="12700" anchor="ctr" horzOverflow="overflow">
                    <a:lnL w="12700">
                      <a:solidFill>
                        <a:srgbClr val="C0C0C0"/>
                      </a:solidFill>
                      <a:miter lim="400000"/>
                    </a:lnL>
                    <a:lnR w="12700">
                      <a:solidFill>
                        <a:srgbClr val="C0C0C0"/>
                      </a:solidFill>
                      <a:miter lim="400000"/>
                    </a:lnR>
                    <a:lnT w="12700">
                      <a:solidFill>
                        <a:srgbClr val="C0C0C0"/>
                      </a:solidFill>
                      <a:miter lim="400000"/>
                    </a:lnT>
                    <a:lnB w="12700">
                      <a:solidFill>
                        <a:srgbClr val="C0C0C0"/>
                      </a:solidFill>
                      <a:miter lim="400000"/>
                    </a:lnB>
                  </a:tcPr>
                </a:tc>
                <a:tc>
                  <a:txBody>
                    <a:bodyPr/>
                    <a:lstStyle/>
                    <a:p>
                      <a:pPr>
                        <a:lnSpc>
                          <a:spcPts val="3800"/>
                        </a:lnSpc>
                        <a:defRPr>
                          <a:solidFill>
                            <a:srgbClr val="000000"/>
                          </a:solidFill>
                        </a:defRPr>
                      </a:pPr>
                      <a:r>
                        <a:rPr sz="3700">
                          <a:latin typeface="Times New Roman"/>
                          <a:ea typeface="Times New Roman"/>
                          <a:cs typeface="Times New Roman"/>
                          <a:sym typeface="Times New Roman"/>
                        </a:rPr>
                        <a:t>0</a:t>
                      </a:r>
                    </a:p>
                  </a:txBody>
                  <a:tcPr marL="12700" marR="12700" marT="12700" marB="12700" anchor="ctr" horzOverflow="overflow">
                    <a:lnL w="12700">
                      <a:solidFill>
                        <a:srgbClr val="C0C0C0"/>
                      </a:solidFill>
                      <a:miter lim="400000"/>
                    </a:lnL>
                    <a:lnR w="12700">
                      <a:solidFill>
                        <a:srgbClr val="C0C0C0"/>
                      </a:solidFill>
                      <a:miter lim="400000"/>
                    </a:lnR>
                    <a:lnT w="12700">
                      <a:solidFill>
                        <a:srgbClr val="C0C0C0"/>
                      </a:solidFill>
                      <a:miter lim="400000"/>
                    </a:lnT>
                    <a:lnB w="12700">
                      <a:solidFill>
                        <a:srgbClr val="C0C0C0"/>
                      </a:solidFill>
                      <a:miter lim="400000"/>
                    </a:lnB>
                  </a:tcPr>
                </a:tc>
                <a:tc>
                  <a:txBody>
                    <a:bodyPr/>
                    <a:lstStyle/>
                    <a:p>
                      <a:pPr>
                        <a:lnSpc>
                          <a:spcPts val="3800"/>
                        </a:lnSpc>
                        <a:defRPr>
                          <a:solidFill>
                            <a:srgbClr val="000000"/>
                          </a:solidFill>
                        </a:defRPr>
                      </a:pPr>
                      <a:r>
                        <a:rPr sz="3700">
                          <a:latin typeface="Times New Roman"/>
                          <a:ea typeface="Times New Roman"/>
                          <a:cs typeface="Times New Roman"/>
                          <a:sym typeface="Times New Roman"/>
                        </a:rPr>
                        <a:t>0</a:t>
                      </a:r>
                    </a:p>
                  </a:txBody>
                  <a:tcPr marL="12700" marR="12700" marT="12700" marB="12700" anchor="ctr" horzOverflow="overflow">
                    <a:lnL w="12700">
                      <a:solidFill>
                        <a:srgbClr val="C0C0C0"/>
                      </a:solidFill>
                      <a:miter lim="400000"/>
                    </a:lnL>
                    <a:lnR w="12700">
                      <a:solidFill>
                        <a:srgbClr val="C0C0C0"/>
                      </a:solidFill>
                      <a:miter lim="400000"/>
                    </a:lnR>
                    <a:lnT w="12700">
                      <a:solidFill>
                        <a:srgbClr val="C0C0C0"/>
                      </a:solidFill>
                      <a:miter lim="400000"/>
                    </a:lnT>
                    <a:lnB w="12700">
                      <a:solidFill>
                        <a:srgbClr val="C0C0C0"/>
                      </a:solidFill>
                      <a:miter lim="400000"/>
                    </a:lnB>
                  </a:tcPr>
                </a:tc>
                <a:tc>
                  <a:txBody>
                    <a:bodyPr/>
                    <a:lstStyle/>
                    <a:p>
                      <a:pPr>
                        <a:lnSpc>
                          <a:spcPts val="3800"/>
                        </a:lnSpc>
                        <a:defRPr>
                          <a:solidFill>
                            <a:srgbClr val="000000"/>
                          </a:solidFill>
                        </a:defRPr>
                      </a:pPr>
                      <a:r>
                        <a:rPr sz="3700">
                          <a:latin typeface="Times New Roman"/>
                          <a:ea typeface="Times New Roman"/>
                          <a:cs typeface="Times New Roman"/>
                          <a:sym typeface="Times New Roman"/>
                        </a:rPr>
                        <a:t>1</a:t>
                      </a:r>
                    </a:p>
                  </a:txBody>
                  <a:tcPr marL="12700" marR="12700" marT="12700" marB="12700" anchor="ctr" horzOverflow="overflow">
                    <a:lnL w="12700">
                      <a:solidFill>
                        <a:srgbClr val="C0C0C0"/>
                      </a:solidFill>
                      <a:miter lim="400000"/>
                    </a:lnL>
                    <a:lnR w="12700">
                      <a:solidFill>
                        <a:srgbClr val="C0C0C0"/>
                      </a:solidFill>
                      <a:miter lim="400000"/>
                    </a:lnR>
                    <a:lnT w="12700">
                      <a:solidFill>
                        <a:srgbClr val="C0C0C0"/>
                      </a:solidFill>
                      <a:miter lim="400000"/>
                    </a:lnT>
                    <a:lnB w="12700">
                      <a:solidFill>
                        <a:srgbClr val="C0C0C0"/>
                      </a:solidFill>
                      <a:miter lim="400000"/>
                    </a:lnB>
                  </a:tcPr>
                </a:tc>
                <a:tc>
                  <a:txBody>
                    <a:bodyPr/>
                    <a:lstStyle/>
                    <a:p>
                      <a:pPr>
                        <a:lnSpc>
                          <a:spcPts val="3800"/>
                        </a:lnSpc>
                        <a:defRPr>
                          <a:solidFill>
                            <a:srgbClr val="000000"/>
                          </a:solidFill>
                        </a:defRPr>
                      </a:pPr>
                      <a:r>
                        <a:rPr sz="3700">
                          <a:latin typeface="Times New Roman"/>
                          <a:ea typeface="Times New Roman"/>
                          <a:cs typeface="Times New Roman"/>
                          <a:sym typeface="Times New Roman"/>
                        </a:rPr>
                        <a:t>0</a:t>
                      </a:r>
                    </a:p>
                  </a:txBody>
                  <a:tcPr marL="12700" marR="12700" marT="12700" marB="12700" anchor="ctr" horzOverflow="overflow">
                    <a:lnL w="12700">
                      <a:solidFill>
                        <a:srgbClr val="C0C0C0"/>
                      </a:solidFill>
                      <a:miter lim="400000"/>
                    </a:lnL>
                    <a:lnR w="12700">
                      <a:solidFill>
                        <a:srgbClr val="C0C0C0"/>
                      </a:solidFill>
                      <a:miter lim="400000"/>
                    </a:lnR>
                    <a:lnT w="12700">
                      <a:solidFill>
                        <a:srgbClr val="C0C0C0"/>
                      </a:solidFill>
                      <a:miter lim="400000"/>
                    </a:lnT>
                    <a:lnB w="12700">
                      <a:solidFill>
                        <a:srgbClr val="C0C0C0"/>
                      </a:solidFill>
                      <a:miter lim="400000"/>
                    </a:lnB>
                  </a:tcPr>
                </a:tc>
                <a:extLst>
                  <a:ext uri="{0D108BD9-81ED-4DB2-BD59-A6C34878D82A}">
                    <a16:rowId xmlns:a16="http://schemas.microsoft.com/office/drawing/2014/main" val="10002"/>
                  </a:ext>
                </a:extLst>
              </a:tr>
              <a:tr h="594404">
                <a:tc>
                  <a:txBody>
                    <a:bodyPr/>
                    <a:lstStyle/>
                    <a:p>
                      <a:pPr>
                        <a:lnSpc>
                          <a:spcPts val="3800"/>
                        </a:lnSpc>
                        <a:defRPr>
                          <a:solidFill>
                            <a:srgbClr val="000000"/>
                          </a:solidFill>
                        </a:defRPr>
                      </a:pPr>
                      <a:r>
                        <a:rPr sz="3700">
                          <a:latin typeface="Times New Roman"/>
                          <a:ea typeface="Times New Roman"/>
                          <a:cs typeface="Times New Roman"/>
                          <a:sym typeface="Times New Roman"/>
                        </a:rPr>
                        <a:t>0</a:t>
                      </a:r>
                    </a:p>
                  </a:txBody>
                  <a:tcPr marL="12700" marR="12700" marT="12700" marB="12700" anchor="ctr" horzOverflow="overflow">
                    <a:lnL w="12700">
                      <a:solidFill>
                        <a:srgbClr val="C0C0C0"/>
                      </a:solidFill>
                      <a:miter lim="400000"/>
                    </a:lnL>
                    <a:lnR w="12700">
                      <a:solidFill>
                        <a:srgbClr val="C0C0C0"/>
                      </a:solidFill>
                      <a:miter lim="400000"/>
                    </a:lnR>
                    <a:lnT w="12700">
                      <a:solidFill>
                        <a:srgbClr val="C0C0C0"/>
                      </a:solidFill>
                      <a:miter lim="400000"/>
                    </a:lnT>
                    <a:lnB w="12700">
                      <a:solidFill>
                        <a:srgbClr val="C0C0C0"/>
                      </a:solidFill>
                      <a:miter lim="400000"/>
                    </a:lnB>
                  </a:tcPr>
                </a:tc>
                <a:tc>
                  <a:txBody>
                    <a:bodyPr/>
                    <a:lstStyle/>
                    <a:p>
                      <a:pPr>
                        <a:lnSpc>
                          <a:spcPts val="3800"/>
                        </a:lnSpc>
                        <a:defRPr>
                          <a:solidFill>
                            <a:srgbClr val="000000"/>
                          </a:solidFill>
                        </a:defRPr>
                      </a:pPr>
                      <a:r>
                        <a:rPr sz="3700">
                          <a:latin typeface="Times New Roman"/>
                          <a:ea typeface="Times New Roman"/>
                          <a:cs typeface="Times New Roman"/>
                          <a:sym typeface="Times New Roman"/>
                        </a:rPr>
                        <a:t>1</a:t>
                      </a:r>
                    </a:p>
                  </a:txBody>
                  <a:tcPr marL="12700" marR="12700" marT="12700" marB="12700" anchor="ctr" horzOverflow="overflow">
                    <a:lnL w="12700">
                      <a:solidFill>
                        <a:srgbClr val="C0C0C0"/>
                      </a:solidFill>
                      <a:miter lim="400000"/>
                    </a:lnL>
                    <a:lnR w="12700">
                      <a:solidFill>
                        <a:srgbClr val="C0C0C0"/>
                      </a:solidFill>
                      <a:miter lim="400000"/>
                    </a:lnR>
                    <a:lnT w="12700">
                      <a:solidFill>
                        <a:srgbClr val="C0C0C0"/>
                      </a:solidFill>
                      <a:miter lim="400000"/>
                    </a:lnT>
                    <a:lnB w="12700">
                      <a:solidFill>
                        <a:srgbClr val="C0C0C0"/>
                      </a:solidFill>
                      <a:miter lim="400000"/>
                    </a:lnB>
                  </a:tcPr>
                </a:tc>
                <a:tc>
                  <a:txBody>
                    <a:bodyPr/>
                    <a:lstStyle/>
                    <a:p>
                      <a:pPr>
                        <a:lnSpc>
                          <a:spcPts val="3800"/>
                        </a:lnSpc>
                        <a:defRPr>
                          <a:solidFill>
                            <a:srgbClr val="000000"/>
                          </a:solidFill>
                        </a:defRPr>
                      </a:pPr>
                      <a:r>
                        <a:rPr sz="3700">
                          <a:latin typeface="Times New Roman"/>
                          <a:ea typeface="Times New Roman"/>
                          <a:cs typeface="Times New Roman"/>
                          <a:sym typeface="Times New Roman"/>
                        </a:rPr>
                        <a:t>1</a:t>
                      </a:r>
                    </a:p>
                  </a:txBody>
                  <a:tcPr marL="12700" marR="12700" marT="12700" marB="12700" anchor="ctr" horzOverflow="overflow">
                    <a:lnL w="12700">
                      <a:solidFill>
                        <a:srgbClr val="C0C0C0"/>
                      </a:solidFill>
                      <a:miter lim="400000"/>
                    </a:lnL>
                    <a:lnR w="12700">
                      <a:solidFill>
                        <a:srgbClr val="C0C0C0"/>
                      </a:solidFill>
                      <a:miter lim="400000"/>
                    </a:lnR>
                    <a:lnT w="12700">
                      <a:solidFill>
                        <a:srgbClr val="C0C0C0"/>
                      </a:solidFill>
                      <a:miter lim="400000"/>
                    </a:lnT>
                    <a:lnB w="12700">
                      <a:solidFill>
                        <a:srgbClr val="C0C0C0"/>
                      </a:solidFill>
                      <a:miter lim="400000"/>
                    </a:lnB>
                  </a:tcPr>
                </a:tc>
                <a:tc>
                  <a:txBody>
                    <a:bodyPr/>
                    <a:lstStyle/>
                    <a:p>
                      <a:pPr>
                        <a:lnSpc>
                          <a:spcPts val="3800"/>
                        </a:lnSpc>
                        <a:defRPr>
                          <a:solidFill>
                            <a:srgbClr val="000000"/>
                          </a:solidFill>
                        </a:defRPr>
                      </a:pPr>
                      <a:r>
                        <a:rPr sz="3700">
                          <a:latin typeface="Times New Roman"/>
                          <a:ea typeface="Times New Roman"/>
                          <a:cs typeface="Times New Roman"/>
                          <a:sym typeface="Times New Roman"/>
                        </a:rPr>
                        <a:t>0</a:t>
                      </a:r>
                    </a:p>
                  </a:txBody>
                  <a:tcPr marL="12700" marR="12700" marT="12700" marB="12700" anchor="ctr" horzOverflow="overflow">
                    <a:lnL w="12700">
                      <a:solidFill>
                        <a:srgbClr val="C0C0C0"/>
                      </a:solidFill>
                      <a:miter lim="400000"/>
                    </a:lnL>
                    <a:lnR w="12700">
                      <a:solidFill>
                        <a:srgbClr val="C0C0C0"/>
                      </a:solidFill>
                      <a:miter lim="400000"/>
                    </a:lnR>
                    <a:lnT w="12700">
                      <a:solidFill>
                        <a:srgbClr val="C0C0C0"/>
                      </a:solidFill>
                      <a:miter lim="400000"/>
                    </a:lnT>
                    <a:lnB w="12700">
                      <a:solidFill>
                        <a:srgbClr val="C0C0C0"/>
                      </a:solidFill>
                      <a:miter lim="400000"/>
                    </a:lnB>
                  </a:tcPr>
                </a:tc>
                <a:tc>
                  <a:txBody>
                    <a:bodyPr/>
                    <a:lstStyle/>
                    <a:p>
                      <a:pPr>
                        <a:lnSpc>
                          <a:spcPts val="3800"/>
                        </a:lnSpc>
                        <a:defRPr>
                          <a:solidFill>
                            <a:srgbClr val="000000"/>
                          </a:solidFill>
                        </a:defRPr>
                      </a:pPr>
                      <a:r>
                        <a:rPr sz="3700">
                          <a:latin typeface="Times New Roman"/>
                          <a:ea typeface="Times New Roman"/>
                          <a:cs typeface="Times New Roman"/>
                          <a:sym typeface="Times New Roman"/>
                        </a:rPr>
                        <a:t>0</a:t>
                      </a:r>
                    </a:p>
                  </a:txBody>
                  <a:tcPr marL="12700" marR="12700" marT="12700" marB="12700" anchor="ctr" horzOverflow="overflow">
                    <a:lnL w="12700">
                      <a:solidFill>
                        <a:srgbClr val="C0C0C0"/>
                      </a:solidFill>
                      <a:miter lim="400000"/>
                    </a:lnL>
                    <a:lnR w="12700">
                      <a:solidFill>
                        <a:srgbClr val="C0C0C0"/>
                      </a:solidFill>
                      <a:miter lim="400000"/>
                    </a:lnR>
                    <a:lnT w="12700">
                      <a:solidFill>
                        <a:srgbClr val="C0C0C0"/>
                      </a:solidFill>
                      <a:miter lim="400000"/>
                    </a:lnT>
                    <a:lnB w="12700">
                      <a:solidFill>
                        <a:srgbClr val="C0C0C0"/>
                      </a:solidFill>
                      <a:miter lim="400000"/>
                    </a:lnB>
                  </a:tcPr>
                </a:tc>
                <a:extLst>
                  <a:ext uri="{0D108BD9-81ED-4DB2-BD59-A6C34878D82A}">
                    <a16:rowId xmlns:a16="http://schemas.microsoft.com/office/drawing/2014/main" val="10003"/>
                  </a:ext>
                </a:extLst>
              </a:tr>
              <a:tr h="594404">
                <a:tc>
                  <a:txBody>
                    <a:bodyPr/>
                    <a:lstStyle/>
                    <a:p>
                      <a:pPr>
                        <a:lnSpc>
                          <a:spcPts val="3800"/>
                        </a:lnSpc>
                        <a:defRPr>
                          <a:solidFill>
                            <a:srgbClr val="000000"/>
                          </a:solidFill>
                        </a:defRPr>
                      </a:pPr>
                      <a:r>
                        <a:rPr sz="3700">
                          <a:latin typeface="Times New Roman"/>
                          <a:ea typeface="Times New Roman"/>
                          <a:cs typeface="Times New Roman"/>
                          <a:sym typeface="Times New Roman"/>
                        </a:rPr>
                        <a:t>0</a:t>
                      </a:r>
                    </a:p>
                  </a:txBody>
                  <a:tcPr marL="12700" marR="12700" marT="12700" marB="12700" anchor="ctr" horzOverflow="overflow">
                    <a:lnL w="12700">
                      <a:solidFill>
                        <a:srgbClr val="C0C0C0"/>
                      </a:solidFill>
                      <a:miter lim="400000"/>
                    </a:lnL>
                    <a:lnR w="12700">
                      <a:solidFill>
                        <a:srgbClr val="C0C0C0"/>
                      </a:solidFill>
                      <a:miter lim="400000"/>
                    </a:lnR>
                    <a:lnT w="12700">
                      <a:solidFill>
                        <a:srgbClr val="C0C0C0"/>
                      </a:solidFill>
                      <a:miter lim="400000"/>
                    </a:lnT>
                    <a:lnB w="12700">
                      <a:solidFill>
                        <a:srgbClr val="C0C0C0"/>
                      </a:solidFill>
                      <a:miter lim="400000"/>
                    </a:lnB>
                  </a:tcPr>
                </a:tc>
                <a:tc>
                  <a:txBody>
                    <a:bodyPr/>
                    <a:lstStyle/>
                    <a:p>
                      <a:pPr>
                        <a:lnSpc>
                          <a:spcPts val="3800"/>
                        </a:lnSpc>
                        <a:defRPr>
                          <a:solidFill>
                            <a:srgbClr val="000000"/>
                          </a:solidFill>
                        </a:defRPr>
                      </a:pPr>
                      <a:r>
                        <a:rPr sz="3700">
                          <a:latin typeface="Times New Roman"/>
                          <a:ea typeface="Times New Roman"/>
                          <a:cs typeface="Times New Roman"/>
                          <a:sym typeface="Times New Roman"/>
                        </a:rPr>
                        <a:t>0</a:t>
                      </a:r>
                    </a:p>
                  </a:txBody>
                  <a:tcPr marL="12700" marR="12700" marT="12700" marB="12700" anchor="ctr" horzOverflow="overflow">
                    <a:lnL w="12700">
                      <a:solidFill>
                        <a:srgbClr val="C0C0C0"/>
                      </a:solidFill>
                      <a:miter lim="400000"/>
                    </a:lnL>
                    <a:lnR w="12700">
                      <a:solidFill>
                        <a:srgbClr val="C0C0C0"/>
                      </a:solidFill>
                      <a:miter lim="400000"/>
                    </a:lnR>
                    <a:lnT w="12700">
                      <a:solidFill>
                        <a:srgbClr val="C0C0C0"/>
                      </a:solidFill>
                      <a:miter lim="400000"/>
                    </a:lnT>
                    <a:lnB w="12700">
                      <a:solidFill>
                        <a:srgbClr val="C0C0C0"/>
                      </a:solidFill>
                      <a:miter lim="400000"/>
                    </a:lnB>
                  </a:tcPr>
                </a:tc>
                <a:tc>
                  <a:txBody>
                    <a:bodyPr/>
                    <a:lstStyle/>
                    <a:p>
                      <a:pPr>
                        <a:lnSpc>
                          <a:spcPts val="3800"/>
                        </a:lnSpc>
                        <a:defRPr>
                          <a:solidFill>
                            <a:srgbClr val="000000"/>
                          </a:solidFill>
                        </a:defRPr>
                      </a:pPr>
                      <a:r>
                        <a:rPr sz="3700">
                          <a:latin typeface="Times New Roman"/>
                          <a:ea typeface="Times New Roman"/>
                          <a:cs typeface="Times New Roman"/>
                          <a:sym typeface="Times New Roman"/>
                        </a:rPr>
                        <a:t>0</a:t>
                      </a:r>
                    </a:p>
                  </a:txBody>
                  <a:tcPr marL="12700" marR="12700" marT="12700" marB="12700" anchor="ctr" horzOverflow="overflow">
                    <a:lnL w="12700">
                      <a:solidFill>
                        <a:srgbClr val="C0C0C0"/>
                      </a:solidFill>
                      <a:miter lim="400000"/>
                    </a:lnL>
                    <a:lnR w="12700">
                      <a:solidFill>
                        <a:srgbClr val="C0C0C0"/>
                      </a:solidFill>
                      <a:miter lim="400000"/>
                    </a:lnR>
                    <a:lnT w="12700">
                      <a:solidFill>
                        <a:srgbClr val="C0C0C0"/>
                      </a:solidFill>
                      <a:miter lim="400000"/>
                    </a:lnT>
                    <a:lnB w="12700">
                      <a:solidFill>
                        <a:srgbClr val="C0C0C0"/>
                      </a:solidFill>
                      <a:miter lim="400000"/>
                    </a:lnB>
                  </a:tcPr>
                </a:tc>
                <a:tc>
                  <a:txBody>
                    <a:bodyPr/>
                    <a:lstStyle/>
                    <a:p>
                      <a:pPr>
                        <a:lnSpc>
                          <a:spcPts val="3800"/>
                        </a:lnSpc>
                        <a:defRPr>
                          <a:solidFill>
                            <a:srgbClr val="000000"/>
                          </a:solidFill>
                        </a:defRPr>
                      </a:pPr>
                      <a:r>
                        <a:rPr sz="3700">
                          <a:latin typeface="Times New Roman"/>
                          <a:ea typeface="Times New Roman"/>
                          <a:cs typeface="Times New Roman"/>
                          <a:sym typeface="Times New Roman"/>
                        </a:rPr>
                        <a:t>1</a:t>
                      </a:r>
                    </a:p>
                  </a:txBody>
                  <a:tcPr marL="12700" marR="12700" marT="12700" marB="12700" anchor="ctr" horzOverflow="overflow">
                    <a:lnL w="12700">
                      <a:solidFill>
                        <a:srgbClr val="C0C0C0"/>
                      </a:solidFill>
                      <a:miter lim="400000"/>
                    </a:lnL>
                    <a:lnR w="12700">
                      <a:solidFill>
                        <a:srgbClr val="C0C0C0"/>
                      </a:solidFill>
                      <a:miter lim="400000"/>
                    </a:lnR>
                    <a:lnT w="12700">
                      <a:solidFill>
                        <a:srgbClr val="C0C0C0"/>
                      </a:solidFill>
                      <a:miter lim="400000"/>
                    </a:lnT>
                    <a:lnB w="12700">
                      <a:solidFill>
                        <a:srgbClr val="C0C0C0"/>
                      </a:solidFill>
                      <a:miter lim="400000"/>
                    </a:lnB>
                  </a:tcPr>
                </a:tc>
                <a:tc>
                  <a:txBody>
                    <a:bodyPr/>
                    <a:lstStyle/>
                    <a:p>
                      <a:pPr>
                        <a:lnSpc>
                          <a:spcPts val="3800"/>
                        </a:lnSpc>
                        <a:defRPr>
                          <a:solidFill>
                            <a:srgbClr val="000000"/>
                          </a:solidFill>
                        </a:defRPr>
                      </a:pPr>
                      <a:r>
                        <a:rPr sz="3700">
                          <a:latin typeface="Times New Roman"/>
                          <a:ea typeface="Times New Roman"/>
                          <a:cs typeface="Times New Roman"/>
                          <a:sym typeface="Times New Roman"/>
                        </a:rPr>
                        <a:t>1</a:t>
                      </a:r>
                    </a:p>
                  </a:txBody>
                  <a:tcPr marL="12700" marR="12700" marT="12700" marB="12700" anchor="ctr" horzOverflow="overflow">
                    <a:lnL w="12700">
                      <a:solidFill>
                        <a:srgbClr val="C0C0C0"/>
                      </a:solidFill>
                      <a:miter lim="400000"/>
                    </a:lnL>
                    <a:lnR w="12700">
                      <a:solidFill>
                        <a:srgbClr val="C0C0C0"/>
                      </a:solidFill>
                      <a:miter lim="400000"/>
                    </a:lnR>
                    <a:lnT w="12700">
                      <a:solidFill>
                        <a:srgbClr val="C0C0C0"/>
                      </a:solidFill>
                      <a:miter lim="400000"/>
                    </a:lnT>
                    <a:lnB w="12700">
                      <a:solidFill>
                        <a:srgbClr val="C0C0C0"/>
                      </a:solidFill>
                      <a:miter lim="400000"/>
                    </a:lnB>
                  </a:tcPr>
                </a:tc>
                <a:extLst>
                  <a:ext uri="{0D108BD9-81ED-4DB2-BD59-A6C34878D82A}">
                    <a16:rowId xmlns:a16="http://schemas.microsoft.com/office/drawing/2014/main" val="10004"/>
                  </a:ext>
                </a:extLst>
              </a:tr>
            </a:tbl>
          </a:graphicData>
        </a:graphic>
      </p:graphicFrame>
      <p:graphicFrame>
        <p:nvGraphicFramePr>
          <p:cNvPr id="355" name="Table"/>
          <p:cNvGraphicFramePr/>
          <p:nvPr/>
        </p:nvGraphicFramePr>
        <p:xfrm>
          <a:off x="704676" y="1471375"/>
          <a:ext cx="11900282" cy="3561600"/>
        </p:xfrm>
        <a:graphic>
          <a:graphicData uri="http://schemas.openxmlformats.org/drawingml/2006/table">
            <a:tbl>
              <a:tblPr bandRow="1">
                <a:tableStyleId>{4C3C2611-4C71-4FC5-86AE-919BDF0F9419}</a:tableStyleId>
              </a:tblPr>
              <a:tblGrid>
                <a:gridCol w="2380795">
                  <a:extLst>
                    <a:ext uri="{9D8B030D-6E8A-4147-A177-3AD203B41FA5}">
                      <a16:colId xmlns:a16="http://schemas.microsoft.com/office/drawing/2014/main" val="20000"/>
                    </a:ext>
                  </a:extLst>
                </a:gridCol>
                <a:gridCol w="2380795">
                  <a:extLst>
                    <a:ext uri="{9D8B030D-6E8A-4147-A177-3AD203B41FA5}">
                      <a16:colId xmlns:a16="http://schemas.microsoft.com/office/drawing/2014/main" val="20001"/>
                    </a:ext>
                  </a:extLst>
                </a:gridCol>
                <a:gridCol w="2379564">
                  <a:extLst>
                    <a:ext uri="{9D8B030D-6E8A-4147-A177-3AD203B41FA5}">
                      <a16:colId xmlns:a16="http://schemas.microsoft.com/office/drawing/2014/main" val="20002"/>
                    </a:ext>
                  </a:extLst>
                </a:gridCol>
                <a:gridCol w="2379564">
                  <a:extLst>
                    <a:ext uri="{9D8B030D-6E8A-4147-A177-3AD203B41FA5}">
                      <a16:colId xmlns:a16="http://schemas.microsoft.com/office/drawing/2014/main" val="20003"/>
                    </a:ext>
                  </a:extLst>
                </a:gridCol>
                <a:gridCol w="2379564">
                  <a:extLst>
                    <a:ext uri="{9D8B030D-6E8A-4147-A177-3AD203B41FA5}">
                      <a16:colId xmlns:a16="http://schemas.microsoft.com/office/drawing/2014/main" val="20004"/>
                    </a:ext>
                  </a:extLst>
                </a:gridCol>
              </a:tblGrid>
              <a:tr h="619836">
                <a:tc>
                  <a:txBody>
                    <a:bodyPr/>
                    <a:lstStyle/>
                    <a:p>
                      <a:pPr algn="l" defTabSz="457200">
                        <a:lnSpc>
                          <a:spcPct val="115000"/>
                        </a:lnSpc>
                        <a:defRPr>
                          <a:solidFill>
                            <a:srgbClr val="000000"/>
                          </a:solidFill>
                          <a:uFill>
                            <a:solidFill>
                              <a:srgbClr val="000000"/>
                            </a:solidFill>
                          </a:uFill>
                          <a:latin typeface="Times New Roman"/>
                          <a:ea typeface="Times New Roman"/>
                          <a:cs typeface="Times New Roman"/>
                          <a:sym typeface="Times New Roman"/>
                        </a:defRPr>
                      </a:pPr>
                      <a:r>
                        <a:t>0.3195145613401611</a:t>
                      </a:r>
                    </a:p>
                  </a:txBody>
                  <a:tcPr marL="50800" marR="50800" marT="50800" marB="50800" anchor="ctr"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0000">
                        <a:alpha val="0"/>
                      </a:srgbClr>
                    </a:solidFill>
                  </a:tcPr>
                </a:tc>
                <a:tc>
                  <a:txBody>
                    <a:bodyPr/>
                    <a:lstStyle/>
                    <a:p>
                      <a:pPr algn="l" defTabSz="457200">
                        <a:lnSpc>
                          <a:spcPct val="115000"/>
                        </a:lnSpc>
                        <a:defRPr>
                          <a:solidFill>
                            <a:srgbClr val="000000"/>
                          </a:solidFill>
                          <a:uFill>
                            <a:solidFill>
                              <a:srgbClr val="000000"/>
                            </a:solidFill>
                          </a:uFill>
                          <a:latin typeface="Times New Roman"/>
                          <a:ea typeface="Times New Roman"/>
                          <a:cs typeface="Times New Roman"/>
                          <a:sym typeface="Times New Roman"/>
                        </a:defRPr>
                      </a:pPr>
                      <a:r>
                        <a:t>0.9816107371507137</a:t>
                      </a:r>
                    </a:p>
                  </a:txBody>
                  <a:tcPr marL="50800" marR="50800" marT="50800" marB="50800" anchor="ctr"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0000">
                        <a:alpha val="0"/>
                      </a:srgbClr>
                    </a:solidFill>
                  </a:tcPr>
                </a:tc>
                <a:tc>
                  <a:txBody>
                    <a:bodyPr/>
                    <a:lstStyle/>
                    <a:p>
                      <a:pPr algn="l" defTabSz="457200">
                        <a:lnSpc>
                          <a:spcPct val="115000"/>
                        </a:lnSpc>
                        <a:defRPr>
                          <a:solidFill>
                            <a:srgbClr val="000000"/>
                          </a:solidFill>
                          <a:uFill>
                            <a:solidFill>
                              <a:srgbClr val="000000"/>
                            </a:solidFill>
                          </a:uFill>
                          <a:latin typeface="Times New Roman"/>
                          <a:ea typeface="Times New Roman"/>
                          <a:cs typeface="Times New Roman"/>
                          <a:sym typeface="Times New Roman"/>
                        </a:defRPr>
                      </a:pPr>
                      <a:r>
                        <a:t>0.07842108918201818</a:t>
                      </a:r>
                    </a:p>
                  </a:txBody>
                  <a:tcPr marL="50800" marR="50800" marT="50800" marB="50800" anchor="ctr"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0000">
                        <a:alpha val="0"/>
                      </a:srgbClr>
                    </a:solidFill>
                  </a:tcPr>
                </a:tc>
                <a:tc>
                  <a:txBody>
                    <a:bodyPr/>
                    <a:lstStyle/>
                    <a:p>
                      <a:pPr algn="l" defTabSz="457200">
                        <a:lnSpc>
                          <a:spcPct val="115000"/>
                        </a:lnSpc>
                        <a:defRPr>
                          <a:solidFill>
                            <a:srgbClr val="000000"/>
                          </a:solidFill>
                          <a:uFill>
                            <a:solidFill>
                              <a:srgbClr val="000000"/>
                            </a:solidFill>
                          </a:uFill>
                          <a:latin typeface="Times New Roman"/>
                          <a:ea typeface="Times New Roman"/>
                          <a:cs typeface="Times New Roman"/>
                          <a:sym typeface="Times New Roman"/>
                        </a:defRPr>
                      </a:pPr>
                      <a:r>
                        <a:t>0.5796994138629581</a:t>
                      </a:r>
                    </a:p>
                  </a:txBody>
                  <a:tcPr marL="50800" marR="50800" marT="50800" marB="50800" anchor="ctr"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0000">
                        <a:alpha val="0"/>
                      </a:srgbClr>
                    </a:solidFill>
                  </a:tcPr>
                </a:tc>
                <a:tc>
                  <a:txBody>
                    <a:bodyPr/>
                    <a:lstStyle/>
                    <a:p>
                      <a:pPr algn="l" defTabSz="457200">
                        <a:lnSpc>
                          <a:spcPct val="115000"/>
                        </a:lnSpc>
                        <a:defRPr>
                          <a:solidFill>
                            <a:srgbClr val="000000"/>
                          </a:solidFill>
                          <a:uFill>
                            <a:solidFill>
                              <a:srgbClr val="000000"/>
                            </a:solidFill>
                          </a:uFill>
                          <a:latin typeface="Times New Roman"/>
                          <a:ea typeface="Times New Roman"/>
                          <a:cs typeface="Times New Roman"/>
                          <a:sym typeface="Times New Roman"/>
                        </a:defRPr>
                      </a:pPr>
                      <a:r>
                        <a:t>0.0124664778098552</a:t>
                      </a:r>
                    </a:p>
                  </a:txBody>
                  <a:tcPr marL="50800" marR="50800" marT="50800" marB="50800" anchor="ctr"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0000">
                        <a:alpha val="0"/>
                      </a:srgbClr>
                    </a:solidFill>
                  </a:tcPr>
                </a:tc>
                <a:extLst>
                  <a:ext uri="{0D108BD9-81ED-4DB2-BD59-A6C34878D82A}">
                    <a16:rowId xmlns:a16="http://schemas.microsoft.com/office/drawing/2014/main" val="10000"/>
                  </a:ext>
                </a:extLst>
              </a:tr>
              <a:tr h="735441">
                <a:tc>
                  <a:txBody>
                    <a:bodyPr/>
                    <a:lstStyle/>
                    <a:p>
                      <a:pPr algn="l" defTabSz="457200">
                        <a:lnSpc>
                          <a:spcPct val="115000"/>
                        </a:lnSpc>
                        <a:defRPr>
                          <a:solidFill>
                            <a:srgbClr val="000000"/>
                          </a:solidFill>
                          <a:uFill>
                            <a:solidFill>
                              <a:srgbClr val="000000"/>
                            </a:solidFill>
                          </a:uFill>
                          <a:latin typeface="Times New Roman"/>
                          <a:ea typeface="Times New Roman"/>
                          <a:cs typeface="Times New Roman"/>
                          <a:sym typeface="Times New Roman"/>
                        </a:defRPr>
                      </a:pPr>
                      <a:r>
                        <a:t> 0.7564077516575008</a:t>
                      </a:r>
                    </a:p>
                  </a:txBody>
                  <a:tcPr marL="50800" marR="50800" marT="50800" marB="50800" anchor="ctr"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EEEEE"/>
                    </a:solidFill>
                  </a:tcPr>
                </a:tc>
                <a:tc>
                  <a:txBody>
                    <a:bodyPr/>
                    <a:lstStyle/>
                    <a:p>
                      <a:pPr algn="l" defTabSz="457200">
                        <a:lnSpc>
                          <a:spcPct val="115000"/>
                        </a:lnSpc>
                        <a:defRPr>
                          <a:solidFill>
                            <a:srgbClr val="000000"/>
                          </a:solidFill>
                          <a:uFill>
                            <a:solidFill>
                              <a:srgbClr val="000000"/>
                            </a:solidFill>
                          </a:uFill>
                          <a:latin typeface="Times New Roman"/>
                          <a:ea typeface="Times New Roman"/>
                          <a:cs typeface="Times New Roman"/>
                          <a:sym typeface="Times New Roman"/>
                        </a:defRPr>
                      </a:pPr>
                      <a:r>
                        <a:t> 0.4441955113580993</a:t>
                      </a:r>
                    </a:p>
                  </a:txBody>
                  <a:tcPr marL="50800" marR="50800" marT="50800" marB="50800" anchor="ctr"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EEEEE"/>
                    </a:solidFill>
                  </a:tcPr>
                </a:tc>
                <a:tc>
                  <a:txBody>
                    <a:bodyPr/>
                    <a:lstStyle/>
                    <a:p>
                      <a:pPr algn="l" defTabSz="457200">
                        <a:lnSpc>
                          <a:spcPct val="115000"/>
                        </a:lnSpc>
                        <a:defRPr>
                          <a:solidFill>
                            <a:srgbClr val="000000"/>
                          </a:solidFill>
                          <a:uFill>
                            <a:solidFill>
                              <a:srgbClr val="000000"/>
                            </a:solidFill>
                          </a:uFill>
                          <a:latin typeface="Times New Roman"/>
                          <a:ea typeface="Times New Roman"/>
                          <a:cs typeface="Times New Roman"/>
                          <a:sym typeface="Times New Roman"/>
                        </a:defRPr>
                      </a:pPr>
                      <a:r>
                        <a:t> 0.589594899723035</a:t>
                      </a:r>
                    </a:p>
                  </a:txBody>
                  <a:tcPr marL="50800" marR="50800" marT="50800" marB="50800" anchor="ctr"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EEEEE"/>
                    </a:solidFill>
                  </a:tcPr>
                </a:tc>
                <a:tc>
                  <a:txBody>
                    <a:bodyPr/>
                    <a:lstStyle/>
                    <a:p>
                      <a:pPr algn="l" defTabSz="457200">
                        <a:lnSpc>
                          <a:spcPct val="115000"/>
                        </a:lnSpc>
                        <a:defRPr>
                          <a:solidFill>
                            <a:srgbClr val="000000"/>
                          </a:solidFill>
                          <a:uFill>
                            <a:solidFill>
                              <a:srgbClr val="000000"/>
                            </a:solidFill>
                          </a:uFill>
                          <a:latin typeface="Times New Roman"/>
                          <a:ea typeface="Times New Roman"/>
                          <a:cs typeface="Times New Roman"/>
                          <a:sym typeface="Times New Roman"/>
                        </a:defRPr>
                      </a:pPr>
                      <a:r>
                        <a:t> 0.7263080415531624</a:t>
                      </a:r>
                    </a:p>
                  </a:txBody>
                  <a:tcPr marL="50800" marR="50800" marT="50800" marB="50800" anchor="ctr"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EEEEE"/>
                    </a:solidFill>
                  </a:tcPr>
                </a:tc>
                <a:tc>
                  <a:txBody>
                    <a:bodyPr/>
                    <a:lstStyle/>
                    <a:p>
                      <a:pPr algn="l" defTabSz="457200">
                        <a:lnSpc>
                          <a:spcPct val="115000"/>
                        </a:lnSpc>
                        <a:defRPr>
                          <a:solidFill>
                            <a:srgbClr val="000000"/>
                          </a:solidFill>
                          <a:uFill>
                            <a:solidFill>
                              <a:srgbClr val="000000"/>
                            </a:solidFill>
                          </a:uFill>
                          <a:latin typeface="Times New Roman"/>
                          <a:ea typeface="Times New Roman"/>
                          <a:cs typeface="Times New Roman"/>
                          <a:sym typeface="Times New Roman"/>
                        </a:defRPr>
                      </a:pPr>
                      <a:r>
                        <a:t>0.14128961010870367 </a:t>
                      </a:r>
                    </a:p>
                  </a:txBody>
                  <a:tcPr marL="50800" marR="50800" marT="50800" marB="50800" anchor="ctr"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EEEEE"/>
                    </a:solidFill>
                  </a:tcPr>
                </a:tc>
                <a:extLst>
                  <a:ext uri="{0D108BD9-81ED-4DB2-BD59-A6C34878D82A}">
                    <a16:rowId xmlns:a16="http://schemas.microsoft.com/office/drawing/2014/main" val="10001"/>
                  </a:ext>
                </a:extLst>
              </a:tr>
              <a:tr h="735441">
                <a:tc>
                  <a:txBody>
                    <a:bodyPr/>
                    <a:lstStyle/>
                    <a:p>
                      <a:pPr algn="l" defTabSz="457200">
                        <a:lnSpc>
                          <a:spcPct val="115000"/>
                        </a:lnSpc>
                        <a:defRPr>
                          <a:solidFill>
                            <a:srgbClr val="000000"/>
                          </a:solidFill>
                          <a:uFill>
                            <a:solidFill>
                              <a:srgbClr val="000000"/>
                            </a:solidFill>
                          </a:uFill>
                          <a:latin typeface="Times New Roman"/>
                          <a:ea typeface="Times New Roman"/>
                          <a:cs typeface="Times New Roman"/>
                          <a:sym typeface="Times New Roman"/>
                        </a:defRPr>
                      </a:pPr>
                      <a:r>
                        <a:t> 0.6526835466581318</a:t>
                      </a:r>
                    </a:p>
                  </a:txBody>
                  <a:tcPr marL="50800" marR="50800" marT="50800" marB="50800" anchor="ctr"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0000">
                        <a:alpha val="0"/>
                      </a:srgbClr>
                    </a:solidFill>
                  </a:tcPr>
                </a:tc>
                <a:tc>
                  <a:txBody>
                    <a:bodyPr/>
                    <a:lstStyle/>
                    <a:p>
                      <a:pPr algn="l" defTabSz="457200">
                        <a:lnSpc>
                          <a:spcPct val="115000"/>
                        </a:lnSpc>
                        <a:defRPr>
                          <a:solidFill>
                            <a:srgbClr val="000000"/>
                          </a:solidFill>
                          <a:uFill>
                            <a:solidFill>
                              <a:srgbClr val="000000"/>
                            </a:solidFill>
                          </a:uFill>
                          <a:latin typeface="Times New Roman"/>
                          <a:ea typeface="Times New Roman"/>
                          <a:cs typeface="Times New Roman"/>
                          <a:sym typeface="Times New Roman"/>
                        </a:defRPr>
                      </a:pPr>
                      <a:r>
                        <a:t> 0.32826832661517513 </a:t>
                      </a:r>
                    </a:p>
                  </a:txBody>
                  <a:tcPr marL="50800" marR="50800" marT="50800" marB="50800" anchor="ctr"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0000">
                        <a:alpha val="0"/>
                      </a:srgbClr>
                    </a:solidFill>
                  </a:tcPr>
                </a:tc>
                <a:tc>
                  <a:txBody>
                    <a:bodyPr/>
                    <a:lstStyle/>
                    <a:p>
                      <a:pPr algn="l" defTabSz="457200">
                        <a:lnSpc>
                          <a:spcPct val="115000"/>
                        </a:lnSpc>
                        <a:defRPr>
                          <a:solidFill>
                            <a:srgbClr val="000000"/>
                          </a:solidFill>
                          <a:uFill>
                            <a:solidFill>
                              <a:srgbClr val="000000"/>
                            </a:solidFill>
                          </a:uFill>
                          <a:latin typeface="Times New Roman"/>
                          <a:ea typeface="Times New Roman"/>
                          <a:cs typeface="Times New Roman"/>
                          <a:sym typeface="Times New Roman"/>
                        </a:defRPr>
                      </a:pPr>
                      <a:r>
                        <a:t> 0.02377581625746561</a:t>
                      </a:r>
                    </a:p>
                  </a:txBody>
                  <a:tcPr marL="50800" marR="50800" marT="50800" marB="50800" anchor="ctr"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0000">
                        <a:alpha val="0"/>
                      </a:srgbClr>
                    </a:solidFill>
                  </a:tcPr>
                </a:tc>
                <a:tc>
                  <a:txBody>
                    <a:bodyPr/>
                    <a:lstStyle/>
                    <a:p>
                      <a:pPr algn="l" defTabSz="457200">
                        <a:lnSpc>
                          <a:spcPct val="115000"/>
                        </a:lnSpc>
                        <a:defRPr>
                          <a:solidFill>
                            <a:srgbClr val="000000"/>
                          </a:solidFill>
                          <a:uFill>
                            <a:solidFill>
                              <a:srgbClr val="000000"/>
                            </a:solidFill>
                          </a:uFill>
                          <a:latin typeface="Times New Roman"/>
                          <a:ea typeface="Times New Roman"/>
                          <a:cs typeface="Times New Roman"/>
                          <a:sym typeface="Times New Roman"/>
                        </a:defRPr>
                      </a:pPr>
                      <a:r>
                        <a:t> 0.9329759939407378</a:t>
                      </a:r>
                    </a:p>
                  </a:txBody>
                  <a:tcPr marL="50800" marR="50800" marT="50800" marB="50800" anchor="ctr"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0000">
                        <a:alpha val="0"/>
                      </a:srgbClr>
                    </a:solidFill>
                  </a:tcPr>
                </a:tc>
                <a:tc>
                  <a:txBody>
                    <a:bodyPr/>
                    <a:lstStyle/>
                    <a:p>
                      <a:pPr algn="l" defTabSz="457200">
                        <a:lnSpc>
                          <a:spcPct val="115000"/>
                        </a:lnSpc>
                        <a:defRPr>
                          <a:solidFill>
                            <a:srgbClr val="000000"/>
                          </a:solidFill>
                          <a:uFill>
                            <a:solidFill>
                              <a:srgbClr val="000000"/>
                            </a:solidFill>
                          </a:uFill>
                          <a:latin typeface="Times New Roman"/>
                          <a:ea typeface="Times New Roman"/>
                          <a:cs typeface="Times New Roman"/>
                          <a:sym typeface="Times New Roman"/>
                        </a:defRPr>
                      </a:pPr>
                      <a:r>
                        <a:t> 0.3188718295881934 </a:t>
                      </a:r>
                    </a:p>
                  </a:txBody>
                  <a:tcPr marL="50800" marR="50800" marT="50800" marB="50800" anchor="ctr"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0000">
                        <a:alpha val="0"/>
                      </a:srgbClr>
                    </a:solidFill>
                  </a:tcPr>
                </a:tc>
                <a:extLst>
                  <a:ext uri="{0D108BD9-81ED-4DB2-BD59-A6C34878D82A}">
                    <a16:rowId xmlns:a16="http://schemas.microsoft.com/office/drawing/2014/main" val="10002"/>
                  </a:ext>
                </a:extLst>
              </a:tr>
              <a:tr h="735441">
                <a:tc>
                  <a:txBody>
                    <a:bodyPr/>
                    <a:lstStyle/>
                    <a:p>
                      <a:pPr algn="l" defTabSz="457200">
                        <a:lnSpc>
                          <a:spcPct val="115000"/>
                        </a:lnSpc>
                        <a:defRPr>
                          <a:solidFill>
                            <a:srgbClr val="000000"/>
                          </a:solidFill>
                          <a:uFill>
                            <a:solidFill>
                              <a:srgbClr val="000000"/>
                            </a:solidFill>
                          </a:uFill>
                          <a:latin typeface="Times New Roman"/>
                          <a:ea typeface="Times New Roman"/>
                          <a:cs typeface="Times New Roman"/>
                          <a:sym typeface="Times New Roman"/>
                        </a:defRPr>
                      </a:pPr>
                      <a:r>
                        <a:t> 0.3510491056741064 </a:t>
                      </a:r>
                    </a:p>
                  </a:txBody>
                  <a:tcPr marL="50800" marR="50800" marT="50800" marB="50800" anchor="ctr"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EEEEE"/>
                    </a:solidFill>
                  </a:tcPr>
                </a:tc>
                <a:tc>
                  <a:txBody>
                    <a:bodyPr/>
                    <a:lstStyle/>
                    <a:p>
                      <a:pPr algn="l" defTabSz="457200">
                        <a:lnSpc>
                          <a:spcPct val="115000"/>
                        </a:lnSpc>
                        <a:defRPr>
                          <a:solidFill>
                            <a:srgbClr val="000000"/>
                          </a:solidFill>
                          <a:uFill>
                            <a:solidFill>
                              <a:srgbClr val="000000"/>
                            </a:solidFill>
                          </a:uFill>
                          <a:latin typeface="Times New Roman"/>
                          <a:ea typeface="Times New Roman"/>
                          <a:cs typeface="Times New Roman"/>
                          <a:sym typeface="Times New Roman"/>
                        </a:defRPr>
                      </a:pPr>
                      <a:r>
                        <a:t> 0.5069054487671629 </a:t>
                      </a:r>
                    </a:p>
                  </a:txBody>
                  <a:tcPr marL="50800" marR="50800" marT="50800" marB="50800" anchor="ctr"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EEEEE"/>
                    </a:solidFill>
                  </a:tcPr>
                </a:tc>
                <a:tc>
                  <a:txBody>
                    <a:bodyPr/>
                    <a:lstStyle/>
                    <a:p>
                      <a:pPr algn="l" defTabSz="457200">
                        <a:lnSpc>
                          <a:spcPct val="115000"/>
                        </a:lnSpc>
                        <a:defRPr>
                          <a:solidFill>
                            <a:srgbClr val="000000"/>
                          </a:solidFill>
                          <a:uFill>
                            <a:solidFill>
                              <a:srgbClr val="000000"/>
                            </a:solidFill>
                          </a:uFill>
                          <a:latin typeface="Times New Roman"/>
                          <a:ea typeface="Times New Roman"/>
                          <a:cs typeface="Times New Roman"/>
                          <a:sym typeface="Times New Roman"/>
                        </a:defRPr>
                      </a:pPr>
                      <a:r>
                        <a:t>  0.9315185036615858</a:t>
                      </a:r>
                    </a:p>
                  </a:txBody>
                  <a:tcPr marL="50800" marR="50800" marT="50800" marB="50800" anchor="ctr"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EEEEE"/>
                    </a:solidFill>
                  </a:tcPr>
                </a:tc>
                <a:tc>
                  <a:txBody>
                    <a:bodyPr/>
                    <a:lstStyle/>
                    <a:p>
                      <a:pPr algn="l" defTabSz="457200">
                        <a:lnSpc>
                          <a:spcPct val="115000"/>
                        </a:lnSpc>
                        <a:defRPr>
                          <a:solidFill>
                            <a:srgbClr val="000000"/>
                          </a:solidFill>
                          <a:uFill>
                            <a:solidFill>
                              <a:srgbClr val="000000"/>
                            </a:solidFill>
                          </a:uFill>
                          <a:latin typeface="Times New Roman"/>
                          <a:ea typeface="Times New Roman"/>
                          <a:cs typeface="Times New Roman"/>
                          <a:sym typeface="Times New Roman"/>
                        </a:defRPr>
                      </a:pPr>
                      <a:r>
                        <a:t> 0.4432007828906608 </a:t>
                      </a:r>
                    </a:p>
                  </a:txBody>
                  <a:tcPr marL="50800" marR="50800" marT="50800" marB="50800" anchor="ctr"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EEEEE"/>
                    </a:solidFill>
                  </a:tcPr>
                </a:tc>
                <a:tc>
                  <a:txBody>
                    <a:bodyPr/>
                    <a:lstStyle/>
                    <a:p>
                      <a:pPr algn="l" defTabSz="457200">
                        <a:lnSpc>
                          <a:spcPct val="115000"/>
                        </a:lnSpc>
                        <a:defRPr>
                          <a:solidFill>
                            <a:srgbClr val="000000"/>
                          </a:solidFill>
                          <a:uFill>
                            <a:solidFill>
                              <a:srgbClr val="000000"/>
                            </a:solidFill>
                          </a:uFill>
                          <a:latin typeface="Times New Roman"/>
                          <a:ea typeface="Times New Roman"/>
                          <a:cs typeface="Times New Roman"/>
                          <a:sym typeface="Times New Roman"/>
                        </a:defRPr>
                      </a:pPr>
                      <a:r>
                        <a:t> 0.6629542824086172 </a:t>
                      </a:r>
                    </a:p>
                  </a:txBody>
                  <a:tcPr marL="50800" marR="50800" marT="50800" marB="50800" anchor="ctr"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EEEEE"/>
                    </a:solidFill>
                  </a:tcPr>
                </a:tc>
                <a:extLst>
                  <a:ext uri="{0D108BD9-81ED-4DB2-BD59-A6C34878D82A}">
                    <a16:rowId xmlns:a16="http://schemas.microsoft.com/office/drawing/2014/main" val="10003"/>
                  </a:ext>
                </a:extLst>
              </a:tr>
              <a:tr h="735441">
                <a:tc>
                  <a:txBody>
                    <a:bodyPr/>
                    <a:lstStyle/>
                    <a:p>
                      <a:pPr algn="l" defTabSz="457200">
                        <a:lnSpc>
                          <a:spcPct val="115000"/>
                        </a:lnSpc>
                        <a:defRPr>
                          <a:solidFill>
                            <a:srgbClr val="000000"/>
                          </a:solidFill>
                          <a:uFill>
                            <a:solidFill>
                              <a:srgbClr val="000000"/>
                            </a:solidFill>
                          </a:uFill>
                          <a:latin typeface="Times New Roman"/>
                          <a:ea typeface="Times New Roman"/>
                          <a:cs typeface="Times New Roman"/>
                          <a:sym typeface="Times New Roman"/>
                        </a:defRPr>
                      </a:pPr>
                      <a:r>
                        <a:t> 0.2948543062795658</a:t>
                      </a:r>
                    </a:p>
                  </a:txBody>
                  <a:tcPr marL="50800" marR="50800" marT="50800" marB="50800" anchor="ctr"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0000">
                        <a:alpha val="0"/>
                      </a:srgbClr>
                    </a:solidFill>
                  </a:tcPr>
                </a:tc>
                <a:tc>
                  <a:txBody>
                    <a:bodyPr/>
                    <a:lstStyle/>
                    <a:p>
                      <a:pPr algn="l" defTabSz="457200">
                        <a:lnSpc>
                          <a:spcPct val="115000"/>
                        </a:lnSpc>
                        <a:defRPr>
                          <a:solidFill>
                            <a:srgbClr val="000000"/>
                          </a:solidFill>
                          <a:uFill>
                            <a:solidFill>
                              <a:srgbClr val="000000"/>
                            </a:solidFill>
                          </a:uFill>
                          <a:latin typeface="Times New Roman"/>
                          <a:ea typeface="Times New Roman"/>
                          <a:cs typeface="Times New Roman"/>
                          <a:sym typeface="Times New Roman"/>
                        </a:defRPr>
                      </a:pPr>
                      <a:r>
                        <a:t>0.025590355906243034</a:t>
                      </a:r>
                    </a:p>
                  </a:txBody>
                  <a:tcPr marL="50800" marR="50800" marT="50800" marB="50800" anchor="ctr"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0000">
                        <a:alpha val="0"/>
                      </a:srgbClr>
                    </a:solidFill>
                  </a:tcPr>
                </a:tc>
                <a:tc>
                  <a:txBody>
                    <a:bodyPr/>
                    <a:lstStyle/>
                    <a:p>
                      <a:pPr algn="l" defTabSz="457200">
                        <a:lnSpc>
                          <a:spcPct val="115000"/>
                        </a:lnSpc>
                        <a:defRPr>
                          <a:solidFill>
                            <a:srgbClr val="000000"/>
                          </a:solidFill>
                          <a:uFill>
                            <a:solidFill>
                              <a:srgbClr val="000000"/>
                            </a:solidFill>
                          </a:uFill>
                          <a:latin typeface="Times New Roman"/>
                          <a:ea typeface="Times New Roman"/>
                          <a:cs typeface="Times New Roman"/>
                          <a:sym typeface="Times New Roman"/>
                        </a:defRPr>
                      </a:pPr>
                      <a:r>
                        <a:t>0.39623920425822257</a:t>
                      </a:r>
                    </a:p>
                  </a:txBody>
                  <a:tcPr marL="50800" marR="50800" marT="50800" marB="50800" anchor="ctr"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0000">
                        <a:alpha val="0"/>
                      </a:srgbClr>
                    </a:solidFill>
                  </a:tcPr>
                </a:tc>
                <a:tc>
                  <a:txBody>
                    <a:bodyPr/>
                    <a:lstStyle/>
                    <a:p>
                      <a:pPr algn="l" defTabSz="457200">
                        <a:lnSpc>
                          <a:spcPct val="115000"/>
                        </a:lnSpc>
                        <a:defRPr>
                          <a:solidFill>
                            <a:srgbClr val="000000"/>
                          </a:solidFill>
                          <a:uFill>
                            <a:solidFill>
                              <a:srgbClr val="000000"/>
                            </a:solidFill>
                          </a:uFill>
                          <a:latin typeface="Times New Roman"/>
                          <a:ea typeface="Times New Roman"/>
                          <a:cs typeface="Times New Roman"/>
                          <a:sym typeface="Times New Roman"/>
                        </a:defRPr>
                      </a:pPr>
                      <a:r>
                        <a:t>0.9636871798390512</a:t>
                      </a:r>
                    </a:p>
                  </a:txBody>
                  <a:tcPr marL="50800" marR="50800" marT="50800" marB="50800" anchor="ctr"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0000">
                        <a:alpha val="0"/>
                      </a:srgbClr>
                    </a:solidFill>
                  </a:tcPr>
                </a:tc>
                <a:tc>
                  <a:txBody>
                    <a:bodyPr/>
                    <a:lstStyle/>
                    <a:p>
                      <a:pPr algn="l" defTabSz="457200">
                        <a:lnSpc>
                          <a:spcPct val="115000"/>
                        </a:lnSpc>
                        <a:defRPr>
                          <a:solidFill>
                            <a:srgbClr val="000000"/>
                          </a:solidFill>
                          <a:uFill>
                            <a:solidFill>
                              <a:srgbClr val="000000"/>
                            </a:solidFill>
                          </a:uFill>
                          <a:latin typeface="Times New Roman"/>
                          <a:ea typeface="Times New Roman"/>
                          <a:cs typeface="Times New Roman"/>
                          <a:sym typeface="Times New Roman"/>
                        </a:defRPr>
                      </a:pPr>
                      <a:r>
                        <a:t>0.6327449950891065</a:t>
                      </a:r>
                    </a:p>
                  </a:txBody>
                  <a:tcPr marL="50800" marR="50800" marT="50800" marB="50800" anchor="ctr"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0000">
                        <a:alpha val="0"/>
                      </a:srgbClr>
                    </a:solid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108176231_2889x1907_2_gradiation.jpeg" descr="108176231_2889x1907_2_gradiation.jpeg"/>
          <p:cNvPicPr>
            <a:picLocks noGrp="1" noChangeAspect="1"/>
          </p:cNvPicPr>
          <p:nvPr>
            <p:ph type="pic" idx="13"/>
          </p:nvPr>
        </p:nvPicPr>
        <p:blipFill>
          <a:blip r:embed="rId2">
            <a:extLst/>
          </a:blip>
          <a:srcRect l="5334" t="2158" r="5334"/>
          <a:stretch>
            <a:fillRect/>
          </a:stretch>
        </p:blipFill>
        <p:spPr>
          <a:xfrm>
            <a:off x="0" y="-1"/>
            <a:ext cx="13004800" cy="9402248"/>
          </a:xfrm>
          <a:prstGeom prst="rect">
            <a:avLst/>
          </a:prstGeom>
        </p:spPr>
      </p:pic>
      <p:sp>
        <p:nvSpPr>
          <p:cNvPr id="191" name="Shape 171"/>
          <p:cNvSpPr>
            <a:spLocks noGrp="1"/>
          </p:cNvSpPr>
          <p:nvPr>
            <p:ph type="body" sz="quarter" idx="1"/>
          </p:nvPr>
        </p:nvSpPr>
        <p:spPr>
          <a:xfrm rot="10800000">
            <a:off x="406400" y="6521894"/>
            <a:ext cx="12192000" cy="264"/>
          </a:xfrm>
          <a:prstGeom prst="rect">
            <a:avLst/>
          </a:prstGeom>
        </p:spPr>
        <p:txBody>
          <a:bodyPr>
            <a:normAutofit fontScale="25000" lnSpcReduction="20000"/>
          </a:bodyPr>
          <a:lstStyle/>
          <a:p>
            <a:pPr marL="0" indent="0" defTabSz="182880">
              <a:spcBef>
                <a:spcPts val="0"/>
              </a:spcBef>
              <a:buSzTx/>
              <a:buNone/>
              <a:defRPr sz="480">
                <a:solidFill>
                  <a:srgbClr val="000000"/>
                </a:solidFill>
                <a:latin typeface="+mn-lt"/>
                <a:ea typeface="+mn-ea"/>
                <a:cs typeface="+mn-cs"/>
                <a:sym typeface="Helvetica"/>
              </a:defRPr>
            </a:pPr>
            <a:endParaRPr/>
          </a:p>
        </p:txBody>
      </p:sp>
      <p:sp>
        <p:nvSpPr>
          <p:cNvPr id="192" name="Shape 172"/>
          <p:cNvSpPr>
            <a:spLocks noGrp="1"/>
          </p:cNvSpPr>
          <p:nvPr>
            <p:ph type="title"/>
          </p:nvPr>
        </p:nvSpPr>
        <p:spPr>
          <a:xfrm>
            <a:off x="406400" y="6605151"/>
            <a:ext cx="12598400" cy="2705102"/>
          </a:xfrm>
          <a:prstGeom prst="rect">
            <a:avLst/>
          </a:prstGeom>
        </p:spPr>
        <p:txBody>
          <a:bodyPr/>
          <a:lstStyle/>
          <a:p>
            <a:r>
              <a:rPr dirty="0"/>
              <a:t>IMPORTANT ?</a:t>
            </a:r>
          </a:p>
        </p:txBody>
      </p:sp>
      <p:sp>
        <p:nvSpPr>
          <p:cNvPr id="193" name="Shape 173"/>
          <p:cNvSpPr>
            <a:spLocks noGrp="1"/>
          </p:cNvSpPr>
          <p:nvPr>
            <p:ph type="body" idx="14"/>
          </p:nvPr>
        </p:nvSpPr>
        <p:spPr>
          <a:xfrm>
            <a:off x="406400" y="4635500"/>
            <a:ext cx="12192000" cy="1803400"/>
          </a:xfrm>
          <a:prstGeom prst="rect">
            <a:avLst/>
          </a:prstGeom>
          <a:extLst>
            <a:ext uri="{C572A759-6A51-4108-AA02-DFA0A04FC94B}">
              <ma14:wrappingTextBoxFlag xmlns:ma14="http://schemas.microsoft.com/office/mac/drawingml/2011/main" xmlns="" val="1"/>
            </a:ext>
          </a:extLst>
        </p:spPr>
        <p:txBody>
          <a:bodyPr/>
          <a:lstStyle>
            <a:lvl1pPr marL="0" indent="0">
              <a:lnSpc>
                <a:spcPct val="80000"/>
              </a:lnSpc>
              <a:spcBef>
                <a:spcPts val="2300"/>
              </a:spcBef>
              <a:buSzTx/>
              <a:buNone/>
              <a:defRPr sz="5400" cap="all">
                <a:latin typeface="DIN Alternate"/>
                <a:ea typeface="DIN Alternate"/>
                <a:cs typeface="DIN Alternate"/>
                <a:sym typeface="DIN Alternate"/>
              </a:defRPr>
            </a:lvl1pPr>
          </a:lstStyle>
          <a:p>
            <a:r>
              <a:t>What is TESting &amp; why is it SO</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Shape 329"/>
          <p:cNvSpPr>
            <a:spLocks noGrp="1"/>
          </p:cNvSpPr>
          <p:nvPr>
            <p:ph type="body" sz="quarter" idx="1"/>
          </p:nvPr>
        </p:nvSpPr>
        <p:spPr>
          <a:prstGeom prst="rect">
            <a:avLst/>
          </a:prstGeom>
        </p:spPr>
        <p:txBody>
          <a:bodyPr/>
          <a:lstStyle>
            <a:lvl1pPr>
              <a:defRPr spc="100"/>
            </a:lvl1pPr>
          </a:lstStyle>
          <a:p>
            <a:r>
              <a:t>WHAT WE Are doing in the project !</a:t>
            </a:r>
          </a:p>
        </p:txBody>
      </p:sp>
      <p:sp>
        <p:nvSpPr>
          <p:cNvPr id="358" name="Shape 330"/>
          <p:cNvSpPr>
            <a:spLocks noGrp="1"/>
          </p:cNvSpPr>
          <p:nvPr>
            <p:ph type="body" idx="13"/>
          </p:nvPr>
        </p:nvSpPr>
        <p:spPr>
          <a:xfrm>
            <a:off x="406400" y="1072183"/>
            <a:ext cx="12192000" cy="827191"/>
          </a:xfrm>
          <a:prstGeom prst="rect">
            <a:avLst/>
          </a:prstGeom>
          <a:extLst>
            <a:ext uri="{C572A759-6A51-4108-AA02-DFA0A04FC94B}">
              <ma14:wrappingTextBoxFlag xmlns:ma14="http://schemas.microsoft.com/office/mac/drawingml/2011/main" xmlns="" val="1"/>
            </a:ext>
          </a:extLst>
        </p:spPr>
        <p:txBody>
          <a:bodyPr/>
          <a:lstStyle>
            <a:lvl1pPr marL="0" indent="0" algn="ctr">
              <a:spcBef>
                <a:spcPts val="2800"/>
              </a:spcBef>
              <a:buClr>
                <a:schemeClr val="accent1"/>
              </a:buClr>
              <a:buSzTx/>
              <a:buFont typeface="Avenir Next"/>
              <a:buNone/>
              <a:defRPr sz="3400">
                <a:latin typeface="Avenir Next Medium"/>
                <a:ea typeface="Avenir Next Medium"/>
                <a:cs typeface="Avenir Next Medium"/>
                <a:sym typeface="Avenir Next Medium"/>
              </a:defRPr>
            </a:lvl1pPr>
          </a:lstStyle>
          <a:p>
            <a:r>
              <a:t>Binary Search Program </a:t>
            </a:r>
          </a:p>
        </p:txBody>
      </p:sp>
      <p:pic>
        <p:nvPicPr>
          <p:cNvPr id="359" name="Screen Shot 2017-03-24 at 8.54.16 PM.png" descr="Screen Shot 2017-03-24 at 8.54.16 PM.png"/>
          <p:cNvPicPr>
            <a:picLocks noChangeAspect="1"/>
          </p:cNvPicPr>
          <p:nvPr/>
        </p:nvPicPr>
        <p:blipFill>
          <a:blip r:embed="rId2">
            <a:extLst/>
          </a:blip>
          <a:stretch>
            <a:fillRect/>
          </a:stretch>
        </p:blipFill>
        <p:spPr>
          <a:xfrm>
            <a:off x="1695292" y="1723444"/>
            <a:ext cx="9614217" cy="7826129"/>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Shape 333"/>
          <p:cNvSpPr>
            <a:spLocks noGrp="1"/>
          </p:cNvSpPr>
          <p:nvPr>
            <p:ph type="body" sz="quarter" idx="1"/>
          </p:nvPr>
        </p:nvSpPr>
        <p:spPr>
          <a:prstGeom prst="rect">
            <a:avLst/>
          </a:prstGeom>
        </p:spPr>
        <p:txBody>
          <a:bodyPr/>
          <a:lstStyle>
            <a:lvl1pPr>
              <a:defRPr spc="100"/>
            </a:lvl1pPr>
          </a:lstStyle>
          <a:p>
            <a:r>
              <a:t>TEST CASES WE HAVE TAKEN MANUally</a:t>
            </a:r>
          </a:p>
        </p:txBody>
      </p:sp>
      <p:pic>
        <p:nvPicPr>
          <p:cNvPr id="362" name="Screen Shot 2017-03-24 at 10.41.38 PM.png" descr="Screen Shot 2017-03-24 at 10.41.38 PM.png"/>
          <p:cNvPicPr>
            <a:picLocks noChangeAspect="1"/>
          </p:cNvPicPr>
          <p:nvPr/>
        </p:nvPicPr>
        <p:blipFill>
          <a:blip r:embed="rId2">
            <a:extLst/>
          </a:blip>
          <a:stretch>
            <a:fillRect/>
          </a:stretch>
        </p:blipFill>
        <p:spPr>
          <a:xfrm>
            <a:off x="1501519" y="1368556"/>
            <a:ext cx="10001762" cy="8089411"/>
          </a:xfrm>
          <a:prstGeom prst="rect">
            <a:avLst/>
          </a:prstGeom>
          <a:ln w="12700">
            <a:miter lim="400000"/>
          </a:ln>
        </p:spPr>
      </p:pic>
      <p:pic>
        <p:nvPicPr>
          <p:cNvPr id="363" name="Screen Shot 2017-03-25 at 10.32.32 AM.png" descr="Screen Shot 2017-03-25 at 10.32.32 AM.png"/>
          <p:cNvPicPr>
            <a:picLocks noChangeAspect="1"/>
          </p:cNvPicPr>
          <p:nvPr/>
        </p:nvPicPr>
        <p:blipFill>
          <a:blip r:embed="rId3">
            <a:extLst/>
          </a:blip>
          <a:stretch>
            <a:fillRect/>
          </a:stretch>
        </p:blipFill>
        <p:spPr>
          <a:xfrm>
            <a:off x="7161741" y="336040"/>
            <a:ext cx="5214014" cy="572520"/>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Shape 337"/>
          <p:cNvSpPr>
            <a:spLocks noGrp="1"/>
          </p:cNvSpPr>
          <p:nvPr>
            <p:ph type="body" sz="quarter" idx="1"/>
          </p:nvPr>
        </p:nvSpPr>
        <p:spPr>
          <a:prstGeom prst="rect">
            <a:avLst/>
          </a:prstGeom>
        </p:spPr>
        <p:txBody>
          <a:bodyPr/>
          <a:lstStyle>
            <a:lvl1pPr>
              <a:defRPr spc="100"/>
            </a:lvl1pPr>
          </a:lstStyle>
          <a:p>
            <a:r>
              <a:t>BRANCH COVERAGE MATRIX</a:t>
            </a:r>
          </a:p>
        </p:txBody>
      </p:sp>
      <p:pic>
        <p:nvPicPr>
          <p:cNvPr id="366" name="Screen Shot 2017-03-24 at 10.45.32 PM.png" descr="Screen Shot 2017-03-24 at 10.45.32 PM.png"/>
          <p:cNvPicPr>
            <a:picLocks noChangeAspect="1"/>
          </p:cNvPicPr>
          <p:nvPr/>
        </p:nvPicPr>
        <p:blipFill>
          <a:blip r:embed="rId2">
            <a:extLst/>
          </a:blip>
          <a:stretch>
            <a:fillRect/>
          </a:stretch>
        </p:blipFill>
        <p:spPr>
          <a:xfrm>
            <a:off x="933802" y="1284867"/>
            <a:ext cx="11137197" cy="8206356"/>
          </a:xfrm>
          <a:prstGeom prst="rect">
            <a:avLst/>
          </a:prstGeom>
          <a:ln w="12700">
            <a:miter lim="400000"/>
          </a:ln>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Shape 340"/>
          <p:cNvSpPr>
            <a:spLocks noGrp="1"/>
          </p:cNvSpPr>
          <p:nvPr>
            <p:ph type="body" sz="quarter" idx="1"/>
          </p:nvPr>
        </p:nvSpPr>
        <p:spPr>
          <a:prstGeom prst="rect">
            <a:avLst/>
          </a:prstGeom>
        </p:spPr>
        <p:txBody>
          <a:bodyPr/>
          <a:lstStyle>
            <a:lvl1pPr>
              <a:defRPr spc="100"/>
            </a:lvl1pPr>
          </a:lstStyle>
          <a:p>
            <a:r>
              <a:t>FAULT coverage matrix</a:t>
            </a:r>
          </a:p>
        </p:txBody>
      </p:sp>
      <p:pic>
        <p:nvPicPr>
          <p:cNvPr id="369" name="Screen Shot 2017-03-24 at 10.46.52 PM.png" descr="Screen Shot 2017-03-24 at 10.46.52 PM.png"/>
          <p:cNvPicPr>
            <a:picLocks noChangeAspect="1"/>
          </p:cNvPicPr>
          <p:nvPr/>
        </p:nvPicPr>
        <p:blipFill>
          <a:blip r:embed="rId2">
            <a:extLst/>
          </a:blip>
          <a:stretch>
            <a:fillRect/>
          </a:stretch>
        </p:blipFill>
        <p:spPr>
          <a:xfrm>
            <a:off x="346681" y="1326258"/>
            <a:ext cx="12311438" cy="8119648"/>
          </a:xfrm>
          <a:prstGeom prst="rect">
            <a:avLst/>
          </a:prstGeom>
          <a:ln w="12700">
            <a:miter lim="400000"/>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Differential evolution algorithm vs bacteriologic algorithm"/>
          <p:cNvSpPr>
            <a:spLocks noGrp="1"/>
          </p:cNvSpPr>
          <p:nvPr>
            <p:ph type="body" sz="quarter" idx="1"/>
          </p:nvPr>
        </p:nvSpPr>
        <p:spPr>
          <a:prstGeom prst="rect">
            <a:avLst/>
          </a:prstGeom>
        </p:spPr>
        <p:txBody>
          <a:bodyPr/>
          <a:lstStyle/>
          <a:p>
            <a:r>
              <a:t>Differential evolution algorithm vs bacteriologic algorithm</a:t>
            </a:r>
          </a:p>
        </p:txBody>
      </p:sp>
      <p:sp>
        <p:nvSpPr>
          <p:cNvPr id="372" name="Shape 103"/>
          <p:cNvSpPr>
            <a:spLocks noGrp="1"/>
          </p:cNvSpPr>
          <p:nvPr>
            <p:ph type="body" idx="13"/>
          </p:nvPr>
        </p:nvSpPr>
        <p:spPr>
          <a:xfrm>
            <a:off x="300434" y="1066006"/>
            <a:ext cx="5983553" cy="8498880"/>
          </a:xfrm>
          <a:prstGeom prst="rect">
            <a:avLst/>
          </a:prstGeom>
          <a:extLst>
            <a:ext uri="{C572A759-6A51-4108-AA02-DFA0A04FC94B}">
              <ma14:wrappingTextBoxFlag xmlns:ma14="http://schemas.microsoft.com/office/mac/drawingml/2011/main" xmlns="" val="1"/>
            </a:ext>
          </a:extLst>
        </p:spPr>
        <p:txBody>
          <a:bodyPr/>
          <a:lstStyle/>
          <a:p>
            <a:pPr marL="0" indent="0">
              <a:spcBef>
                <a:spcPts val="2800"/>
              </a:spcBef>
              <a:buSzTx/>
              <a:buNone/>
              <a:defRPr sz="2000">
                <a:latin typeface="Avenir Next Medium"/>
                <a:ea typeface="Avenir Next Medium"/>
                <a:cs typeface="Avenir Next Medium"/>
                <a:sym typeface="Avenir Next Medium"/>
              </a:defRPr>
            </a:pPr>
            <a:r>
              <a:rPr dirty="0"/>
              <a:t>Take 4 test cases 1 being the parent others being the child.</a:t>
            </a:r>
          </a:p>
          <a:p>
            <a:pPr marL="0" indent="0">
              <a:spcBef>
                <a:spcPts val="2800"/>
              </a:spcBef>
              <a:buSzTx/>
              <a:buNone/>
              <a:defRPr sz="2000">
                <a:latin typeface="Avenir Next Medium"/>
                <a:ea typeface="Avenir Next Medium"/>
                <a:cs typeface="Avenir Next Medium"/>
                <a:sym typeface="Avenir Next Medium"/>
              </a:defRPr>
            </a:pPr>
            <a:endParaRPr dirty="0"/>
          </a:p>
          <a:p>
            <a:pPr marL="0" indent="0">
              <a:spcBef>
                <a:spcPts val="2800"/>
              </a:spcBef>
              <a:buSzTx/>
              <a:buNone/>
              <a:defRPr sz="2000">
                <a:latin typeface="Avenir Next Medium"/>
                <a:ea typeface="Avenir Next Medium"/>
                <a:cs typeface="Avenir Next Medium"/>
                <a:sym typeface="Avenir Next Medium"/>
              </a:defRPr>
            </a:pPr>
            <a:endParaRPr dirty="0"/>
          </a:p>
          <a:p>
            <a:pPr marL="0" indent="0">
              <a:spcBef>
                <a:spcPts val="2800"/>
              </a:spcBef>
              <a:buSzTx/>
              <a:buNone/>
              <a:defRPr sz="2000">
                <a:latin typeface="Avenir Next Medium"/>
                <a:ea typeface="Avenir Next Medium"/>
                <a:cs typeface="Avenir Next Medium"/>
                <a:sym typeface="Avenir Next Medium"/>
              </a:defRPr>
            </a:pPr>
            <a:r>
              <a:rPr dirty="0"/>
              <a:t>Now form a mutant vector with formula </a:t>
            </a:r>
          </a:p>
          <a:p>
            <a:pPr marL="0" indent="0">
              <a:spcBef>
                <a:spcPts val="3600"/>
              </a:spcBef>
              <a:buSzTx/>
              <a:buNone/>
              <a:defRPr sz="2000">
                <a:latin typeface="Avenir Next Medium"/>
                <a:ea typeface="Avenir Next Medium"/>
                <a:cs typeface="Avenir Next Medium"/>
                <a:sym typeface="Avenir Next Medium"/>
              </a:defRPr>
            </a:pPr>
            <a:r>
              <a:rPr dirty="0"/>
              <a:t>where F=0.5</a:t>
            </a:r>
          </a:p>
          <a:p>
            <a:pPr marL="0" lvl="1" indent="228600" algn="ctr">
              <a:spcBef>
                <a:spcPts val="900"/>
              </a:spcBef>
              <a:buSzTx/>
              <a:buNone/>
              <a:defRPr sz="2000">
                <a:latin typeface="Avenir Next Medium"/>
                <a:ea typeface="Avenir Next Medium"/>
                <a:cs typeface="Avenir Next Medium"/>
                <a:sym typeface="Avenir Next Medium"/>
              </a:defRPr>
            </a:pPr>
            <a:r>
              <a:rPr dirty="0"/>
              <a:t>New Mutated vector = | 0 | 6 | 3 |</a:t>
            </a:r>
          </a:p>
          <a:p>
            <a:pPr marL="0" lvl="1" indent="228600">
              <a:spcBef>
                <a:spcPts val="900"/>
              </a:spcBef>
              <a:buSzTx/>
              <a:buNone/>
              <a:defRPr sz="2000">
                <a:latin typeface="Avenir Next Medium"/>
                <a:ea typeface="Avenir Next Medium"/>
                <a:cs typeface="Avenir Next Medium"/>
                <a:sym typeface="Avenir Next Medium"/>
              </a:defRPr>
            </a:pPr>
            <a:r>
              <a:rPr dirty="0"/>
              <a:t>Since we have 3 chromosomes we need to generate 3 random numbers between 0 &amp; 1 let say the numbers generated are :- </a:t>
            </a:r>
          </a:p>
          <a:p>
            <a:pPr marL="0" lvl="1" indent="228600">
              <a:spcBef>
                <a:spcPts val="900"/>
              </a:spcBef>
              <a:buSzTx/>
              <a:buNone/>
              <a:defRPr sz="2000">
                <a:latin typeface="Avenir Next Medium"/>
                <a:ea typeface="Avenir Next Medium"/>
                <a:cs typeface="Avenir Next Medium"/>
                <a:sym typeface="Avenir Next Medium"/>
              </a:defRPr>
            </a:pPr>
            <a:r>
              <a:rPr dirty="0"/>
              <a:t>0.4,0.8,0.5  we compare them with a random number CR let say 0.7 if random number greater than CR take the chromosome from parent else from child. New child test case :-</a:t>
            </a:r>
          </a:p>
          <a:p>
            <a:pPr marL="0" lvl="1" indent="228600">
              <a:spcBef>
                <a:spcPts val="900"/>
              </a:spcBef>
              <a:buSzTx/>
              <a:buNone/>
              <a:defRPr sz="2000">
                <a:latin typeface="Avenir Next Medium"/>
                <a:ea typeface="Avenir Next Medium"/>
                <a:cs typeface="Avenir Next Medium"/>
                <a:sym typeface="Avenir Next Medium"/>
              </a:defRPr>
            </a:pPr>
            <a:endParaRPr dirty="0"/>
          </a:p>
          <a:p>
            <a:pPr marL="0" lvl="1" indent="228600">
              <a:spcBef>
                <a:spcPts val="1400"/>
              </a:spcBef>
              <a:buSzTx/>
              <a:buNone/>
              <a:defRPr sz="2000">
                <a:latin typeface="Avenir Next Medium"/>
                <a:ea typeface="Avenir Next Medium"/>
                <a:cs typeface="Avenir Next Medium"/>
                <a:sym typeface="Avenir Next Medium"/>
              </a:defRPr>
            </a:pPr>
            <a:endParaRPr lang="en-US" dirty="0"/>
          </a:p>
          <a:p>
            <a:pPr marL="0" lvl="1" indent="228600">
              <a:spcBef>
                <a:spcPts val="1400"/>
              </a:spcBef>
              <a:buSzTx/>
              <a:buNone/>
              <a:defRPr sz="2000">
                <a:latin typeface="Avenir Next Medium"/>
                <a:ea typeface="Avenir Next Medium"/>
                <a:cs typeface="Avenir Next Medium"/>
                <a:sym typeface="Avenir Next Medium"/>
              </a:defRPr>
            </a:pPr>
            <a:r>
              <a:rPr dirty="0"/>
              <a:t>Fitness value of new child test case is</a:t>
            </a:r>
          </a:p>
          <a:p>
            <a:pPr marL="0" lvl="1" indent="228600">
              <a:spcBef>
                <a:spcPts val="1400"/>
              </a:spcBef>
              <a:buSzTx/>
              <a:buNone/>
              <a:defRPr sz="2000">
                <a:latin typeface="Avenir Next Medium"/>
                <a:ea typeface="Avenir Next Medium"/>
                <a:cs typeface="Avenir Next Medium"/>
                <a:sym typeface="Avenir Next Medium"/>
              </a:defRPr>
            </a:pPr>
            <a:r>
              <a:rPr dirty="0"/>
              <a:t>FIT=((0.5 * 3/4)+ (0.5*4/5)) *100= 77.5%</a:t>
            </a:r>
          </a:p>
        </p:txBody>
      </p:sp>
      <p:sp>
        <p:nvSpPr>
          <p:cNvPr id="373" name="Shape 103"/>
          <p:cNvSpPr/>
          <p:nvPr/>
        </p:nvSpPr>
        <p:spPr>
          <a:xfrm>
            <a:off x="6777698" y="1059656"/>
            <a:ext cx="5788026" cy="851158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pPr algn="just">
              <a:spcBef>
                <a:spcPts val="2800"/>
              </a:spcBef>
              <a:defRPr>
                <a:solidFill>
                  <a:srgbClr val="FFFFFF"/>
                </a:solidFill>
                <a:latin typeface="Avenir Next Medium"/>
                <a:ea typeface="Avenir Next Medium"/>
                <a:cs typeface="Avenir Next Medium"/>
                <a:sym typeface="Avenir Next Medium"/>
              </a:defRPr>
            </a:pPr>
            <a:r>
              <a:rPr dirty="0"/>
              <a:t>Take any two test cases and form a test suite. Lets say for example these two are selected</a:t>
            </a:r>
          </a:p>
          <a:p>
            <a:pPr algn="just">
              <a:spcBef>
                <a:spcPts val="2800"/>
              </a:spcBef>
              <a:defRPr>
                <a:solidFill>
                  <a:srgbClr val="FFFFFF"/>
                </a:solidFill>
                <a:latin typeface="Avenir Next Medium"/>
                <a:ea typeface="Avenir Next Medium"/>
                <a:cs typeface="Avenir Next Medium"/>
                <a:sym typeface="Avenir Next Medium"/>
              </a:defRPr>
            </a:pPr>
            <a:endParaRPr dirty="0"/>
          </a:p>
          <a:p>
            <a:pPr algn="just">
              <a:spcBef>
                <a:spcPts val="2800"/>
              </a:spcBef>
              <a:defRPr>
                <a:solidFill>
                  <a:srgbClr val="FFFFFF"/>
                </a:solidFill>
                <a:latin typeface="Avenir Next Medium"/>
                <a:ea typeface="Avenir Next Medium"/>
                <a:cs typeface="Avenir Next Medium"/>
                <a:sym typeface="Avenir Next Medium"/>
              </a:defRPr>
            </a:pPr>
            <a:endParaRPr dirty="0"/>
          </a:p>
          <a:p>
            <a:pPr algn="just">
              <a:spcBef>
                <a:spcPts val="400"/>
              </a:spcBef>
              <a:defRPr>
                <a:solidFill>
                  <a:srgbClr val="FFFFFF"/>
                </a:solidFill>
                <a:latin typeface="Avenir Next Medium"/>
                <a:ea typeface="Avenir Next Medium"/>
                <a:cs typeface="Avenir Next Medium"/>
                <a:sym typeface="Avenir Next Medium"/>
              </a:defRPr>
            </a:pPr>
            <a:r>
              <a:rPr dirty="0"/>
              <a:t>Now find the branch coverage and fault coverage of this test suite from already computed tables.</a:t>
            </a:r>
          </a:p>
          <a:p>
            <a:pPr algn="just">
              <a:spcBef>
                <a:spcPts val="1000"/>
              </a:spcBef>
              <a:defRPr cap="all">
                <a:solidFill>
                  <a:srgbClr val="FFFFFF"/>
                </a:solidFill>
                <a:latin typeface="Avenir Next Medium"/>
                <a:ea typeface="Avenir Next Medium"/>
                <a:cs typeface="Avenir Next Medium"/>
                <a:sym typeface="Avenir Next Medium"/>
              </a:defRPr>
            </a:pPr>
            <a:r>
              <a:rPr dirty="0"/>
              <a:t> </a:t>
            </a:r>
            <a:r>
              <a:rPr b="1" u="sng" dirty="0">
                <a:latin typeface="Avenir Next"/>
                <a:ea typeface="Avenir Next"/>
                <a:cs typeface="Avenir Next"/>
                <a:sym typeface="Avenir Next"/>
              </a:rPr>
              <a:t>Branch coverage</a:t>
            </a:r>
          </a:p>
          <a:p>
            <a:pPr indent="228600" algn="just">
              <a:lnSpc>
                <a:spcPct val="80000"/>
              </a:lnSpc>
              <a:spcBef>
                <a:spcPts val="0"/>
              </a:spcBef>
              <a:defRPr>
                <a:solidFill>
                  <a:srgbClr val="FFFFFF"/>
                </a:solidFill>
              </a:defRPr>
            </a:pPr>
            <a:endParaRPr b="1" u="sng" dirty="0">
              <a:latin typeface="Avenir Next"/>
              <a:ea typeface="Avenir Next"/>
              <a:cs typeface="Avenir Next"/>
              <a:sym typeface="Avenir Next"/>
            </a:endParaRPr>
          </a:p>
          <a:p>
            <a:pPr algn="just">
              <a:spcBef>
                <a:spcPts val="2800"/>
              </a:spcBef>
              <a:defRPr>
                <a:solidFill>
                  <a:srgbClr val="FFFFFF"/>
                </a:solidFill>
                <a:latin typeface="Avenir Next Medium"/>
                <a:ea typeface="Avenir Next Medium"/>
                <a:cs typeface="Avenir Next Medium"/>
                <a:sym typeface="Avenir Next Medium"/>
              </a:defRPr>
            </a:pPr>
            <a:endParaRPr b="1" u="sng" dirty="0">
              <a:latin typeface="Avenir Next"/>
              <a:ea typeface="Avenir Next"/>
              <a:cs typeface="Avenir Next"/>
              <a:sym typeface="Avenir Next"/>
            </a:endParaRPr>
          </a:p>
          <a:p>
            <a:pPr algn="just">
              <a:spcBef>
                <a:spcPts val="1000"/>
              </a:spcBef>
              <a:defRPr>
                <a:solidFill>
                  <a:srgbClr val="FFFFFF"/>
                </a:solidFill>
                <a:latin typeface="Avenir Next Medium"/>
                <a:ea typeface="Avenir Next Medium"/>
                <a:cs typeface="Avenir Next Medium"/>
                <a:sym typeface="Avenir Next Medium"/>
              </a:defRPr>
            </a:pPr>
            <a:r>
              <a:rPr dirty="0"/>
              <a:t> BC=(3/4)*100 = 75%</a:t>
            </a:r>
          </a:p>
          <a:p>
            <a:pPr algn="just">
              <a:spcBef>
                <a:spcPts val="1000"/>
              </a:spcBef>
              <a:defRPr b="1" u="sng">
                <a:solidFill>
                  <a:srgbClr val="FFFFFF"/>
                </a:solidFill>
                <a:latin typeface="Avenir Next"/>
                <a:ea typeface="Avenir Next"/>
                <a:cs typeface="Avenir Next"/>
                <a:sym typeface="Avenir Next"/>
              </a:defRPr>
            </a:pPr>
            <a:r>
              <a:rPr dirty="0"/>
              <a:t>FAULT DETECTION </a:t>
            </a:r>
          </a:p>
          <a:p>
            <a:pPr algn="just">
              <a:spcBef>
                <a:spcPts val="2800"/>
              </a:spcBef>
              <a:defRPr>
                <a:solidFill>
                  <a:srgbClr val="FFFFFF"/>
                </a:solidFill>
                <a:latin typeface="Avenir Next Medium"/>
                <a:ea typeface="Avenir Next Medium"/>
                <a:cs typeface="Avenir Next Medium"/>
                <a:sym typeface="Avenir Next Medium"/>
              </a:defRPr>
            </a:pPr>
            <a:endParaRPr dirty="0"/>
          </a:p>
          <a:p>
            <a:pPr algn="just">
              <a:spcBef>
                <a:spcPts val="3500"/>
              </a:spcBef>
              <a:defRPr>
                <a:solidFill>
                  <a:srgbClr val="FFFFFF"/>
                </a:solidFill>
                <a:latin typeface="Avenir Next Medium"/>
                <a:ea typeface="Avenir Next Medium"/>
                <a:cs typeface="Avenir Next Medium"/>
                <a:sym typeface="Avenir Next Medium"/>
              </a:defRPr>
            </a:pPr>
            <a:r>
              <a:rPr dirty="0"/>
              <a:t>FC =(4/5)*100 = 80%</a:t>
            </a:r>
          </a:p>
          <a:p>
            <a:pPr algn="just">
              <a:spcBef>
                <a:spcPts val="1400"/>
              </a:spcBef>
              <a:defRPr b="1" u="sng">
                <a:solidFill>
                  <a:srgbClr val="FFFFFF"/>
                </a:solidFill>
                <a:latin typeface="Avenir Next"/>
                <a:ea typeface="Avenir Next"/>
                <a:cs typeface="Avenir Next"/>
                <a:sym typeface="Avenir Next"/>
              </a:defRPr>
            </a:pPr>
            <a:r>
              <a:rPr dirty="0"/>
              <a:t>FITNESS VALUE (FIT)</a:t>
            </a:r>
          </a:p>
          <a:p>
            <a:pPr algn="just">
              <a:spcBef>
                <a:spcPts val="300"/>
              </a:spcBef>
              <a:defRPr>
                <a:solidFill>
                  <a:srgbClr val="FFFFFF"/>
                </a:solidFill>
                <a:latin typeface="Avenir Next Medium"/>
                <a:ea typeface="Avenir Next Medium"/>
                <a:cs typeface="Avenir Next Medium"/>
                <a:sym typeface="Avenir Next Medium"/>
              </a:defRPr>
            </a:pPr>
            <a:r>
              <a:rPr dirty="0"/>
              <a:t> = ((0.5 * 75) + (0.5*80))*100 = 77.5 </a:t>
            </a:r>
          </a:p>
        </p:txBody>
      </p:sp>
      <p:graphicFrame>
        <p:nvGraphicFramePr>
          <p:cNvPr id="374" name="Table"/>
          <p:cNvGraphicFramePr/>
          <p:nvPr/>
        </p:nvGraphicFramePr>
        <p:xfrm>
          <a:off x="7349464" y="2062479"/>
          <a:ext cx="4644492" cy="956150"/>
        </p:xfrm>
        <a:graphic>
          <a:graphicData uri="http://schemas.openxmlformats.org/drawingml/2006/table">
            <a:tbl>
              <a:tblPr bandRow="1">
                <a:tableStyleId>{EEE7283C-3CF3-47DC-8721-378D4A62B228}</a:tableStyleId>
              </a:tblPr>
              <a:tblGrid>
                <a:gridCol w="1161123">
                  <a:extLst>
                    <a:ext uri="{9D8B030D-6E8A-4147-A177-3AD203B41FA5}">
                      <a16:colId xmlns:a16="http://schemas.microsoft.com/office/drawing/2014/main" val="20000"/>
                    </a:ext>
                  </a:extLst>
                </a:gridCol>
                <a:gridCol w="1161123">
                  <a:extLst>
                    <a:ext uri="{9D8B030D-6E8A-4147-A177-3AD203B41FA5}">
                      <a16:colId xmlns:a16="http://schemas.microsoft.com/office/drawing/2014/main" val="20001"/>
                    </a:ext>
                  </a:extLst>
                </a:gridCol>
                <a:gridCol w="1161123">
                  <a:extLst>
                    <a:ext uri="{9D8B030D-6E8A-4147-A177-3AD203B41FA5}">
                      <a16:colId xmlns:a16="http://schemas.microsoft.com/office/drawing/2014/main" val="20002"/>
                    </a:ext>
                  </a:extLst>
                </a:gridCol>
                <a:gridCol w="1161123">
                  <a:extLst>
                    <a:ext uri="{9D8B030D-6E8A-4147-A177-3AD203B41FA5}">
                      <a16:colId xmlns:a16="http://schemas.microsoft.com/office/drawing/2014/main" val="20003"/>
                    </a:ext>
                  </a:extLst>
                </a:gridCol>
              </a:tblGrid>
              <a:tr h="478075">
                <a:tc>
                  <a:txBody>
                    <a:bodyPr/>
                    <a:lstStyle/>
                    <a:p>
                      <a:pPr indent="228600">
                        <a:lnSpc>
                          <a:spcPct val="80000"/>
                        </a:lnSpc>
                        <a:defRPr>
                          <a:solidFill>
                            <a:srgbClr val="000000"/>
                          </a:solidFill>
                        </a:defRPr>
                      </a:pPr>
                      <a:r>
                        <a:rPr sz="2400">
                          <a:solidFill>
                            <a:srgbClr val="222222"/>
                          </a:solidFill>
                          <a:sym typeface="DIN Condensed"/>
                        </a:rPr>
                        <a:t>TC-5</a:t>
                      </a:r>
                    </a:p>
                  </a:txBody>
                  <a:tcPr marL="0" marR="0" marT="0" marB="0" anchor="ctr" horzOverflow="overflow"/>
                </a:tc>
                <a:tc>
                  <a:txBody>
                    <a:bodyPr/>
                    <a:lstStyle/>
                    <a:p>
                      <a:pPr indent="228600">
                        <a:lnSpc>
                          <a:spcPct val="80000"/>
                        </a:lnSpc>
                        <a:defRPr>
                          <a:solidFill>
                            <a:srgbClr val="000000"/>
                          </a:solidFill>
                        </a:defRPr>
                      </a:pPr>
                      <a:r>
                        <a:rPr sz="2400">
                          <a:solidFill>
                            <a:srgbClr val="222222"/>
                          </a:solidFill>
                          <a:sym typeface="DIN Condensed"/>
                        </a:rPr>
                        <a:t>0</a:t>
                      </a:r>
                    </a:p>
                  </a:txBody>
                  <a:tcPr marL="0" marR="0" marT="0" marB="0" anchor="ctr" horzOverflow="overflow"/>
                </a:tc>
                <a:tc>
                  <a:txBody>
                    <a:bodyPr/>
                    <a:lstStyle/>
                    <a:p>
                      <a:pPr indent="228600">
                        <a:lnSpc>
                          <a:spcPct val="80000"/>
                        </a:lnSpc>
                        <a:defRPr>
                          <a:solidFill>
                            <a:srgbClr val="000000"/>
                          </a:solidFill>
                        </a:defRPr>
                      </a:pPr>
                      <a:r>
                        <a:rPr sz="2400">
                          <a:solidFill>
                            <a:srgbClr val="222222"/>
                          </a:solidFill>
                          <a:sym typeface="DIN Condensed"/>
                        </a:rPr>
                        <a:t>6</a:t>
                      </a:r>
                    </a:p>
                  </a:txBody>
                  <a:tcPr marL="0" marR="0" marT="0" marB="0" anchor="ctr" horzOverflow="overflow"/>
                </a:tc>
                <a:tc>
                  <a:txBody>
                    <a:bodyPr/>
                    <a:lstStyle/>
                    <a:p>
                      <a:pPr indent="228600">
                        <a:lnSpc>
                          <a:spcPct val="80000"/>
                        </a:lnSpc>
                        <a:defRPr>
                          <a:solidFill>
                            <a:srgbClr val="000000"/>
                          </a:solidFill>
                        </a:defRPr>
                      </a:pPr>
                      <a:r>
                        <a:rPr sz="2400">
                          <a:solidFill>
                            <a:srgbClr val="222222"/>
                          </a:solidFill>
                          <a:sym typeface="DIN Condensed"/>
                        </a:rPr>
                        <a:t>-1</a:t>
                      </a:r>
                    </a:p>
                  </a:txBody>
                  <a:tcPr marL="0" marR="0" marT="0" marB="0" anchor="ctr" horzOverflow="overflow"/>
                </a:tc>
                <a:extLst>
                  <a:ext uri="{0D108BD9-81ED-4DB2-BD59-A6C34878D82A}">
                    <a16:rowId xmlns:a16="http://schemas.microsoft.com/office/drawing/2014/main" val="10000"/>
                  </a:ext>
                </a:extLst>
              </a:tr>
              <a:tr h="478075">
                <a:tc>
                  <a:txBody>
                    <a:bodyPr/>
                    <a:lstStyle/>
                    <a:p>
                      <a:pPr indent="228600">
                        <a:lnSpc>
                          <a:spcPct val="80000"/>
                        </a:lnSpc>
                        <a:defRPr>
                          <a:solidFill>
                            <a:srgbClr val="000000"/>
                          </a:solidFill>
                        </a:defRPr>
                      </a:pPr>
                      <a:r>
                        <a:rPr sz="2400">
                          <a:solidFill>
                            <a:srgbClr val="222222"/>
                          </a:solidFill>
                          <a:sym typeface="DIN Condensed"/>
                        </a:rPr>
                        <a:t>TC-9</a:t>
                      </a:r>
                    </a:p>
                  </a:txBody>
                  <a:tcPr marL="0" marR="0" marT="0" marB="0" anchor="ctr" horzOverflow="overflow"/>
                </a:tc>
                <a:tc>
                  <a:txBody>
                    <a:bodyPr/>
                    <a:lstStyle/>
                    <a:p>
                      <a:pPr indent="228600">
                        <a:lnSpc>
                          <a:spcPct val="80000"/>
                        </a:lnSpc>
                        <a:defRPr>
                          <a:solidFill>
                            <a:srgbClr val="000000"/>
                          </a:solidFill>
                        </a:defRPr>
                      </a:pPr>
                      <a:r>
                        <a:rPr sz="2400">
                          <a:solidFill>
                            <a:srgbClr val="222222"/>
                          </a:solidFill>
                          <a:sym typeface="DIN Condensed"/>
                        </a:rPr>
                        <a:t>0</a:t>
                      </a:r>
                    </a:p>
                  </a:txBody>
                  <a:tcPr marL="0" marR="0" marT="0" marB="0" anchor="ctr" horzOverflow="overflow"/>
                </a:tc>
                <a:tc>
                  <a:txBody>
                    <a:bodyPr/>
                    <a:lstStyle/>
                    <a:p>
                      <a:pPr indent="228600">
                        <a:lnSpc>
                          <a:spcPct val="80000"/>
                        </a:lnSpc>
                        <a:defRPr>
                          <a:solidFill>
                            <a:srgbClr val="000000"/>
                          </a:solidFill>
                        </a:defRPr>
                      </a:pPr>
                      <a:r>
                        <a:rPr sz="2400">
                          <a:solidFill>
                            <a:srgbClr val="222222"/>
                          </a:solidFill>
                          <a:sym typeface="DIN Condensed"/>
                        </a:rPr>
                        <a:t>6</a:t>
                      </a:r>
                    </a:p>
                  </a:txBody>
                  <a:tcPr marL="0" marR="0" marT="0" marB="0" anchor="ctr" horzOverflow="overflow"/>
                </a:tc>
                <a:tc>
                  <a:txBody>
                    <a:bodyPr/>
                    <a:lstStyle/>
                    <a:p>
                      <a:pPr indent="228600">
                        <a:lnSpc>
                          <a:spcPct val="80000"/>
                        </a:lnSpc>
                        <a:defRPr>
                          <a:solidFill>
                            <a:srgbClr val="000000"/>
                          </a:solidFill>
                        </a:defRPr>
                      </a:pPr>
                      <a:r>
                        <a:rPr sz="2400">
                          <a:solidFill>
                            <a:srgbClr val="222222"/>
                          </a:solidFill>
                          <a:sym typeface="DIN Condensed"/>
                        </a:rPr>
                        <a:t>11</a:t>
                      </a:r>
                    </a:p>
                  </a:txBody>
                  <a:tcPr marL="0" marR="0" marT="0" marB="0" anchor="ctr" horzOverflow="overflow"/>
                </a:tc>
                <a:extLst>
                  <a:ext uri="{0D108BD9-81ED-4DB2-BD59-A6C34878D82A}">
                    <a16:rowId xmlns:a16="http://schemas.microsoft.com/office/drawing/2014/main" val="10001"/>
                  </a:ext>
                </a:extLst>
              </a:tr>
            </a:tbl>
          </a:graphicData>
        </a:graphic>
      </p:graphicFrame>
      <p:graphicFrame>
        <p:nvGraphicFramePr>
          <p:cNvPr id="375" name="Table"/>
          <p:cNvGraphicFramePr/>
          <p:nvPr>
            <p:extLst>
              <p:ext uri="{D42A27DB-BD31-4B8C-83A1-F6EECF244321}">
                <p14:modId xmlns:p14="http://schemas.microsoft.com/office/powerpoint/2010/main" val="530921958"/>
              </p:ext>
            </p:extLst>
          </p:nvPr>
        </p:nvGraphicFramePr>
        <p:xfrm>
          <a:off x="7164802" y="4229826"/>
          <a:ext cx="5013815" cy="863316"/>
        </p:xfrm>
        <a:graphic>
          <a:graphicData uri="http://schemas.openxmlformats.org/drawingml/2006/table">
            <a:tbl>
              <a:tblPr bandRow="1">
                <a:tableStyleId>{EEE7283C-3CF3-47DC-8721-378D4A62B228}</a:tableStyleId>
              </a:tblPr>
              <a:tblGrid>
                <a:gridCol w="1002763">
                  <a:extLst>
                    <a:ext uri="{9D8B030D-6E8A-4147-A177-3AD203B41FA5}">
                      <a16:colId xmlns:a16="http://schemas.microsoft.com/office/drawing/2014/main" val="20000"/>
                    </a:ext>
                  </a:extLst>
                </a:gridCol>
                <a:gridCol w="1002763">
                  <a:extLst>
                    <a:ext uri="{9D8B030D-6E8A-4147-A177-3AD203B41FA5}">
                      <a16:colId xmlns:a16="http://schemas.microsoft.com/office/drawing/2014/main" val="20001"/>
                    </a:ext>
                  </a:extLst>
                </a:gridCol>
                <a:gridCol w="1002763">
                  <a:extLst>
                    <a:ext uri="{9D8B030D-6E8A-4147-A177-3AD203B41FA5}">
                      <a16:colId xmlns:a16="http://schemas.microsoft.com/office/drawing/2014/main" val="20002"/>
                    </a:ext>
                  </a:extLst>
                </a:gridCol>
                <a:gridCol w="1002763">
                  <a:extLst>
                    <a:ext uri="{9D8B030D-6E8A-4147-A177-3AD203B41FA5}">
                      <a16:colId xmlns:a16="http://schemas.microsoft.com/office/drawing/2014/main" val="20003"/>
                    </a:ext>
                  </a:extLst>
                </a:gridCol>
                <a:gridCol w="1002763">
                  <a:extLst>
                    <a:ext uri="{9D8B030D-6E8A-4147-A177-3AD203B41FA5}">
                      <a16:colId xmlns:a16="http://schemas.microsoft.com/office/drawing/2014/main" val="20004"/>
                    </a:ext>
                  </a:extLst>
                </a:gridCol>
              </a:tblGrid>
              <a:tr h="420298">
                <a:tc>
                  <a:txBody>
                    <a:bodyPr/>
                    <a:lstStyle/>
                    <a:p>
                      <a:pPr indent="228600">
                        <a:lnSpc>
                          <a:spcPct val="80000"/>
                        </a:lnSpc>
                        <a:defRPr>
                          <a:solidFill>
                            <a:srgbClr val="000000"/>
                          </a:solidFill>
                        </a:defRPr>
                      </a:pPr>
                      <a:r>
                        <a:rPr sz="2400">
                          <a:solidFill>
                            <a:srgbClr val="222222"/>
                          </a:solidFill>
                          <a:sym typeface="DIN Condensed"/>
                        </a:rPr>
                        <a:t>TC-5</a:t>
                      </a:r>
                    </a:p>
                  </a:txBody>
                  <a:tcPr marL="0" marR="0" marT="0" marB="0" anchor="ctr" horzOverflow="overflow"/>
                </a:tc>
                <a:tc>
                  <a:txBody>
                    <a:bodyPr/>
                    <a:lstStyle/>
                    <a:p>
                      <a:pPr indent="228600">
                        <a:lnSpc>
                          <a:spcPct val="80000"/>
                        </a:lnSpc>
                        <a:defRPr>
                          <a:solidFill>
                            <a:srgbClr val="000000"/>
                          </a:solidFill>
                        </a:defRPr>
                      </a:pPr>
                      <a:r>
                        <a:rPr sz="2400">
                          <a:solidFill>
                            <a:srgbClr val="222222"/>
                          </a:solidFill>
                          <a:sym typeface="DIN Condensed"/>
                        </a:rPr>
                        <a:t>YES</a:t>
                      </a:r>
                    </a:p>
                  </a:txBody>
                  <a:tcPr marL="0" marR="0" marT="0" marB="0" anchor="ctr" horzOverflow="overflow"/>
                </a:tc>
                <a:tc>
                  <a:txBody>
                    <a:bodyPr/>
                    <a:lstStyle/>
                    <a:p>
                      <a:pPr indent="228600">
                        <a:lnSpc>
                          <a:spcPct val="80000"/>
                        </a:lnSpc>
                        <a:defRPr>
                          <a:solidFill>
                            <a:srgbClr val="000000"/>
                          </a:solidFill>
                        </a:defRPr>
                      </a:pPr>
                      <a:r>
                        <a:rPr sz="2400">
                          <a:solidFill>
                            <a:srgbClr val="222222"/>
                          </a:solidFill>
                          <a:sym typeface="DIN Condensed"/>
                        </a:rPr>
                        <a:t>YES</a:t>
                      </a:r>
                    </a:p>
                  </a:txBody>
                  <a:tcPr marL="0" marR="0" marT="0" marB="0" anchor="ctr" horzOverflow="overflow"/>
                </a:tc>
                <a:tc>
                  <a:txBody>
                    <a:bodyPr/>
                    <a:lstStyle/>
                    <a:p>
                      <a:pPr indent="228600">
                        <a:lnSpc>
                          <a:spcPct val="80000"/>
                        </a:lnSpc>
                        <a:defRPr>
                          <a:solidFill>
                            <a:srgbClr val="000000"/>
                          </a:solidFill>
                        </a:defRPr>
                      </a:pPr>
                      <a:r>
                        <a:rPr sz="2400">
                          <a:solidFill>
                            <a:srgbClr val="222222"/>
                          </a:solidFill>
                          <a:sym typeface="DIN Condensed"/>
                        </a:rPr>
                        <a:t>NO</a:t>
                      </a:r>
                    </a:p>
                  </a:txBody>
                  <a:tcPr marL="0" marR="0" marT="0" marB="0" anchor="ctr" horzOverflow="overflow"/>
                </a:tc>
                <a:tc>
                  <a:txBody>
                    <a:bodyPr/>
                    <a:lstStyle/>
                    <a:p>
                      <a:pPr indent="228600">
                        <a:lnSpc>
                          <a:spcPct val="80000"/>
                        </a:lnSpc>
                        <a:defRPr>
                          <a:solidFill>
                            <a:srgbClr val="000000"/>
                          </a:solidFill>
                        </a:defRPr>
                      </a:pPr>
                      <a:r>
                        <a:rPr sz="2400">
                          <a:solidFill>
                            <a:srgbClr val="222222"/>
                          </a:solidFill>
                          <a:sym typeface="DIN Condensed"/>
                        </a:rPr>
                        <a:t>NO</a:t>
                      </a:r>
                    </a:p>
                  </a:txBody>
                  <a:tcPr marL="0" marR="0" marT="0" marB="0" anchor="ctr" horzOverflow="overflow"/>
                </a:tc>
                <a:extLst>
                  <a:ext uri="{0D108BD9-81ED-4DB2-BD59-A6C34878D82A}">
                    <a16:rowId xmlns:a16="http://schemas.microsoft.com/office/drawing/2014/main" val="10000"/>
                  </a:ext>
                </a:extLst>
              </a:tr>
              <a:tr h="443018">
                <a:tc>
                  <a:txBody>
                    <a:bodyPr/>
                    <a:lstStyle/>
                    <a:p>
                      <a:pPr indent="228600">
                        <a:lnSpc>
                          <a:spcPct val="80000"/>
                        </a:lnSpc>
                        <a:defRPr>
                          <a:solidFill>
                            <a:srgbClr val="000000"/>
                          </a:solidFill>
                        </a:defRPr>
                      </a:pPr>
                      <a:r>
                        <a:rPr sz="2400">
                          <a:solidFill>
                            <a:srgbClr val="222222"/>
                          </a:solidFill>
                          <a:sym typeface="DIN Condensed"/>
                        </a:rPr>
                        <a:t>TC-9</a:t>
                      </a:r>
                    </a:p>
                  </a:txBody>
                  <a:tcPr marL="0" marR="0" marT="0" marB="0" anchor="ctr" horzOverflow="overflow"/>
                </a:tc>
                <a:tc>
                  <a:txBody>
                    <a:bodyPr/>
                    <a:lstStyle/>
                    <a:p>
                      <a:pPr indent="228600">
                        <a:lnSpc>
                          <a:spcPct val="80000"/>
                        </a:lnSpc>
                        <a:defRPr>
                          <a:solidFill>
                            <a:srgbClr val="000000"/>
                          </a:solidFill>
                        </a:defRPr>
                      </a:pPr>
                      <a:r>
                        <a:rPr sz="2400">
                          <a:solidFill>
                            <a:srgbClr val="222222"/>
                          </a:solidFill>
                          <a:sym typeface="DIN Condensed"/>
                        </a:rPr>
                        <a:t>YES</a:t>
                      </a:r>
                    </a:p>
                  </a:txBody>
                  <a:tcPr marL="0" marR="0" marT="0" marB="0" anchor="ctr" horzOverflow="overflow"/>
                </a:tc>
                <a:tc>
                  <a:txBody>
                    <a:bodyPr/>
                    <a:lstStyle/>
                    <a:p>
                      <a:pPr indent="228600">
                        <a:lnSpc>
                          <a:spcPct val="80000"/>
                        </a:lnSpc>
                        <a:defRPr>
                          <a:solidFill>
                            <a:srgbClr val="000000"/>
                          </a:solidFill>
                        </a:defRPr>
                      </a:pPr>
                      <a:r>
                        <a:rPr sz="2400">
                          <a:solidFill>
                            <a:srgbClr val="222222"/>
                          </a:solidFill>
                          <a:sym typeface="DIN Condensed"/>
                        </a:rPr>
                        <a:t>YES</a:t>
                      </a:r>
                    </a:p>
                  </a:txBody>
                  <a:tcPr marL="0" marR="0" marT="0" marB="0" anchor="ctr" horzOverflow="overflow"/>
                </a:tc>
                <a:tc>
                  <a:txBody>
                    <a:bodyPr/>
                    <a:lstStyle/>
                    <a:p>
                      <a:pPr indent="228600">
                        <a:lnSpc>
                          <a:spcPct val="80000"/>
                        </a:lnSpc>
                        <a:defRPr>
                          <a:solidFill>
                            <a:srgbClr val="000000"/>
                          </a:solidFill>
                        </a:defRPr>
                      </a:pPr>
                      <a:r>
                        <a:rPr sz="2400">
                          <a:solidFill>
                            <a:srgbClr val="222222"/>
                          </a:solidFill>
                          <a:sym typeface="DIN Condensed"/>
                        </a:rPr>
                        <a:t>NO</a:t>
                      </a:r>
                    </a:p>
                  </a:txBody>
                  <a:tcPr marL="0" marR="0" marT="0" marB="0" anchor="ctr" horzOverflow="overflow"/>
                </a:tc>
                <a:tc>
                  <a:txBody>
                    <a:bodyPr/>
                    <a:lstStyle/>
                    <a:p>
                      <a:pPr indent="228600">
                        <a:lnSpc>
                          <a:spcPct val="80000"/>
                        </a:lnSpc>
                        <a:defRPr>
                          <a:solidFill>
                            <a:srgbClr val="000000"/>
                          </a:solidFill>
                        </a:defRPr>
                      </a:pPr>
                      <a:r>
                        <a:rPr sz="2400" dirty="0">
                          <a:solidFill>
                            <a:srgbClr val="222222"/>
                          </a:solidFill>
                          <a:sym typeface="DIN Condensed"/>
                        </a:rPr>
                        <a:t>YES</a:t>
                      </a:r>
                    </a:p>
                  </a:txBody>
                  <a:tcPr marL="0" marR="0" marT="0" marB="0" anchor="ctr" horzOverflow="overflow"/>
                </a:tc>
                <a:extLst>
                  <a:ext uri="{0D108BD9-81ED-4DB2-BD59-A6C34878D82A}">
                    <a16:rowId xmlns:a16="http://schemas.microsoft.com/office/drawing/2014/main" val="10001"/>
                  </a:ext>
                </a:extLst>
              </a:tr>
            </a:tbl>
          </a:graphicData>
        </a:graphic>
      </p:graphicFrame>
      <p:graphicFrame>
        <p:nvGraphicFramePr>
          <p:cNvPr id="376" name="Table"/>
          <p:cNvGraphicFramePr/>
          <p:nvPr>
            <p:extLst>
              <p:ext uri="{D42A27DB-BD31-4B8C-83A1-F6EECF244321}">
                <p14:modId xmlns:p14="http://schemas.microsoft.com/office/powerpoint/2010/main" val="601188247"/>
              </p:ext>
            </p:extLst>
          </p:nvPr>
        </p:nvGraphicFramePr>
        <p:xfrm>
          <a:off x="7024554" y="6078851"/>
          <a:ext cx="5235632" cy="883642"/>
        </p:xfrm>
        <a:graphic>
          <a:graphicData uri="http://schemas.openxmlformats.org/drawingml/2006/table">
            <a:tbl>
              <a:tblPr bandRow="1">
                <a:tableStyleId>{EEE7283C-3CF3-47DC-8721-378D4A62B228}</a:tableStyleId>
              </a:tblPr>
              <a:tblGrid>
                <a:gridCol w="996618">
                  <a:extLst>
                    <a:ext uri="{9D8B030D-6E8A-4147-A177-3AD203B41FA5}">
                      <a16:colId xmlns:a16="http://schemas.microsoft.com/office/drawing/2014/main" val="20000"/>
                    </a:ext>
                  </a:extLst>
                </a:gridCol>
                <a:gridCol w="789184">
                  <a:extLst>
                    <a:ext uri="{9D8B030D-6E8A-4147-A177-3AD203B41FA5}">
                      <a16:colId xmlns:a16="http://schemas.microsoft.com/office/drawing/2014/main" val="20001"/>
                    </a:ext>
                  </a:extLst>
                </a:gridCol>
                <a:gridCol w="851957">
                  <a:extLst>
                    <a:ext uri="{9D8B030D-6E8A-4147-A177-3AD203B41FA5}">
                      <a16:colId xmlns:a16="http://schemas.microsoft.com/office/drawing/2014/main" val="20002"/>
                    </a:ext>
                  </a:extLst>
                </a:gridCol>
                <a:gridCol w="872859">
                  <a:extLst>
                    <a:ext uri="{9D8B030D-6E8A-4147-A177-3AD203B41FA5}">
                      <a16:colId xmlns:a16="http://schemas.microsoft.com/office/drawing/2014/main" val="20003"/>
                    </a:ext>
                  </a:extLst>
                </a:gridCol>
                <a:gridCol w="839058">
                  <a:extLst>
                    <a:ext uri="{9D8B030D-6E8A-4147-A177-3AD203B41FA5}">
                      <a16:colId xmlns:a16="http://schemas.microsoft.com/office/drawing/2014/main" val="20004"/>
                    </a:ext>
                  </a:extLst>
                </a:gridCol>
                <a:gridCol w="885956">
                  <a:extLst>
                    <a:ext uri="{9D8B030D-6E8A-4147-A177-3AD203B41FA5}">
                      <a16:colId xmlns:a16="http://schemas.microsoft.com/office/drawing/2014/main" val="20005"/>
                    </a:ext>
                  </a:extLst>
                </a:gridCol>
              </a:tblGrid>
              <a:tr h="440624">
                <a:tc>
                  <a:txBody>
                    <a:bodyPr/>
                    <a:lstStyle/>
                    <a:p>
                      <a:pPr indent="228600">
                        <a:lnSpc>
                          <a:spcPct val="80000"/>
                        </a:lnSpc>
                        <a:defRPr>
                          <a:solidFill>
                            <a:srgbClr val="000000"/>
                          </a:solidFill>
                        </a:defRPr>
                      </a:pPr>
                      <a:r>
                        <a:rPr sz="2400">
                          <a:solidFill>
                            <a:srgbClr val="222222"/>
                          </a:solidFill>
                          <a:sym typeface="DIN Condensed"/>
                        </a:rPr>
                        <a:t>TC-5</a:t>
                      </a:r>
                    </a:p>
                  </a:txBody>
                  <a:tcPr marL="0" marR="0" marT="0" marB="0" anchor="ctr" horzOverflow="overflow"/>
                </a:tc>
                <a:tc>
                  <a:txBody>
                    <a:bodyPr/>
                    <a:lstStyle/>
                    <a:p>
                      <a:pPr indent="228600">
                        <a:lnSpc>
                          <a:spcPct val="80000"/>
                        </a:lnSpc>
                        <a:defRPr>
                          <a:solidFill>
                            <a:srgbClr val="000000"/>
                          </a:solidFill>
                        </a:defRPr>
                      </a:pPr>
                      <a:r>
                        <a:rPr sz="2400">
                          <a:solidFill>
                            <a:srgbClr val="222222"/>
                          </a:solidFill>
                          <a:sym typeface="DIN Condensed"/>
                        </a:rPr>
                        <a:t>YES</a:t>
                      </a:r>
                    </a:p>
                  </a:txBody>
                  <a:tcPr marL="0" marR="0" marT="0" marB="0" anchor="ctr" horzOverflow="overflow"/>
                </a:tc>
                <a:tc>
                  <a:txBody>
                    <a:bodyPr/>
                    <a:lstStyle/>
                    <a:p>
                      <a:pPr indent="228600">
                        <a:lnSpc>
                          <a:spcPct val="80000"/>
                        </a:lnSpc>
                        <a:defRPr>
                          <a:solidFill>
                            <a:srgbClr val="000000"/>
                          </a:solidFill>
                        </a:defRPr>
                      </a:pPr>
                      <a:r>
                        <a:rPr sz="2400">
                          <a:solidFill>
                            <a:srgbClr val="222222"/>
                          </a:solidFill>
                          <a:sym typeface="DIN Condensed"/>
                        </a:rPr>
                        <a:t>YES</a:t>
                      </a:r>
                    </a:p>
                  </a:txBody>
                  <a:tcPr marL="0" marR="0" marT="0" marB="0" anchor="ctr" horzOverflow="overflow"/>
                </a:tc>
                <a:tc>
                  <a:txBody>
                    <a:bodyPr/>
                    <a:lstStyle/>
                    <a:p>
                      <a:pPr indent="228600">
                        <a:lnSpc>
                          <a:spcPct val="80000"/>
                        </a:lnSpc>
                        <a:defRPr>
                          <a:solidFill>
                            <a:srgbClr val="000000"/>
                          </a:solidFill>
                        </a:defRPr>
                      </a:pPr>
                      <a:r>
                        <a:rPr sz="2400">
                          <a:solidFill>
                            <a:srgbClr val="222222"/>
                          </a:solidFill>
                          <a:sym typeface="DIN Condensed"/>
                        </a:rPr>
                        <a:t>YES</a:t>
                      </a:r>
                    </a:p>
                  </a:txBody>
                  <a:tcPr marL="0" marR="0" marT="0" marB="0" anchor="ctr" horzOverflow="overflow"/>
                </a:tc>
                <a:tc>
                  <a:txBody>
                    <a:bodyPr/>
                    <a:lstStyle/>
                    <a:p>
                      <a:pPr indent="228600">
                        <a:lnSpc>
                          <a:spcPct val="80000"/>
                        </a:lnSpc>
                        <a:defRPr>
                          <a:solidFill>
                            <a:srgbClr val="000000"/>
                          </a:solidFill>
                        </a:defRPr>
                      </a:pPr>
                      <a:r>
                        <a:rPr sz="2400">
                          <a:solidFill>
                            <a:srgbClr val="222222"/>
                          </a:solidFill>
                          <a:sym typeface="DIN Condensed"/>
                        </a:rPr>
                        <a:t>NO</a:t>
                      </a:r>
                    </a:p>
                  </a:txBody>
                  <a:tcPr marL="0" marR="0" marT="0" marB="0" anchor="ctr" horzOverflow="overflow"/>
                </a:tc>
                <a:tc>
                  <a:txBody>
                    <a:bodyPr/>
                    <a:lstStyle/>
                    <a:p>
                      <a:pPr indent="228600">
                        <a:lnSpc>
                          <a:spcPct val="80000"/>
                        </a:lnSpc>
                        <a:defRPr>
                          <a:solidFill>
                            <a:srgbClr val="000000"/>
                          </a:solidFill>
                        </a:defRPr>
                      </a:pPr>
                      <a:r>
                        <a:rPr sz="2400">
                          <a:solidFill>
                            <a:srgbClr val="222222"/>
                          </a:solidFill>
                          <a:sym typeface="DIN Condensed"/>
                        </a:rPr>
                        <a:t>NO</a:t>
                      </a:r>
                    </a:p>
                  </a:txBody>
                  <a:tcPr marL="0" marR="0" marT="0" marB="0" anchor="ctr" horzOverflow="overflow"/>
                </a:tc>
                <a:extLst>
                  <a:ext uri="{0D108BD9-81ED-4DB2-BD59-A6C34878D82A}">
                    <a16:rowId xmlns:a16="http://schemas.microsoft.com/office/drawing/2014/main" val="10000"/>
                  </a:ext>
                </a:extLst>
              </a:tr>
              <a:tr h="443018">
                <a:tc>
                  <a:txBody>
                    <a:bodyPr/>
                    <a:lstStyle/>
                    <a:p>
                      <a:pPr indent="228600">
                        <a:lnSpc>
                          <a:spcPct val="80000"/>
                        </a:lnSpc>
                        <a:defRPr>
                          <a:solidFill>
                            <a:srgbClr val="000000"/>
                          </a:solidFill>
                        </a:defRPr>
                      </a:pPr>
                      <a:r>
                        <a:rPr sz="2400">
                          <a:solidFill>
                            <a:srgbClr val="222222"/>
                          </a:solidFill>
                          <a:sym typeface="DIN Condensed"/>
                        </a:rPr>
                        <a:t>TC-9</a:t>
                      </a:r>
                    </a:p>
                  </a:txBody>
                  <a:tcPr marL="0" marR="0" marT="0" marB="0" anchor="ctr" horzOverflow="overflow"/>
                </a:tc>
                <a:tc>
                  <a:txBody>
                    <a:bodyPr/>
                    <a:lstStyle/>
                    <a:p>
                      <a:pPr indent="228600">
                        <a:lnSpc>
                          <a:spcPct val="80000"/>
                        </a:lnSpc>
                        <a:defRPr>
                          <a:solidFill>
                            <a:srgbClr val="000000"/>
                          </a:solidFill>
                        </a:defRPr>
                      </a:pPr>
                      <a:r>
                        <a:rPr sz="2400">
                          <a:solidFill>
                            <a:srgbClr val="222222"/>
                          </a:solidFill>
                          <a:sym typeface="DIN Condensed"/>
                        </a:rPr>
                        <a:t>YES</a:t>
                      </a:r>
                    </a:p>
                  </a:txBody>
                  <a:tcPr marL="0" marR="0" marT="0" marB="0" anchor="ctr" horzOverflow="overflow"/>
                </a:tc>
                <a:tc>
                  <a:txBody>
                    <a:bodyPr/>
                    <a:lstStyle/>
                    <a:p>
                      <a:pPr indent="228600">
                        <a:lnSpc>
                          <a:spcPct val="80000"/>
                        </a:lnSpc>
                        <a:defRPr>
                          <a:solidFill>
                            <a:srgbClr val="000000"/>
                          </a:solidFill>
                        </a:defRPr>
                      </a:pPr>
                      <a:r>
                        <a:rPr sz="2400">
                          <a:solidFill>
                            <a:srgbClr val="222222"/>
                          </a:solidFill>
                          <a:sym typeface="DIN Condensed"/>
                        </a:rPr>
                        <a:t>YES</a:t>
                      </a:r>
                    </a:p>
                  </a:txBody>
                  <a:tcPr marL="0" marR="0" marT="0" marB="0" anchor="ctr" horzOverflow="overflow"/>
                </a:tc>
                <a:tc>
                  <a:txBody>
                    <a:bodyPr/>
                    <a:lstStyle/>
                    <a:p>
                      <a:pPr indent="228600">
                        <a:lnSpc>
                          <a:spcPct val="80000"/>
                        </a:lnSpc>
                        <a:defRPr>
                          <a:solidFill>
                            <a:srgbClr val="000000"/>
                          </a:solidFill>
                        </a:defRPr>
                      </a:pPr>
                      <a:r>
                        <a:rPr sz="2400">
                          <a:solidFill>
                            <a:srgbClr val="222222"/>
                          </a:solidFill>
                          <a:sym typeface="DIN Condensed"/>
                        </a:rPr>
                        <a:t>NO</a:t>
                      </a:r>
                    </a:p>
                  </a:txBody>
                  <a:tcPr marL="0" marR="0" marT="0" marB="0" anchor="ctr" horzOverflow="overflow"/>
                </a:tc>
                <a:tc>
                  <a:txBody>
                    <a:bodyPr/>
                    <a:lstStyle/>
                    <a:p>
                      <a:pPr indent="228600">
                        <a:lnSpc>
                          <a:spcPct val="80000"/>
                        </a:lnSpc>
                        <a:defRPr>
                          <a:solidFill>
                            <a:srgbClr val="000000"/>
                          </a:solidFill>
                        </a:defRPr>
                      </a:pPr>
                      <a:r>
                        <a:rPr sz="2400">
                          <a:solidFill>
                            <a:srgbClr val="222222"/>
                          </a:solidFill>
                          <a:sym typeface="DIN Condensed"/>
                        </a:rPr>
                        <a:t>YES</a:t>
                      </a:r>
                    </a:p>
                  </a:txBody>
                  <a:tcPr marL="0" marR="0" marT="0" marB="0" anchor="ctr" horzOverflow="overflow"/>
                </a:tc>
                <a:tc>
                  <a:txBody>
                    <a:bodyPr/>
                    <a:lstStyle/>
                    <a:p>
                      <a:pPr indent="228600">
                        <a:lnSpc>
                          <a:spcPct val="80000"/>
                        </a:lnSpc>
                        <a:defRPr>
                          <a:solidFill>
                            <a:srgbClr val="000000"/>
                          </a:solidFill>
                        </a:defRPr>
                      </a:pPr>
                      <a:r>
                        <a:rPr sz="2400" dirty="0">
                          <a:solidFill>
                            <a:srgbClr val="222222"/>
                          </a:solidFill>
                          <a:sym typeface="DIN Condensed"/>
                        </a:rPr>
                        <a:t>NO</a:t>
                      </a:r>
                    </a:p>
                  </a:txBody>
                  <a:tcPr marL="0" marR="0" marT="0" marB="0" anchor="ctr" horzOverflow="overflow"/>
                </a:tc>
                <a:extLst>
                  <a:ext uri="{0D108BD9-81ED-4DB2-BD59-A6C34878D82A}">
                    <a16:rowId xmlns:a16="http://schemas.microsoft.com/office/drawing/2014/main" val="10001"/>
                  </a:ext>
                </a:extLst>
              </a:tr>
            </a:tbl>
          </a:graphicData>
        </a:graphic>
      </p:graphicFrame>
      <p:sp>
        <p:nvSpPr>
          <p:cNvPr id="377" name="Line"/>
          <p:cNvSpPr/>
          <p:nvPr/>
        </p:nvSpPr>
        <p:spPr>
          <a:xfrm flipV="1">
            <a:off x="6530842" y="1066006"/>
            <a:ext cx="1" cy="8604978"/>
          </a:xfrm>
          <a:prstGeom prst="line">
            <a:avLst/>
          </a:prstGeom>
          <a:ln w="25400">
            <a:solidFill>
              <a:schemeClr val="accent1"/>
            </a:solidFill>
          </a:ln>
        </p:spPr>
        <p:txBody>
          <a:bodyPr lIns="45718" tIns="45718" rIns="45718" bIns="45718"/>
          <a:lstStyle/>
          <a:p>
            <a:pPr>
              <a:defRPr>
                <a:solidFill>
                  <a:srgbClr val="838787"/>
                </a:solidFill>
              </a:defRPr>
            </a:pPr>
            <a:endParaRPr/>
          </a:p>
        </p:txBody>
      </p:sp>
      <p:graphicFrame>
        <p:nvGraphicFramePr>
          <p:cNvPr id="378" name="Table"/>
          <p:cNvGraphicFramePr/>
          <p:nvPr/>
        </p:nvGraphicFramePr>
        <p:xfrm>
          <a:off x="822386" y="1946868"/>
          <a:ext cx="5080844" cy="1471944"/>
        </p:xfrm>
        <a:graphic>
          <a:graphicData uri="http://schemas.openxmlformats.org/drawingml/2006/table">
            <a:tbl>
              <a:tblPr bandRow="1">
                <a:tableStyleId>{EEE7283C-3CF3-47DC-8721-378D4A62B228}</a:tableStyleId>
              </a:tblPr>
              <a:tblGrid>
                <a:gridCol w="1270211">
                  <a:extLst>
                    <a:ext uri="{9D8B030D-6E8A-4147-A177-3AD203B41FA5}">
                      <a16:colId xmlns:a16="http://schemas.microsoft.com/office/drawing/2014/main" val="20000"/>
                    </a:ext>
                  </a:extLst>
                </a:gridCol>
                <a:gridCol w="1270211">
                  <a:extLst>
                    <a:ext uri="{9D8B030D-6E8A-4147-A177-3AD203B41FA5}">
                      <a16:colId xmlns:a16="http://schemas.microsoft.com/office/drawing/2014/main" val="20001"/>
                    </a:ext>
                  </a:extLst>
                </a:gridCol>
                <a:gridCol w="1270211">
                  <a:extLst>
                    <a:ext uri="{9D8B030D-6E8A-4147-A177-3AD203B41FA5}">
                      <a16:colId xmlns:a16="http://schemas.microsoft.com/office/drawing/2014/main" val="20002"/>
                    </a:ext>
                  </a:extLst>
                </a:gridCol>
                <a:gridCol w="1270211">
                  <a:extLst>
                    <a:ext uri="{9D8B030D-6E8A-4147-A177-3AD203B41FA5}">
                      <a16:colId xmlns:a16="http://schemas.microsoft.com/office/drawing/2014/main" val="20003"/>
                    </a:ext>
                  </a:extLst>
                </a:gridCol>
              </a:tblGrid>
              <a:tr h="367986">
                <a:tc>
                  <a:txBody>
                    <a:bodyPr/>
                    <a:lstStyle/>
                    <a:p>
                      <a:pPr indent="228600">
                        <a:lnSpc>
                          <a:spcPct val="80000"/>
                        </a:lnSpc>
                        <a:defRPr>
                          <a:solidFill>
                            <a:srgbClr val="000000"/>
                          </a:solidFill>
                        </a:defRPr>
                      </a:pPr>
                      <a:r>
                        <a:rPr sz="2400">
                          <a:solidFill>
                            <a:srgbClr val="222222"/>
                          </a:solidFill>
                          <a:sym typeface="DIN Condensed"/>
                        </a:rPr>
                        <a:t>TC-5</a:t>
                      </a:r>
                    </a:p>
                  </a:txBody>
                  <a:tcPr marL="0" marR="0" marT="0" marB="0" anchor="ctr" horzOverflow="overflow"/>
                </a:tc>
                <a:tc>
                  <a:txBody>
                    <a:bodyPr/>
                    <a:lstStyle/>
                    <a:p>
                      <a:pPr indent="228600">
                        <a:lnSpc>
                          <a:spcPct val="80000"/>
                        </a:lnSpc>
                        <a:defRPr>
                          <a:solidFill>
                            <a:srgbClr val="000000"/>
                          </a:solidFill>
                        </a:defRPr>
                      </a:pPr>
                      <a:r>
                        <a:rPr sz="2400">
                          <a:solidFill>
                            <a:srgbClr val="222222"/>
                          </a:solidFill>
                          <a:sym typeface="DIN Condensed"/>
                        </a:rPr>
                        <a:t>0</a:t>
                      </a:r>
                    </a:p>
                  </a:txBody>
                  <a:tcPr marL="0" marR="0" marT="0" marB="0" anchor="ctr" horzOverflow="overflow"/>
                </a:tc>
                <a:tc>
                  <a:txBody>
                    <a:bodyPr/>
                    <a:lstStyle/>
                    <a:p>
                      <a:pPr indent="228600">
                        <a:lnSpc>
                          <a:spcPct val="80000"/>
                        </a:lnSpc>
                        <a:defRPr>
                          <a:solidFill>
                            <a:srgbClr val="000000"/>
                          </a:solidFill>
                        </a:defRPr>
                      </a:pPr>
                      <a:r>
                        <a:rPr sz="2400">
                          <a:solidFill>
                            <a:srgbClr val="222222"/>
                          </a:solidFill>
                          <a:sym typeface="DIN Condensed"/>
                        </a:rPr>
                        <a:t>6</a:t>
                      </a:r>
                    </a:p>
                  </a:txBody>
                  <a:tcPr marL="0" marR="0" marT="0" marB="0" anchor="ctr" horzOverflow="overflow"/>
                </a:tc>
                <a:tc>
                  <a:txBody>
                    <a:bodyPr/>
                    <a:lstStyle/>
                    <a:p>
                      <a:pPr indent="228600">
                        <a:lnSpc>
                          <a:spcPct val="80000"/>
                        </a:lnSpc>
                        <a:defRPr>
                          <a:solidFill>
                            <a:srgbClr val="000000"/>
                          </a:solidFill>
                        </a:defRPr>
                      </a:pPr>
                      <a:r>
                        <a:rPr sz="2400">
                          <a:solidFill>
                            <a:srgbClr val="222222"/>
                          </a:solidFill>
                          <a:sym typeface="DIN Condensed"/>
                        </a:rPr>
                        <a:t>-1</a:t>
                      </a:r>
                    </a:p>
                  </a:txBody>
                  <a:tcPr marL="0" marR="0" marT="0" marB="0" anchor="ctr" horzOverflow="overflow"/>
                </a:tc>
                <a:extLst>
                  <a:ext uri="{0D108BD9-81ED-4DB2-BD59-A6C34878D82A}">
                    <a16:rowId xmlns:a16="http://schemas.microsoft.com/office/drawing/2014/main" val="10000"/>
                  </a:ext>
                </a:extLst>
              </a:tr>
              <a:tr h="367986">
                <a:tc>
                  <a:txBody>
                    <a:bodyPr/>
                    <a:lstStyle/>
                    <a:p>
                      <a:pPr indent="228600">
                        <a:lnSpc>
                          <a:spcPct val="80000"/>
                        </a:lnSpc>
                        <a:defRPr>
                          <a:solidFill>
                            <a:srgbClr val="000000"/>
                          </a:solidFill>
                        </a:defRPr>
                      </a:pPr>
                      <a:r>
                        <a:rPr sz="2400">
                          <a:solidFill>
                            <a:srgbClr val="222222"/>
                          </a:solidFill>
                          <a:sym typeface="DIN Condensed"/>
                        </a:rPr>
                        <a:t>TC-8</a:t>
                      </a:r>
                    </a:p>
                  </a:txBody>
                  <a:tcPr marL="0" marR="0" marT="0" marB="0" anchor="ctr" horzOverflow="overflow"/>
                </a:tc>
                <a:tc>
                  <a:txBody>
                    <a:bodyPr/>
                    <a:lstStyle/>
                    <a:p>
                      <a:pPr indent="228600">
                        <a:lnSpc>
                          <a:spcPct val="80000"/>
                        </a:lnSpc>
                        <a:defRPr>
                          <a:solidFill>
                            <a:srgbClr val="000000"/>
                          </a:solidFill>
                        </a:defRPr>
                      </a:pPr>
                      <a:r>
                        <a:rPr sz="2400">
                          <a:solidFill>
                            <a:srgbClr val="222222"/>
                          </a:solidFill>
                          <a:sym typeface="DIN Condensed"/>
                        </a:rPr>
                        <a:t>0</a:t>
                      </a:r>
                    </a:p>
                  </a:txBody>
                  <a:tcPr marL="0" marR="0" marT="0" marB="0" anchor="ctr" horzOverflow="overflow"/>
                </a:tc>
                <a:tc>
                  <a:txBody>
                    <a:bodyPr/>
                    <a:lstStyle/>
                    <a:p>
                      <a:pPr indent="228600">
                        <a:lnSpc>
                          <a:spcPct val="80000"/>
                        </a:lnSpc>
                        <a:defRPr>
                          <a:solidFill>
                            <a:srgbClr val="000000"/>
                          </a:solidFill>
                        </a:defRPr>
                      </a:pPr>
                      <a:r>
                        <a:rPr sz="2400">
                          <a:solidFill>
                            <a:srgbClr val="222222"/>
                          </a:solidFill>
                          <a:sym typeface="DIN Condensed"/>
                        </a:rPr>
                        <a:t>6</a:t>
                      </a:r>
                    </a:p>
                  </a:txBody>
                  <a:tcPr marL="0" marR="0" marT="0" marB="0" anchor="ctr" horzOverflow="overflow"/>
                </a:tc>
                <a:tc>
                  <a:txBody>
                    <a:bodyPr/>
                    <a:lstStyle/>
                    <a:p>
                      <a:pPr indent="228600">
                        <a:lnSpc>
                          <a:spcPct val="80000"/>
                        </a:lnSpc>
                        <a:defRPr>
                          <a:solidFill>
                            <a:srgbClr val="000000"/>
                          </a:solidFill>
                        </a:defRPr>
                      </a:pPr>
                      <a:r>
                        <a:rPr sz="2400">
                          <a:solidFill>
                            <a:srgbClr val="222222"/>
                          </a:solidFill>
                          <a:sym typeface="DIN Condensed"/>
                        </a:rPr>
                        <a:t>8</a:t>
                      </a:r>
                    </a:p>
                  </a:txBody>
                  <a:tcPr marL="0" marR="0" marT="0" marB="0" anchor="ctr" horzOverflow="overflow"/>
                </a:tc>
                <a:extLst>
                  <a:ext uri="{0D108BD9-81ED-4DB2-BD59-A6C34878D82A}">
                    <a16:rowId xmlns:a16="http://schemas.microsoft.com/office/drawing/2014/main" val="10001"/>
                  </a:ext>
                </a:extLst>
              </a:tr>
              <a:tr h="367986">
                <a:tc>
                  <a:txBody>
                    <a:bodyPr/>
                    <a:lstStyle/>
                    <a:p>
                      <a:pPr indent="228600">
                        <a:lnSpc>
                          <a:spcPct val="80000"/>
                        </a:lnSpc>
                        <a:defRPr>
                          <a:solidFill>
                            <a:srgbClr val="000000"/>
                          </a:solidFill>
                        </a:defRPr>
                      </a:pPr>
                      <a:r>
                        <a:rPr sz="2400">
                          <a:solidFill>
                            <a:srgbClr val="222222"/>
                          </a:solidFill>
                          <a:sym typeface="DIN Condensed"/>
                        </a:rPr>
                        <a:t>TC-13</a:t>
                      </a:r>
                    </a:p>
                  </a:txBody>
                  <a:tcPr marL="0" marR="0" marT="0" marB="0" anchor="ctr" horzOverflow="overflow"/>
                </a:tc>
                <a:tc>
                  <a:txBody>
                    <a:bodyPr/>
                    <a:lstStyle/>
                    <a:p>
                      <a:pPr indent="228600">
                        <a:lnSpc>
                          <a:spcPct val="80000"/>
                        </a:lnSpc>
                        <a:defRPr>
                          <a:solidFill>
                            <a:srgbClr val="000000"/>
                          </a:solidFill>
                        </a:defRPr>
                      </a:pPr>
                      <a:r>
                        <a:rPr sz="2400">
                          <a:solidFill>
                            <a:srgbClr val="222222"/>
                          </a:solidFill>
                          <a:sym typeface="DIN Condensed"/>
                        </a:rPr>
                        <a:t>0</a:t>
                      </a:r>
                    </a:p>
                  </a:txBody>
                  <a:tcPr marL="0" marR="0" marT="0" marB="0" anchor="ctr" horzOverflow="overflow"/>
                </a:tc>
                <a:tc>
                  <a:txBody>
                    <a:bodyPr/>
                    <a:lstStyle/>
                    <a:p>
                      <a:pPr indent="228600">
                        <a:lnSpc>
                          <a:spcPct val="80000"/>
                        </a:lnSpc>
                        <a:defRPr>
                          <a:solidFill>
                            <a:srgbClr val="000000"/>
                          </a:solidFill>
                        </a:defRPr>
                      </a:pPr>
                      <a:r>
                        <a:rPr sz="2400">
                          <a:solidFill>
                            <a:srgbClr val="222222"/>
                          </a:solidFill>
                          <a:sym typeface="DIN Condensed"/>
                        </a:rPr>
                        <a:t>7</a:t>
                      </a:r>
                    </a:p>
                  </a:txBody>
                  <a:tcPr marL="0" marR="0" marT="0" marB="0" anchor="ctr" horzOverflow="overflow"/>
                </a:tc>
                <a:tc>
                  <a:txBody>
                    <a:bodyPr/>
                    <a:lstStyle/>
                    <a:p>
                      <a:pPr indent="228600">
                        <a:lnSpc>
                          <a:spcPct val="80000"/>
                        </a:lnSpc>
                        <a:defRPr>
                          <a:solidFill>
                            <a:srgbClr val="000000"/>
                          </a:solidFill>
                        </a:defRPr>
                      </a:pPr>
                      <a:r>
                        <a:rPr sz="2400">
                          <a:solidFill>
                            <a:srgbClr val="222222"/>
                          </a:solidFill>
                          <a:sym typeface="DIN Condensed"/>
                        </a:rPr>
                        <a:t>-9</a:t>
                      </a:r>
                    </a:p>
                  </a:txBody>
                  <a:tcPr marL="0" marR="0" marT="0" marB="0" anchor="ctr" horzOverflow="overflow"/>
                </a:tc>
                <a:extLst>
                  <a:ext uri="{0D108BD9-81ED-4DB2-BD59-A6C34878D82A}">
                    <a16:rowId xmlns:a16="http://schemas.microsoft.com/office/drawing/2014/main" val="10002"/>
                  </a:ext>
                </a:extLst>
              </a:tr>
              <a:tr h="367986">
                <a:tc>
                  <a:txBody>
                    <a:bodyPr/>
                    <a:lstStyle/>
                    <a:p>
                      <a:pPr indent="228600">
                        <a:lnSpc>
                          <a:spcPct val="80000"/>
                        </a:lnSpc>
                        <a:defRPr>
                          <a:solidFill>
                            <a:srgbClr val="000000"/>
                          </a:solidFill>
                        </a:defRPr>
                      </a:pPr>
                      <a:r>
                        <a:rPr sz="2400">
                          <a:solidFill>
                            <a:srgbClr val="222222"/>
                          </a:solidFill>
                          <a:sym typeface="DIN Condensed"/>
                        </a:rPr>
                        <a:t>TC-16</a:t>
                      </a:r>
                    </a:p>
                  </a:txBody>
                  <a:tcPr marL="0" marR="0" marT="0" marB="0" anchor="ctr" horzOverflow="overflow"/>
                </a:tc>
                <a:tc>
                  <a:txBody>
                    <a:bodyPr/>
                    <a:lstStyle/>
                    <a:p>
                      <a:pPr indent="228600">
                        <a:lnSpc>
                          <a:spcPct val="80000"/>
                        </a:lnSpc>
                        <a:defRPr>
                          <a:solidFill>
                            <a:srgbClr val="000000"/>
                          </a:solidFill>
                        </a:defRPr>
                      </a:pPr>
                      <a:r>
                        <a:rPr sz="2400">
                          <a:solidFill>
                            <a:srgbClr val="222222"/>
                          </a:solidFill>
                          <a:sym typeface="DIN Condensed"/>
                        </a:rPr>
                        <a:t>0</a:t>
                      </a:r>
                    </a:p>
                  </a:txBody>
                  <a:tcPr marL="0" marR="0" marT="0" marB="0" anchor="ctr" horzOverflow="overflow"/>
                </a:tc>
                <a:tc>
                  <a:txBody>
                    <a:bodyPr/>
                    <a:lstStyle/>
                    <a:p>
                      <a:pPr indent="228600">
                        <a:lnSpc>
                          <a:spcPct val="80000"/>
                        </a:lnSpc>
                        <a:defRPr>
                          <a:solidFill>
                            <a:srgbClr val="000000"/>
                          </a:solidFill>
                        </a:defRPr>
                      </a:pPr>
                      <a:r>
                        <a:rPr sz="2400">
                          <a:solidFill>
                            <a:srgbClr val="222222"/>
                          </a:solidFill>
                          <a:sym typeface="DIN Condensed"/>
                        </a:rPr>
                        <a:t>7</a:t>
                      </a:r>
                    </a:p>
                  </a:txBody>
                  <a:tcPr marL="0" marR="0" marT="0" marB="0" anchor="ctr" horzOverflow="overflow"/>
                </a:tc>
                <a:tc>
                  <a:txBody>
                    <a:bodyPr/>
                    <a:lstStyle/>
                    <a:p>
                      <a:pPr indent="228600">
                        <a:lnSpc>
                          <a:spcPct val="80000"/>
                        </a:lnSpc>
                        <a:defRPr>
                          <a:solidFill>
                            <a:srgbClr val="000000"/>
                          </a:solidFill>
                        </a:defRPr>
                      </a:pPr>
                      <a:r>
                        <a:rPr sz="2400">
                          <a:solidFill>
                            <a:srgbClr val="222222"/>
                          </a:solidFill>
                          <a:sym typeface="DIN Condensed"/>
                        </a:rPr>
                        <a:t>1</a:t>
                      </a:r>
                    </a:p>
                  </a:txBody>
                  <a:tcPr marL="0" marR="0" marT="0" marB="0" anchor="ctr" horzOverflow="overflow"/>
                </a:tc>
                <a:extLst>
                  <a:ext uri="{0D108BD9-81ED-4DB2-BD59-A6C34878D82A}">
                    <a16:rowId xmlns:a16="http://schemas.microsoft.com/office/drawing/2014/main" val="10003"/>
                  </a:ext>
                </a:extLst>
              </a:tr>
            </a:tbl>
          </a:graphicData>
        </a:graphic>
      </p:graphicFrame>
      <p:sp>
        <p:nvSpPr>
          <p:cNvPr id="379" name="(TC-8)+F*((TC-13)-(TC-16))"/>
          <p:cNvSpPr/>
          <p:nvPr/>
        </p:nvSpPr>
        <p:spPr>
          <a:xfrm>
            <a:off x="1222244" y="3678096"/>
            <a:ext cx="4215994" cy="48260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ctr">
              <a:defRPr sz="3000">
                <a:solidFill>
                  <a:srgbClr val="FFFFFF"/>
                </a:solidFill>
              </a:defRPr>
            </a:lvl1pPr>
          </a:lstStyle>
          <a:p>
            <a:r>
              <a:rPr dirty="0"/>
              <a:t>(TC-8)+F*((TC-13)-(TC-16))</a:t>
            </a:r>
          </a:p>
        </p:txBody>
      </p:sp>
      <p:graphicFrame>
        <p:nvGraphicFramePr>
          <p:cNvPr id="380" name="Table"/>
          <p:cNvGraphicFramePr/>
          <p:nvPr>
            <p:extLst>
              <p:ext uri="{D42A27DB-BD31-4B8C-83A1-F6EECF244321}">
                <p14:modId xmlns:p14="http://schemas.microsoft.com/office/powerpoint/2010/main" val="3272565949"/>
              </p:ext>
            </p:extLst>
          </p:nvPr>
        </p:nvGraphicFramePr>
        <p:xfrm>
          <a:off x="1146181" y="7495895"/>
          <a:ext cx="4292057" cy="585216"/>
        </p:xfrm>
        <a:graphic>
          <a:graphicData uri="http://schemas.openxmlformats.org/drawingml/2006/table">
            <a:tbl>
              <a:tblPr bandRow="1">
                <a:tableStyleId>{EEE7283C-3CF3-47DC-8721-378D4A62B228}</a:tableStyleId>
              </a:tblPr>
              <a:tblGrid>
                <a:gridCol w="1824712">
                  <a:extLst>
                    <a:ext uri="{9D8B030D-6E8A-4147-A177-3AD203B41FA5}">
                      <a16:colId xmlns:a16="http://schemas.microsoft.com/office/drawing/2014/main" val="20000"/>
                    </a:ext>
                  </a:extLst>
                </a:gridCol>
                <a:gridCol w="715711">
                  <a:extLst>
                    <a:ext uri="{9D8B030D-6E8A-4147-A177-3AD203B41FA5}">
                      <a16:colId xmlns:a16="http://schemas.microsoft.com/office/drawing/2014/main" val="20001"/>
                    </a:ext>
                  </a:extLst>
                </a:gridCol>
                <a:gridCol w="876313">
                  <a:extLst>
                    <a:ext uri="{9D8B030D-6E8A-4147-A177-3AD203B41FA5}">
                      <a16:colId xmlns:a16="http://schemas.microsoft.com/office/drawing/2014/main" val="20002"/>
                    </a:ext>
                  </a:extLst>
                </a:gridCol>
                <a:gridCol w="875321">
                  <a:extLst>
                    <a:ext uri="{9D8B030D-6E8A-4147-A177-3AD203B41FA5}">
                      <a16:colId xmlns:a16="http://schemas.microsoft.com/office/drawing/2014/main" val="20003"/>
                    </a:ext>
                  </a:extLst>
                </a:gridCol>
              </a:tblGrid>
              <a:tr h="448171">
                <a:tc>
                  <a:txBody>
                    <a:bodyPr/>
                    <a:lstStyle/>
                    <a:p>
                      <a:pPr indent="228600">
                        <a:lnSpc>
                          <a:spcPct val="80000"/>
                        </a:lnSpc>
                        <a:defRPr>
                          <a:solidFill>
                            <a:srgbClr val="000000"/>
                          </a:solidFill>
                        </a:defRPr>
                      </a:pPr>
                      <a:r>
                        <a:rPr sz="2400">
                          <a:solidFill>
                            <a:srgbClr val="222222"/>
                          </a:solidFill>
                          <a:sym typeface="DIN Condensed"/>
                        </a:rPr>
                        <a:t>Child  test case</a:t>
                      </a:r>
                    </a:p>
                  </a:txBody>
                  <a:tcPr marL="0" marR="0" marT="0" marB="0" anchor="ctr" horzOverflow="overflow"/>
                </a:tc>
                <a:tc>
                  <a:txBody>
                    <a:bodyPr/>
                    <a:lstStyle/>
                    <a:p>
                      <a:pPr indent="228600">
                        <a:lnSpc>
                          <a:spcPct val="80000"/>
                        </a:lnSpc>
                        <a:defRPr>
                          <a:solidFill>
                            <a:srgbClr val="000000"/>
                          </a:solidFill>
                        </a:defRPr>
                      </a:pPr>
                      <a:r>
                        <a:rPr sz="2400" dirty="0">
                          <a:solidFill>
                            <a:srgbClr val="222222"/>
                          </a:solidFill>
                          <a:sym typeface="DIN Condensed"/>
                        </a:rPr>
                        <a:t>0</a:t>
                      </a:r>
                    </a:p>
                  </a:txBody>
                  <a:tcPr marL="0" marR="0" marT="0" marB="0" anchor="ctr" horzOverflow="overflow"/>
                </a:tc>
                <a:tc>
                  <a:txBody>
                    <a:bodyPr/>
                    <a:lstStyle/>
                    <a:p>
                      <a:pPr indent="228600">
                        <a:lnSpc>
                          <a:spcPct val="80000"/>
                        </a:lnSpc>
                        <a:defRPr>
                          <a:solidFill>
                            <a:srgbClr val="000000"/>
                          </a:solidFill>
                        </a:defRPr>
                      </a:pPr>
                      <a:r>
                        <a:rPr sz="2400">
                          <a:solidFill>
                            <a:srgbClr val="222222"/>
                          </a:solidFill>
                          <a:sym typeface="DIN Condensed"/>
                        </a:rPr>
                        <a:t>6</a:t>
                      </a:r>
                    </a:p>
                  </a:txBody>
                  <a:tcPr marL="0" marR="0" marT="0" marB="0" anchor="ctr" horzOverflow="overflow"/>
                </a:tc>
                <a:tc>
                  <a:txBody>
                    <a:bodyPr/>
                    <a:lstStyle/>
                    <a:p>
                      <a:pPr indent="228600">
                        <a:lnSpc>
                          <a:spcPct val="80000"/>
                        </a:lnSpc>
                        <a:defRPr>
                          <a:solidFill>
                            <a:srgbClr val="000000"/>
                          </a:solidFill>
                        </a:defRPr>
                      </a:pPr>
                      <a:r>
                        <a:rPr sz="2400" dirty="0">
                          <a:solidFill>
                            <a:srgbClr val="222222"/>
                          </a:solidFill>
                          <a:sym typeface="DIN Condensed"/>
                        </a:rPr>
                        <a:t>3</a:t>
                      </a:r>
                    </a:p>
                  </a:txBody>
                  <a:tcPr marL="0" marR="0" marT="0" marB="0" anchor="ctr" horzOverflow="overflow"/>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Differential evolution algorithm vs bacteriologic algorithm"/>
          <p:cNvSpPr/>
          <p:nvPr/>
        </p:nvSpPr>
        <p:spPr>
          <a:xfrm>
            <a:off x="389466" y="445649"/>
            <a:ext cx="11176001" cy="457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normAutofit/>
          </a:bodyPr>
          <a:lstStyle>
            <a:lvl1pPr defTabSz="457200">
              <a:lnSpc>
                <a:spcPct val="80000"/>
              </a:lnSpc>
              <a:spcBef>
                <a:spcPts val="0"/>
              </a:spcBef>
              <a:defRPr sz="2400" cap="all" spc="120">
                <a:solidFill>
                  <a:srgbClr val="838787"/>
                </a:solidFill>
                <a:latin typeface="DIN Alternate"/>
                <a:ea typeface="DIN Alternate"/>
                <a:cs typeface="DIN Alternate"/>
                <a:sym typeface="DIN Alternate"/>
              </a:defRPr>
            </a:lvl1pPr>
          </a:lstStyle>
          <a:p>
            <a:r>
              <a:t>Differential evolution algorithm vs bacteriologic algorithm</a:t>
            </a:r>
          </a:p>
        </p:txBody>
      </p:sp>
      <p:sp>
        <p:nvSpPr>
          <p:cNvPr id="383" name="Shape 103"/>
          <p:cNvSpPr/>
          <p:nvPr/>
        </p:nvSpPr>
        <p:spPr>
          <a:xfrm>
            <a:off x="300434" y="1066006"/>
            <a:ext cx="5983553" cy="849888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pPr>
              <a:spcBef>
                <a:spcPts val="2800"/>
              </a:spcBef>
              <a:defRPr>
                <a:solidFill>
                  <a:srgbClr val="FFFFFF"/>
                </a:solidFill>
                <a:latin typeface="Avenir Next Medium"/>
                <a:ea typeface="Avenir Next Medium"/>
                <a:cs typeface="Avenir Next Medium"/>
                <a:sym typeface="Avenir Next Medium"/>
              </a:defRPr>
            </a:pPr>
            <a:r>
              <a:t>Now compare the fitness value of parent test case and child test case . If child’s test case FIT value is greater than that of parent replace the parent test case with child test case.</a:t>
            </a:r>
          </a:p>
          <a:p>
            <a:pPr>
              <a:spcBef>
                <a:spcPts val="2800"/>
              </a:spcBef>
              <a:defRPr>
                <a:solidFill>
                  <a:srgbClr val="FFFFFF"/>
                </a:solidFill>
                <a:latin typeface="Avenir Next Medium"/>
                <a:ea typeface="Avenir Next Medium"/>
                <a:cs typeface="Avenir Next Medium"/>
                <a:sym typeface="Avenir Next Medium"/>
              </a:defRPr>
            </a:pPr>
            <a:r>
              <a:t>Parent Fitness Value :- ((0.5*2/4) + (0.5*3/5))*100 = 55%</a:t>
            </a:r>
          </a:p>
          <a:p>
            <a:pPr>
              <a:spcBef>
                <a:spcPts val="2800"/>
              </a:spcBef>
              <a:defRPr>
                <a:solidFill>
                  <a:srgbClr val="FFFFFF"/>
                </a:solidFill>
                <a:latin typeface="Avenir Next Medium"/>
                <a:ea typeface="Avenir Next Medium"/>
                <a:cs typeface="Avenir Next Medium"/>
                <a:sym typeface="Avenir Next Medium"/>
              </a:defRPr>
            </a:pPr>
            <a:r>
              <a:t>Therefore</a:t>
            </a:r>
          </a:p>
        </p:txBody>
      </p:sp>
      <p:sp>
        <p:nvSpPr>
          <p:cNvPr id="384" name="Shape 103"/>
          <p:cNvSpPr/>
          <p:nvPr/>
        </p:nvSpPr>
        <p:spPr>
          <a:xfrm>
            <a:off x="6777698" y="1059656"/>
            <a:ext cx="5788026" cy="851158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lvl1pPr algn="just">
              <a:spcBef>
                <a:spcPts val="2800"/>
              </a:spcBef>
              <a:defRPr>
                <a:solidFill>
                  <a:srgbClr val="FFFFFF"/>
                </a:solidFill>
                <a:latin typeface="Avenir Next Medium"/>
                <a:ea typeface="Avenir Next Medium"/>
                <a:cs typeface="Avenir Next Medium"/>
                <a:sym typeface="Avenir Next Medium"/>
              </a:defRPr>
            </a:lvl1pPr>
          </a:lstStyle>
          <a:p>
            <a:r>
              <a:t>Repeat this procedure with different test cases and form test suites and take those test suits that are optimal.</a:t>
            </a:r>
          </a:p>
        </p:txBody>
      </p:sp>
      <p:sp>
        <p:nvSpPr>
          <p:cNvPr id="385" name="Line"/>
          <p:cNvSpPr/>
          <p:nvPr/>
        </p:nvSpPr>
        <p:spPr>
          <a:xfrm flipV="1">
            <a:off x="6530842" y="1066006"/>
            <a:ext cx="1" cy="8604978"/>
          </a:xfrm>
          <a:prstGeom prst="line">
            <a:avLst/>
          </a:prstGeom>
          <a:ln w="25400">
            <a:solidFill>
              <a:schemeClr val="accent1"/>
            </a:solidFill>
          </a:ln>
        </p:spPr>
        <p:txBody>
          <a:bodyPr lIns="45718" tIns="45718" rIns="45718" bIns="45718"/>
          <a:lstStyle/>
          <a:p>
            <a:pPr>
              <a:defRPr>
                <a:solidFill>
                  <a:srgbClr val="838787"/>
                </a:solidFill>
              </a:defRPr>
            </a:pPr>
            <a:endParaRPr/>
          </a:p>
        </p:txBody>
      </p:sp>
      <p:graphicFrame>
        <p:nvGraphicFramePr>
          <p:cNvPr id="386" name="Table"/>
          <p:cNvGraphicFramePr/>
          <p:nvPr/>
        </p:nvGraphicFramePr>
        <p:xfrm>
          <a:off x="1146181" y="4459878"/>
          <a:ext cx="4292057" cy="585216"/>
        </p:xfrm>
        <a:graphic>
          <a:graphicData uri="http://schemas.openxmlformats.org/drawingml/2006/table">
            <a:tbl>
              <a:tblPr bandRow="1">
                <a:tableStyleId>{EEE7283C-3CF3-47DC-8721-378D4A62B228}</a:tableStyleId>
              </a:tblPr>
              <a:tblGrid>
                <a:gridCol w="1824712">
                  <a:extLst>
                    <a:ext uri="{9D8B030D-6E8A-4147-A177-3AD203B41FA5}">
                      <a16:colId xmlns:a16="http://schemas.microsoft.com/office/drawing/2014/main" val="20000"/>
                    </a:ext>
                  </a:extLst>
                </a:gridCol>
                <a:gridCol w="715711">
                  <a:extLst>
                    <a:ext uri="{9D8B030D-6E8A-4147-A177-3AD203B41FA5}">
                      <a16:colId xmlns:a16="http://schemas.microsoft.com/office/drawing/2014/main" val="20001"/>
                    </a:ext>
                  </a:extLst>
                </a:gridCol>
                <a:gridCol w="876313">
                  <a:extLst>
                    <a:ext uri="{9D8B030D-6E8A-4147-A177-3AD203B41FA5}">
                      <a16:colId xmlns:a16="http://schemas.microsoft.com/office/drawing/2014/main" val="20002"/>
                    </a:ext>
                  </a:extLst>
                </a:gridCol>
                <a:gridCol w="875321">
                  <a:extLst>
                    <a:ext uri="{9D8B030D-6E8A-4147-A177-3AD203B41FA5}">
                      <a16:colId xmlns:a16="http://schemas.microsoft.com/office/drawing/2014/main" val="20003"/>
                    </a:ext>
                  </a:extLst>
                </a:gridCol>
              </a:tblGrid>
              <a:tr h="448171">
                <a:tc>
                  <a:txBody>
                    <a:bodyPr/>
                    <a:lstStyle/>
                    <a:p>
                      <a:pPr indent="228600">
                        <a:lnSpc>
                          <a:spcPct val="80000"/>
                        </a:lnSpc>
                        <a:defRPr>
                          <a:solidFill>
                            <a:srgbClr val="000000"/>
                          </a:solidFill>
                        </a:defRPr>
                      </a:pPr>
                      <a:r>
                        <a:rPr sz="2400">
                          <a:solidFill>
                            <a:srgbClr val="222222"/>
                          </a:solidFill>
                          <a:sym typeface="DIN Condensed"/>
                        </a:rPr>
                        <a:t>New test case</a:t>
                      </a:r>
                    </a:p>
                  </a:txBody>
                  <a:tcPr marL="0" marR="0" marT="0" marB="0" anchor="ctr" horzOverflow="overflow"/>
                </a:tc>
                <a:tc>
                  <a:txBody>
                    <a:bodyPr/>
                    <a:lstStyle/>
                    <a:p>
                      <a:pPr indent="228600">
                        <a:lnSpc>
                          <a:spcPct val="80000"/>
                        </a:lnSpc>
                        <a:defRPr>
                          <a:solidFill>
                            <a:srgbClr val="000000"/>
                          </a:solidFill>
                        </a:defRPr>
                      </a:pPr>
                      <a:r>
                        <a:rPr sz="2400">
                          <a:solidFill>
                            <a:srgbClr val="222222"/>
                          </a:solidFill>
                          <a:sym typeface="DIN Condensed"/>
                        </a:rPr>
                        <a:t>0</a:t>
                      </a:r>
                    </a:p>
                  </a:txBody>
                  <a:tcPr marL="0" marR="0" marT="0" marB="0" anchor="ctr" horzOverflow="overflow"/>
                </a:tc>
                <a:tc>
                  <a:txBody>
                    <a:bodyPr/>
                    <a:lstStyle/>
                    <a:p>
                      <a:pPr indent="228600">
                        <a:lnSpc>
                          <a:spcPct val="80000"/>
                        </a:lnSpc>
                        <a:defRPr>
                          <a:solidFill>
                            <a:srgbClr val="000000"/>
                          </a:solidFill>
                        </a:defRPr>
                      </a:pPr>
                      <a:r>
                        <a:rPr sz="2400">
                          <a:solidFill>
                            <a:srgbClr val="222222"/>
                          </a:solidFill>
                          <a:sym typeface="DIN Condensed"/>
                        </a:rPr>
                        <a:t>6</a:t>
                      </a:r>
                    </a:p>
                  </a:txBody>
                  <a:tcPr marL="0" marR="0" marT="0" marB="0" anchor="ctr" horzOverflow="overflow"/>
                </a:tc>
                <a:tc>
                  <a:txBody>
                    <a:bodyPr/>
                    <a:lstStyle/>
                    <a:p>
                      <a:pPr indent="228600">
                        <a:lnSpc>
                          <a:spcPct val="80000"/>
                        </a:lnSpc>
                        <a:defRPr>
                          <a:solidFill>
                            <a:srgbClr val="000000"/>
                          </a:solidFill>
                        </a:defRPr>
                      </a:pPr>
                      <a:r>
                        <a:rPr sz="2400">
                          <a:solidFill>
                            <a:srgbClr val="222222"/>
                          </a:solidFill>
                          <a:sym typeface="DIN Condensed"/>
                        </a:rPr>
                        <a:t>3</a:t>
                      </a:r>
                    </a:p>
                  </a:txBody>
                  <a:tcPr marL="0" marR="0" marT="0" marB="0" anchor="ctr" horzOverflow="overflow"/>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result"/>
          <p:cNvSpPr>
            <a:spLocks noGrp="1"/>
          </p:cNvSpPr>
          <p:nvPr>
            <p:ph type="body" sz="quarter" idx="1"/>
          </p:nvPr>
        </p:nvSpPr>
        <p:spPr>
          <a:prstGeom prst="rect">
            <a:avLst/>
          </a:prstGeom>
        </p:spPr>
        <p:txBody>
          <a:bodyPr/>
          <a:lstStyle/>
          <a:p>
            <a:r>
              <a:t>result</a:t>
            </a:r>
          </a:p>
        </p:txBody>
      </p:sp>
      <p:sp>
        <p:nvSpPr>
          <p:cNvPr id="389" name="RESULTS WITH DIFFERENT PROGRAMS"/>
          <p:cNvSpPr>
            <a:spLocks noGrp="1"/>
          </p:cNvSpPr>
          <p:nvPr>
            <p:ph type="title"/>
          </p:nvPr>
        </p:nvSpPr>
        <p:spPr>
          <a:xfrm>
            <a:off x="406400" y="1066800"/>
            <a:ext cx="12192000" cy="723900"/>
          </a:xfrm>
          <a:prstGeom prst="rect">
            <a:avLst/>
          </a:prstGeom>
        </p:spPr>
        <p:txBody>
          <a:bodyPr/>
          <a:lstStyle>
            <a:lvl1pPr defTabSz="467359">
              <a:spcBef>
                <a:spcPts val="2200"/>
              </a:spcBef>
              <a:defRPr sz="4800"/>
            </a:lvl1pPr>
          </a:lstStyle>
          <a:p>
            <a:r>
              <a:t>RESULTS WITH DIFFERENT PROGRAMS</a:t>
            </a:r>
          </a:p>
        </p:txBody>
      </p:sp>
      <p:graphicFrame>
        <p:nvGraphicFramePr>
          <p:cNvPr id="390" name="2D Bar Chart"/>
          <p:cNvGraphicFramePr/>
          <p:nvPr/>
        </p:nvGraphicFramePr>
        <p:xfrm>
          <a:off x="159991" y="2082711"/>
          <a:ext cx="12700235" cy="716304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Body"/>
          <p:cNvSpPr>
            <a:spLocks noGrp="1"/>
          </p:cNvSpPr>
          <p:nvPr>
            <p:ph type="body" sz="quarter" idx="1"/>
          </p:nvPr>
        </p:nvSpPr>
        <p:spPr>
          <a:prstGeom prst="rect">
            <a:avLst/>
          </a:prstGeom>
        </p:spPr>
        <p:txBody>
          <a:bodyPr/>
          <a:lstStyle/>
          <a:p>
            <a:endParaRPr/>
          </a:p>
        </p:txBody>
      </p:sp>
      <p:sp>
        <p:nvSpPr>
          <p:cNvPr id="393" name="TIME COMPARISON (IN SECONDS)"/>
          <p:cNvSpPr>
            <a:spLocks noGrp="1"/>
          </p:cNvSpPr>
          <p:nvPr>
            <p:ph type="title"/>
          </p:nvPr>
        </p:nvSpPr>
        <p:spPr>
          <a:prstGeom prst="rect">
            <a:avLst/>
          </a:prstGeom>
        </p:spPr>
        <p:txBody>
          <a:bodyPr/>
          <a:lstStyle>
            <a:lvl1pPr defTabSz="467359">
              <a:spcBef>
                <a:spcPts val="2200"/>
              </a:spcBef>
              <a:defRPr sz="4800"/>
            </a:lvl1pPr>
          </a:lstStyle>
          <a:p>
            <a:r>
              <a:t>TIME COMPARISON (IN SECONDS)</a:t>
            </a:r>
          </a:p>
        </p:txBody>
      </p:sp>
      <p:graphicFrame>
        <p:nvGraphicFramePr>
          <p:cNvPr id="394" name="Table"/>
          <p:cNvGraphicFramePr/>
          <p:nvPr/>
        </p:nvGraphicFramePr>
        <p:xfrm>
          <a:off x="2325253" y="2324178"/>
          <a:ext cx="8964130" cy="6815089"/>
        </p:xfrm>
        <a:graphic>
          <a:graphicData uri="http://schemas.openxmlformats.org/drawingml/2006/table">
            <a:tbl>
              <a:tblPr firstRow="1" bandRow="1">
                <a:tableStyleId>{4C3C2611-4C71-4FC5-86AE-919BDF0F9419}</a:tableStyleId>
              </a:tblPr>
              <a:tblGrid>
                <a:gridCol w="2987000">
                  <a:extLst>
                    <a:ext uri="{9D8B030D-6E8A-4147-A177-3AD203B41FA5}">
                      <a16:colId xmlns:a16="http://schemas.microsoft.com/office/drawing/2014/main" val="20000"/>
                    </a:ext>
                  </a:extLst>
                </a:gridCol>
                <a:gridCol w="2988565">
                  <a:extLst>
                    <a:ext uri="{9D8B030D-6E8A-4147-A177-3AD203B41FA5}">
                      <a16:colId xmlns:a16="http://schemas.microsoft.com/office/drawing/2014/main" val="20001"/>
                    </a:ext>
                  </a:extLst>
                </a:gridCol>
                <a:gridCol w="2988565">
                  <a:extLst>
                    <a:ext uri="{9D8B030D-6E8A-4147-A177-3AD203B41FA5}">
                      <a16:colId xmlns:a16="http://schemas.microsoft.com/office/drawing/2014/main" val="20002"/>
                    </a:ext>
                  </a:extLst>
                </a:gridCol>
              </a:tblGrid>
              <a:tr h="940634">
                <a:tc>
                  <a:txBody>
                    <a:bodyPr/>
                    <a:lstStyle/>
                    <a:p>
                      <a:pPr defTabSz="457200">
                        <a:defRPr b="0">
                          <a:solidFill>
                            <a:srgbClr val="000000"/>
                          </a:solidFill>
                        </a:defRPr>
                      </a:pPr>
                      <a:r>
                        <a:rPr sz="2600" b="1">
                          <a:solidFill>
                            <a:srgbClr val="FEFEFE"/>
                          </a:solidFill>
                          <a:uFill>
                            <a:solidFill>
                              <a:srgbClr val="FEFEFE"/>
                            </a:solidFill>
                          </a:uFill>
                          <a:latin typeface="+mn-lt"/>
                          <a:ea typeface="+mn-ea"/>
                          <a:cs typeface="+mn-cs"/>
                          <a:sym typeface="Helvetica"/>
                        </a:rPr>
                        <a:t>Programs</a:t>
                      </a:r>
                    </a:p>
                  </a:txBody>
                  <a:tcPr marL="50800" marR="50800" marT="50800" marB="50800" anchor="ctr" horzOverflow="overflow">
                    <a:lnL w="25400">
                      <a:solidFill>
                        <a:srgbClr val="578625"/>
                      </a:solidFill>
                      <a:miter lim="400000"/>
                    </a:lnL>
                    <a:lnT w="25400">
                      <a:solidFill>
                        <a:srgbClr val="578625"/>
                      </a:solidFill>
                      <a:miter lim="400000"/>
                    </a:lnT>
                    <a:lnB w="3175">
                      <a:solidFill>
                        <a:srgbClr val="000000"/>
                      </a:solidFill>
                      <a:miter lim="400000"/>
                    </a:lnB>
                    <a:solidFill>
                      <a:srgbClr val="578625"/>
                    </a:solidFill>
                  </a:tcPr>
                </a:tc>
                <a:tc>
                  <a:txBody>
                    <a:bodyPr/>
                    <a:lstStyle/>
                    <a:p>
                      <a:pPr defTabSz="457200">
                        <a:defRPr b="0">
                          <a:solidFill>
                            <a:srgbClr val="000000"/>
                          </a:solidFill>
                        </a:defRPr>
                      </a:pPr>
                      <a:r>
                        <a:rPr sz="2600" b="1">
                          <a:solidFill>
                            <a:srgbClr val="FEFEFE"/>
                          </a:solidFill>
                          <a:uFill>
                            <a:solidFill>
                              <a:srgbClr val="FEFEFE"/>
                            </a:solidFill>
                          </a:uFill>
                          <a:latin typeface="+mn-lt"/>
                          <a:ea typeface="+mn-ea"/>
                          <a:cs typeface="+mn-cs"/>
                          <a:sym typeface="Helvetica"/>
                        </a:rPr>
                        <a:t>Differential Evolution</a:t>
                      </a:r>
                    </a:p>
                  </a:txBody>
                  <a:tcPr marL="50800" marR="50800" marT="50800" marB="50800" anchor="ctr" horzOverflow="overflow">
                    <a:lnT w="25400">
                      <a:solidFill>
                        <a:srgbClr val="578625"/>
                      </a:solidFill>
                      <a:miter lim="400000"/>
                    </a:lnT>
                    <a:lnB w="3175">
                      <a:solidFill>
                        <a:srgbClr val="000000"/>
                      </a:solidFill>
                      <a:miter lim="400000"/>
                    </a:lnB>
                    <a:solidFill>
                      <a:srgbClr val="578625"/>
                    </a:solidFill>
                  </a:tcPr>
                </a:tc>
                <a:tc>
                  <a:txBody>
                    <a:bodyPr/>
                    <a:lstStyle/>
                    <a:p>
                      <a:pPr defTabSz="457200">
                        <a:defRPr b="0">
                          <a:solidFill>
                            <a:srgbClr val="000000"/>
                          </a:solidFill>
                        </a:defRPr>
                      </a:pPr>
                      <a:r>
                        <a:rPr sz="2600" b="1">
                          <a:solidFill>
                            <a:srgbClr val="FEFEFE"/>
                          </a:solidFill>
                          <a:uFill>
                            <a:solidFill>
                              <a:srgbClr val="FEFEFE"/>
                            </a:solidFill>
                          </a:uFill>
                          <a:latin typeface="+mn-lt"/>
                          <a:ea typeface="+mn-ea"/>
                          <a:cs typeface="+mn-cs"/>
                          <a:sym typeface="Helvetica"/>
                        </a:rPr>
                        <a:t>Bacteriologic Algorithm</a:t>
                      </a:r>
                    </a:p>
                  </a:txBody>
                  <a:tcPr marL="50800" marR="50800" marT="50800" marB="50800" anchor="ctr" horzOverflow="overflow">
                    <a:lnR w="25400">
                      <a:solidFill>
                        <a:srgbClr val="578625"/>
                      </a:solidFill>
                      <a:miter lim="400000"/>
                    </a:lnR>
                    <a:lnT w="25400">
                      <a:solidFill>
                        <a:srgbClr val="578625"/>
                      </a:solidFill>
                      <a:miter lim="400000"/>
                    </a:lnT>
                    <a:lnB w="3175">
                      <a:solidFill>
                        <a:srgbClr val="000000"/>
                      </a:solidFill>
                      <a:miter lim="400000"/>
                    </a:lnB>
                    <a:solidFill>
                      <a:srgbClr val="578625"/>
                    </a:solidFill>
                  </a:tcPr>
                </a:tc>
                <a:extLst>
                  <a:ext uri="{0D108BD9-81ED-4DB2-BD59-A6C34878D82A}">
                    <a16:rowId xmlns:a16="http://schemas.microsoft.com/office/drawing/2014/main" val="10000"/>
                  </a:ext>
                </a:extLst>
              </a:tr>
              <a:tr h="549003">
                <a:tc>
                  <a:txBody>
                    <a:bodyPr/>
                    <a:lstStyle/>
                    <a:p>
                      <a:pPr defTabSz="457200">
                        <a:defRPr>
                          <a:solidFill>
                            <a:srgbClr val="000000"/>
                          </a:solidFill>
                        </a:defRPr>
                      </a:pPr>
                      <a:r>
                        <a:rPr sz="2600" b="1">
                          <a:solidFill>
                            <a:srgbClr val="FEFEFE"/>
                          </a:solidFill>
                          <a:uFill>
                            <a:solidFill>
                              <a:srgbClr val="FEFEFE"/>
                            </a:solidFill>
                          </a:uFill>
                          <a:latin typeface="+mn-lt"/>
                          <a:ea typeface="+mn-ea"/>
                          <a:cs typeface="+mn-cs"/>
                          <a:sym typeface="Helvetica"/>
                        </a:rPr>
                        <a:t>Leap Year</a:t>
                      </a:r>
                    </a:p>
                  </a:txBody>
                  <a:tcPr marL="50800" marR="50800" marT="50800" marB="50800" anchor="ctr" horzOverflow="overflow">
                    <a:lnL w="25400">
                      <a:solidFill>
                        <a:srgbClr val="578625"/>
                      </a:solidFill>
                      <a:miter lim="400000"/>
                    </a:lnL>
                    <a:lnR w="3175">
                      <a:solidFill>
                        <a:srgbClr val="000000"/>
                      </a:solidFill>
                      <a:miter lim="400000"/>
                    </a:lnR>
                    <a:lnT w="3175">
                      <a:solidFill>
                        <a:srgbClr val="000000"/>
                      </a:solidFill>
                      <a:miter lim="400000"/>
                    </a:lnT>
                    <a:lnB w="3175">
                      <a:solidFill>
                        <a:srgbClr val="000000"/>
                      </a:solidFill>
                      <a:miter lim="400000"/>
                    </a:lnB>
                    <a:solidFill>
                      <a:srgbClr val="63B2DE"/>
                    </a:solidFill>
                  </a:tcPr>
                </a:tc>
                <a:tc>
                  <a:txBody>
                    <a:bodyPr/>
                    <a:lstStyle/>
                    <a:p>
                      <a:pPr defTabSz="457200">
                        <a:defRPr>
                          <a:solidFill>
                            <a:srgbClr val="000000"/>
                          </a:solidFill>
                        </a:defRPr>
                      </a:pPr>
                      <a:r>
                        <a:rPr sz="2600">
                          <a:uFill>
                            <a:solidFill>
                              <a:srgbClr val="000000"/>
                            </a:solidFill>
                          </a:uFill>
                          <a:latin typeface="+mn-lt"/>
                          <a:ea typeface="+mn-ea"/>
                          <a:cs typeface="+mn-cs"/>
                          <a:sym typeface="Helvetica"/>
                        </a:rPr>
                        <a:t>0.09099</a:t>
                      </a:r>
                    </a:p>
                  </a:txBody>
                  <a:tcPr marL="50800" marR="50800" marT="50800" marB="50800" anchor="ctr"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FFFFFF"/>
                    </a:solidFill>
                  </a:tcPr>
                </a:tc>
                <a:tc>
                  <a:txBody>
                    <a:bodyPr/>
                    <a:lstStyle/>
                    <a:p>
                      <a:pPr defTabSz="457200">
                        <a:defRPr>
                          <a:solidFill>
                            <a:srgbClr val="000000"/>
                          </a:solidFill>
                        </a:defRPr>
                      </a:pPr>
                      <a:r>
                        <a:rPr sz="2600">
                          <a:uFill>
                            <a:solidFill>
                              <a:srgbClr val="000000"/>
                            </a:solidFill>
                          </a:uFill>
                          <a:latin typeface="+mn-lt"/>
                          <a:ea typeface="+mn-ea"/>
                          <a:cs typeface="+mn-cs"/>
                          <a:sym typeface="Helvetica"/>
                        </a:rPr>
                        <a:t>0.11807</a:t>
                      </a:r>
                    </a:p>
                  </a:txBody>
                  <a:tcPr marL="50800" marR="50800" marT="50800" marB="50800" anchor="ctr" horzOverflow="overflow">
                    <a:lnL w="3175">
                      <a:solidFill>
                        <a:srgbClr val="000000"/>
                      </a:solidFill>
                      <a:miter lim="400000"/>
                    </a:lnL>
                    <a:lnR w="25400">
                      <a:solidFill>
                        <a:srgbClr val="578625"/>
                      </a:solidFill>
                      <a:miter lim="400000"/>
                    </a:lnR>
                    <a:lnT w="3175">
                      <a:solidFill>
                        <a:srgbClr val="000000"/>
                      </a:solidFill>
                      <a:miter lim="400000"/>
                    </a:lnT>
                    <a:lnB w="3175">
                      <a:solidFill>
                        <a:srgbClr val="000000"/>
                      </a:solidFill>
                      <a:miter lim="400000"/>
                    </a:lnB>
                    <a:solidFill>
                      <a:srgbClr val="FFFFFF"/>
                    </a:solidFill>
                  </a:tcPr>
                </a:tc>
                <a:extLst>
                  <a:ext uri="{0D108BD9-81ED-4DB2-BD59-A6C34878D82A}">
                    <a16:rowId xmlns:a16="http://schemas.microsoft.com/office/drawing/2014/main" val="10001"/>
                  </a:ext>
                </a:extLst>
              </a:tr>
              <a:tr h="876964">
                <a:tc>
                  <a:txBody>
                    <a:bodyPr/>
                    <a:lstStyle/>
                    <a:p>
                      <a:pPr defTabSz="457200">
                        <a:defRPr>
                          <a:solidFill>
                            <a:srgbClr val="000000"/>
                          </a:solidFill>
                        </a:defRPr>
                      </a:pPr>
                      <a:r>
                        <a:rPr sz="2600" b="1">
                          <a:solidFill>
                            <a:srgbClr val="FEFEFE"/>
                          </a:solidFill>
                          <a:uFill>
                            <a:solidFill>
                              <a:srgbClr val="FEFEFE"/>
                            </a:solidFill>
                          </a:uFill>
                          <a:latin typeface="+mn-lt"/>
                          <a:ea typeface="+mn-ea"/>
                          <a:cs typeface="+mn-cs"/>
                          <a:sym typeface="Helvetica"/>
                        </a:rPr>
                        <a:t>Maximum of three</a:t>
                      </a:r>
                    </a:p>
                  </a:txBody>
                  <a:tcPr marL="50800" marR="50800" marT="50800" marB="50800" anchor="ctr" horzOverflow="overflow">
                    <a:lnL w="25400">
                      <a:solidFill>
                        <a:srgbClr val="578625"/>
                      </a:solidFill>
                      <a:miter lim="400000"/>
                    </a:lnL>
                    <a:lnR w="3175">
                      <a:solidFill>
                        <a:srgbClr val="000000"/>
                      </a:solidFill>
                      <a:miter lim="400000"/>
                    </a:lnR>
                    <a:lnT w="3175">
                      <a:solidFill>
                        <a:srgbClr val="000000"/>
                      </a:solidFill>
                      <a:miter lim="400000"/>
                    </a:lnT>
                    <a:lnB w="3175">
                      <a:solidFill>
                        <a:srgbClr val="000000"/>
                      </a:solidFill>
                      <a:miter lim="400000"/>
                    </a:lnB>
                    <a:solidFill>
                      <a:srgbClr val="63B2DE"/>
                    </a:solidFill>
                  </a:tcPr>
                </a:tc>
                <a:tc>
                  <a:txBody>
                    <a:bodyPr/>
                    <a:lstStyle/>
                    <a:p>
                      <a:pPr defTabSz="457200">
                        <a:defRPr>
                          <a:solidFill>
                            <a:srgbClr val="000000"/>
                          </a:solidFill>
                        </a:defRPr>
                      </a:pPr>
                      <a:r>
                        <a:rPr sz="2600">
                          <a:uFill>
                            <a:solidFill>
                              <a:srgbClr val="000000"/>
                            </a:solidFill>
                          </a:uFill>
                          <a:latin typeface="+mn-lt"/>
                          <a:ea typeface="+mn-ea"/>
                          <a:cs typeface="+mn-cs"/>
                          <a:sym typeface="Helvetica"/>
                        </a:rPr>
                        <a:t>0.07788</a:t>
                      </a:r>
                    </a:p>
                  </a:txBody>
                  <a:tcPr marL="50800" marR="50800" marT="50800" marB="50800" anchor="ctr"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EEEEE"/>
                    </a:solidFill>
                  </a:tcPr>
                </a:tc>
                <a:tc>
                  <a:txBody>
                    <a:bodyPr/>
                    <a:lstStyle/>
                    <a:p>
                      <a:pPr defTabSz="457200">
                        <a:defRPr>
                          <a:solidFill>
                            <a:srgbClr val="000000"/>
                          </a:solidFill>
                        </a:defRPr>
                      </a:pPr>
                      <a:r>
                        <a:rPr sz="2600">
                          <a:uFill>
                            <a:solidFill>
                              <a:srgbClr val="000000"/>
                            </a:solidFill>
                          </a:uFill>
                          <a:latin typeface="+mn-lt"/>
                          <a:ea typeface="+mn-ea"/>
                          <a:cs typeface="+mn-cs"/>
                          <a:sym typeface="Helvetica"/>
                        </a:rPr>
                        <a:t>0.07906</a:t>
                      </a:r>
                    </a:p>
                  </a:txBody>
                  <a:tcPr marL="50800" marR="50800" marT="50800" marB="50800" anchor="ctr" horzOverflow="overflow">
                    <a:lnL w="3175">
                      <a:solidFill>
                        <a:srgbClr val="000000"/>
                      </a:solidFill>
                      <a:miter lim="400000"/>
                    </a:lnL>
                    <a:lnR w="25400">
                      <a:solidFill>
                        <a:srgbClr val="578625"/>
                      </a:solidFill>
                      <a:miter lim="400000"/>
                    </a:lnR>
                    <a:lnT w="3175">
                      <a:solidFill>
                        <a:srgbClr val="000000"/>
                      </a:solidFill>
                      <a:miter lim="400000"/>
                    </a:lnT>
                    <a:lnB w="3175">
                      <a:solidFill>
                        <a:srgbClr val="000000"/>
                      </a:solidFill>
                      <a:miter lim="400000"/>
                    </a:lnB>
                    <a:solidFill>
                      <a:srgbClr val="EEEEEE"/>
                    </a:solidFill>
                  </a:tcPr>
                </a:tc>
                <a:extLst>
                  <a:ext uri="{0D108BD9-81ED-4DB2-BD59-A6C34878D82A}">
                    <a16:rowId xmlns:a16="http://schemas.microsoft.com/office/drawing/2014/main" val="10002"/>
                  </a:ext>
                </a:extLst>
              </a:tr>
              <a:tr h="876964">
                <a:tc>
                  <a:txBody>
                    <a:bodyPr/>
                    <a:lstStyle/>
                    <a:p>
                      <a:pPr defTabSz="457200">
                        <a:defRPr>
                          <a:solidFill>
                            <a:srgbClr val="000000"/>
                          </a:solidFill>
                        </a:defRPr>
                      </a:pPr>
                      <a:r>
                        <a:rPr sz="2600" b="1">
                          <a:solidFill>
                            <a:srgbClr val="FEFEFE"/>
                          </a:solidFill>
                          <a:uFill>
                            <a:solidFill>
                              <a:srgbClr val="FEFEFE"/>
                            </a:solidFill>
                          </a:uFill>
                          <a:latin typeface="+mn-lt"/>
                          <a:ea typeface="+mn-ea"/>
                          <a:cs typeface="+mn-cs"/>
                          <a:sym typeface="Helvetica"/>
                        </a:rPr>
                        <a:t>Minimum of two</a:t>
                      </a:r>
                    </a:p>
                  </a:txBody>
                  <a:tcPr marL="50800" marR="50800" marT="50800" marB="50800" anchor="ctr" horzOverflow="overflow">
                    <a:lnL w="25400">
                      <a:solidFill>
                        <a:srgbClr val="578625"/>
                      </a:solidFill>
                      <a:miter lim="400000"/>
                    </a:lnL>
                    <a:lnR w="3175">
                      <a:solidFill>
                        <a:srgbClr val="000000"/>
                      </a:solidFill>
                      <a:miter lim="400000"/>
                    </a:lnR>
                    <a:lnT w="3175">
                      <a:solidFill>
                        <a:srgbClr val="000000"/>
                      </a:solidFill>
                      <a:miter lim="400000"/>
                    </a:lnT>
                    <a:lnB w="3175">
                      <a:solidFill>
                        <a:srgbClr val="000000"/>
                      </a:solidFill>
                      <a:miter lim="400000"/>
                    </a:lnB>
                    <a:solidFill>
                      <a:srgbClr val="63B2DE"/>
                    </a:solidFill>
                  </a:tcPr>
                </a:tc>
                <a:tc>
                  <a:txBody>
                    <a:bodyPr/>
                    <a:lstStyle/>
                    <a:p>
                      <a:pPr defTabSz="457200">
                        <a:defRPr>
                          <a:solidFill>
                            <a:srgbClr val="000000"/>
                          </a:solidFill>
                        </a:defRPr>
                      </a:pPr>
                      <a:r>
                        <a:rPr sz="2600">
                          <a:uFill>
                            <a:solidFill>
                              <a:srgbClr val="000000"/>
                            </a:solidFill>
                          </a:uFill>
                          <a:latin typeface="+mn-lt"/>
                          <a:ea typeface="+mn-ea"/>
                          <a:cs typeface="+mn-cs"/>
                          <a:sym typeface="Helvetica"/>
                        </a:rPr>
                        <a:t>0.07181</a:t>
                      </a:r>
                    </a:p>
                  </a:txBody>
                  <a:tcPr marL="50800" marR="50800" marT="50800" marB="50800" anchor="ctr"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FFFFFF"/>
                    </a:solidFill>
                  </a:tcPr>
                </a:tc>
                <a:tc>
                  <a:txBody>
                    <a:bodyPr/>
                    <a:lstStyle/>
                    <a:p>
                      <a:pPr defTabSz="457200">
                        <a:defRPr>
                          <a:solidFill>
                            <a:srgbClr val="000000"/>
                          </a:solidFill>
                        </a:defRPr>
                      </a:pPr>
                      <a:r>
                        <a:rPr sz="2600">
                          <a:uFill>
                            <a:solidFill>
                              <a:srgbClr val="000000"/>
                            </a:solidFill>
                          </a:uFill>
                          <a:latin typeface="+mn-lt"/>
                          <a:ea typeface="+mn-ea"/>
                          <a:cs typeface="+mn-cs"/>
                          <a:sym typeface="Helvetica"/>
                        </a:rPr>
                        <a:t>0.12891</a:t>
                      </a:r>
                    </a:p>
                  </a:txBody>
                  <a:tcPr marL="50800" marR="50800" marT="50800" marB="50800" anchor="ctr" horzOverflow="overflow">
                    <a:lnL w="3175">
                      <a:solidFill>
                        <a:srgbClr val="000000"/>
                      </a:solidFill>
                      <a:miter lim="400000"/>
                    </a:lnL>
                    <a:lnR w="25400">
                      <a:solidFill>
                        <a:srgbClr val="578625"/>
                      </a:solidFill>
                      <a:miter lim="400000"/>
                    </a:lnR>
                    <a:lnT w="3175">
                      <a:solidFill>
                        <a:srgbClr val="000000"/>
                      </a:solidFill>
                      <a:miter lim="400000"/>
                    </a:lnT>
                    <a:lnB w="3175">
                      <a:solidFill>
                        <a:srgbClr val="000000"/>
                      </a:solidFill>
                      <a:miter lim="400000"/>
                    </a:lnB>
                    <a:solidFill>
                      <a:srgbClr val="FFFFFF"/>
                    </a:solidFill>
                  </a:tcPr>
                </a:tc>
                <a:extLst>
                  <a:ext uri="{0D108BD9-81ED-4DB2-BD59-A6C34878D82A}">
                    <a16:rowId xmlns:a16="http://schemas.microsoft.com/office/drawing/2014/main" val="10003"/>
                  </a:ext>
                </a:extLst>
              </a:tr>
              <a:tr h="549003">
                <a:tc>
                  <a:txBody>
                    <a:bodyPr/>
                    <a:lstStyle/>
                    <a:p>
                      <a:pPr defTabSz="457200">
                        <a:defRPr>
                          <a:solidFill>
                            <a:srgbClr val="000000"/>
                          </a:solidFill>
                        </a:defRPr>
                      </a:pPr>
                      <a:r>
                        <a:rPr sz="2600" b="1">
                          <a:solidFill>
                            <a:srgbClr val="FEFEFE"/>
                          </a:solidFill>
                          <a:uFill>
                            <a:solidFill>
                              <a:srgbClr val="FEFEFE"/>
                            </a:solidFill>
                          </a:uFill>
                          <a:latin typeface="+mn-lt"/>
                          <a:ea typeface="+mn-ea"/>
                          <a:cs typeface="+mn-cs"/>
                          <a:sym typeface="Helvetica"/>
                        </a:rPr>
                        <a:t>Point Circle</a:t>
                      </a:r>
                    </a:p>
                  </a:txBody>
                  <a:tcPr marL="50800" marR="50800" marT="50800" marB="50800" anchor="ctr" horzOverflow="overflow">
                    <a:lnL w="25400">
                      <a:solidFill>
                        <a:srgbClr val="578625"/>
                      </a:solidFill>
                      <a:miter lim="400000"/>
                    </a:lnL>
                    <a:lnR w="3175">
                      <a:solidFill>
                        <a:srgbClr val="000000"/>
                      </a:solidFill>
                      <a:miter lim="400000"/>
                    </a:lnR>
                    <a:lnT w="3175">
                      <a:solidFill>
                        <a:srgbClr val="000000"/>
                      </a:solidFill>
                      <a:miter lim="400000"/>
                    </a:lnT>
                    <a:lnB w="3175">
                      <a:solidFill>
                        <a:srgbClr val="000000"/>
                      </a:solidFill>
                      <a:miter lim="400000"/>
                    </a:lnB>
                    <a:solidFill>
                      <a:srgbClr val="63B2DE"/>
                    </a:solidFill>
                  </a:tcPr>
                </a:tc>
                <a:tc>
                  <a:txBody>
                    <a:bodyPr/>
                    <a:lstStyle/>
                    <a:p>
                      <a:pPr defTabSz="457200">
                        <a:defRPr>
                          <a:solidFill>
                            <a:srgbClr val="000000"/>
                          </a:solidFill>
                        </a:defRPr>
                      </a:pPr>
                      <a:r>
                        <a:rPr sz="2600">
                          <a:uFill>
                            <a:solidFill>
                              <a:srgbClr val="000000"/>
                            </a:solidFill>
                          </a:uFill>
                          <a:latin typeface="+mn-lt"/>
                          <a:ea typeface="+mn-ea"/>
                          <a:cs typeface="+mn-cs"/>
                          <a:sym typeface="Helvetica"/>
                        </a:rPr>
                        <a:t>0.11112</a:t>
                      </a:r>
                    </a:p>
                  </a:txBody>
                  <a:tcPr marL="50800" marR="50800" marT="50800" marB="50800" anchor="ctr"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EEEEE"/>
                    </a:solidFill>
                  </a:tcPr>
                </a:tc>
                <a:tc>
                  <a:txBody>
                    <a:bodyPr/>
                    <a:lstStyle/>
                    <a:p>
                      <a:pPr defTabSz="457200">
                        <a:defRPr>
                          <a:solidFill>
                            <a:srgbClr val="000000"/>
                          </a:solidFill>
                        </a:defRPr>
                      </a:pPr>
                      <a:r>
                        <a:rPr sz="2600">
                          <a:uFill>
                            <a:solidFill>
                              <a:srgbClr val="000000"/>
                            </a:solidFill>
                          </a:uFill>
                          <a:latin typeface="+mn-lt"/>
                          <a:ea typeface="+mn-ea"/>
                          <a:cs typeface="+mn-cs"/>
                          <a:sym typeface="Helvetica"/>
                        </a:rPr>
                        <a:t>0.096137</a:t>
                      </a:r>
                    </a:p>
                  </a:txBody>
                  <a:tcPr marL="50800" marR="50800" marT="50800" marB="50800" anchor="ctr" horzOverflow="overflow">
                    <a:lnL w="3175">
                      <a:solidFill>
                        <a:srgbClr val="000000"/>
                      </a:solidFill>
                      <a:miter lim="400000"/>
                    </a:lnL>
                    <a:lnR w="25400">
                      <a:solidFill>
                        <a:srgbClr val="578625"/>
                      </a:solidFill>
                      <a:miter lim="400000"/>
                    </a:lnR>
                    <a:lnT w="3175">
                      <a:solidFill>
                        <a:srgbClr val="000000"/>
                      </a:solidFill>
                      <a:miter lim="400000"/>
                    </a:lnT>
                    <a:lnB w="3175">
                      <a:solidFill>
                        <a:srgbClr val="000000"/>
                      </a:solidFill>
                      <a:miter lim="400000"/>
                    </a:lnB>
                    <a:solidFill>
                      <a:srgbClr val="EEEEEE"/>
                    </a:solidFill>
                  </a:tcPr>
                </a:tc>
                <a:extLst>
                  <a:ext uri="{0D108BD9-81ED-4DB2-BD59-A6C34878D82A}">
                    <a16:rowId xmlns:a16="http://schemas.microsoft.com/office/drawing/2014/main" val="10004"/>
                  </a:ext>
                </a:extLst>
              </a:tr>
              <a:tr h="549003">
                <a:tc>
                  <a:txBody>
                    <a:bodyPr/>
                    <a:lstStyle/>
                    <a:p>
                      <a:pPr defTabSz="457200">
                        <a:defRPr>
                          <a:solidFill>
                            <a:srgbClr val="000000"/>
                          </a:solidFill>
                        </a:defRPr>
                      </a:pPr>
                      <a:r>
                        <a:rPr sz="2600" b="1">
                          <a:solidFill>
                            <a:srgbClr val="FEFEFE"/>
                          </a:solidFill>
                          <a:uFill>
                            <a:solidFill>
                              <a:srgbClr val="FEFEFE"/>
                            </a:solidFill>
                          </a:uFill>
                          <a:latin typeface="+mn-lt"/>
                          <a:ea typeface="+mn-ea"/>
                          <a:cs typeface="+mn-cs"/>
                          <a:sym typeface="Helvetica"/>
                        </a:rPr>
                        <a:t>Remainder</a:t>
                      </a:r>
                    </a:p>
                  </a:txBody>
                  <a:tcPr marL="50800" marR="50800" marT="50800" marB="50800" anchor="ctr" horzOverflow="overflow">
                    <a:lnL w="25400">
                      <a:solidFill>
                        <a:srgbClr val="578625"/>
                      </a:solidFill>
                      <a:miter lim="400000"/>
                    </a:lnL>
                    <a:lnR w="3175">
                      <a:solidFill>
                        <a:srgbClr val="000000"/>
                      </a:solidFill>
                      <a:miter lim="400000"/>
                    </a:lnR>
                    <a:lnT w="3175">
                      <a:solidFill>
                        <a:srgbClr val="000000"/>
                      </a:solidFill>
                      <a:miter lim="400000"/>
                    </a:lnT>
                    <a:lnB w="3175">
                      <a:solidFill>
                        <a:srgbClr val="000000"/>
                      </a:solidFill>
                      <a:miter lim="400000"/>
                    </a:lnB>
                    <a:solidFill>
                      <a:srgbClr val="63B2DE"/>
                    </a:solidFill>
                  </a:tcPr>
                </a:tc>
                <a:tc>
                  <a:txBody>
                    <a:bodyPr/>
                    <a:lstStyle/>
                    <a:p>
                      <a:pPr defTabSz="457200">
                        <a:defRPr>
                          <a:solidFill>
                            <a:srgbClr val="000000"/>
                          </a:solidFill>
                        </a:defRPr>
                      </a:pPr>
                      <a:r>
                        <a:rPr sz="2600">
                          <a:uFill>
                            <a:solidFill>
                              <a:srgbClr val="000000"/>
                            </a:solidFill>
                          </a:uFill>
                          <a:latin typeface="+mn-lt"/>
                          <a:ea typeface="+mn-ea"/>
                          <a:cs typeface="+mn-cs"/>
                          <a:sym typeface="Helvetica"/>
                        </a:rPr>
                        <a:t>0.05966</a:t>
                      </a:r>
                    </a:p>
                  </a:txBody>
                  <a:tcPr marL="50800" marR="50800" marT="50800" marB="50800" anchor="ctr"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FFFFFF"/>
                    </a:solidFill>
                  </a:tcPr>
                </a:tc>
                <a:tc>
                  <a:txBody>
                    <a:bodyPr/>
                    <a:lstStyle/>
                    <a:p>
                      <a:pPr defTabSz="457200">
                        <a:defRPr>
                          <a:solidFill>
                            <a:srgbClr val="000000"/>
                          </a:solidFill>
                        </a:defRPr>
                      </a:pPr>
                      <a:r>
                        <a:rPr sz="2600">
                          <a:uFill>
                            <a:solidFill>
                              <a:srgbClr val="000000"/>
                            </a:solidFill>
                          </a:uFill>
                          <a:latin typeface="+mn-lt"/>
                          <a:ea typeface="+mn-ea"/>
                          <a:cs typeface="+mn-cs"/>
                          <a:sym typeface="Helvetica"/>
                        </a:rPr>
                        <a:t>0.11210</a:t>
                      </a:r>
                    </a:p>
                  </a:txBody>
                  <a:tcPr marL="50800" marR="50800" marT="50800" marB="50800" anchor="ctr" horzOverflow="overflow">
                    <a:lnL w="3175">
                      <a:solidFill>
                        <a:srgbClr val="000000"/>
                      </a:solidFill>
                      <a:miter lim="400000"/>
                    </a:lnL>
                    <a:lnR w="25400">
                      <a:solidFill>
                        <a:srgbClr val="578625"/>
                      </a:solidFill>
                      <a:miter lim="400000"/>
                    </a:lnR>
                    <a:lnT w="3175">
                      <a:solidFill>
                        <a:srgbClr val="000000"/>
                      </a:solidFill>
                      <a:miter lim="400000"/>
                    </a:lnT>
                    <a:lnB w="3175">
                      <a:solidFill>
                        <a:srgbClr val="000000"/>
                      </a:solidFill>
                      <a:miter lim="400000"/>
                    </a:lnB>
                    <a:solidFill>
                      <a:srgbClr val="FFFFFF"/>
                    </a:solidFill>
                  </a:tcPr>
                </a:tc>
                <a:extLst>
                  <a:ext uri="{0D108BD9-81ED-4DB2-BD59-A6C34878D82A}">
                    <a16:rowId xmlns:a16="http://schemas.microsoft.com/office/drawing/2014/main" val="10005"/>
                  </a:ext>
                </a:extLst>
              </a:tr>
              <a:tr h="549003">
                <a:tc>
                  <a:txBody>
                    <a:bodyPr/>
                    <a:lstStyle/>
                    <a:p>
                      <a:pPr defTabSz="457200">
                        <a:defRPr>
                          <a:solidFill>
                            <a:srgbClr val="000000"/>
                          </a:solidFill>
                        </a:defRPr>
                      </a:pPr>
                      <a:r>
                        <a:rPr sz="2600" b="1">
                          <a:solidFill>
                            <a:srgbClr val="FEFEFE"/>
                          </a:solidFill>
                          <a:uFill>
                            <a:solidFill>
                              <a:srgbClr val="FEFEFE"/>
                            </a:solidFill>
                          </a:uFill>
                          <a:latin typeface="+mn-lt"/>
                          <a:ea typeface="+mn-ea"/>
                          <a:cs typeface="+mn-cs"/>
                          <a:sym typeface="Helvetica"/>
                        </a:rPr>
                        <a:t>Quadretic Eqn.</a:t>
                      </a:r>
                    </a:p>
                  </a:txBody>
                  <a:tcPr marL="50800" marR="50800" marT="50800" marB="50800" anchor="ctr" horzOverflow="overflow">
                    <a:lnL w="25400">
                      <a:solidFill>
                        <a:srgbClr val="578625"/>
                      </a:solidFill>
                      <a:miter lim="400000"/>
                    </a:lnL>
                    <a:lnR w="3175">
                      <a:solidFill>
                        <a:srgbClr val="000000"/>
                      </a:solidFill>
                      <a:miter lim="400000"/>
                    </a:lnR>
                    <a:lnT w="3175">
                      <a:solidFill>
                        <a:srgbClr val="000000"/>
                      </a:solidFill>
                      <a:miter lim="400000"/>
                    </a:lnT>
                    <a:lnB w="3175">
                      <a:solidFill>
                        <a:srgbClr val="000000"/>
                      </a:solidFill>
                      <a:miter lim="400000"/>
                    </a:lnB>
                    <a:solidFill>
                      <a:srgbClr val="63B2DE"/>
                    </a:solidFill>
                  </a:tcPr>
                </a:tc>
                <a:tc>
                  <a:txBody>
                    <a:bodyPr/>
                    <a:lstStyle/>
                    <a:p>
                      <a:pPr defTabSz="457200">
                        <a:defRPr>
                          <a:solidFill>
                            <a:srgbClr val="000000"/>
                          </a:solidFill>
                        </a:defRPr>
                      </a:pPr>
                      <a:r>
                        <a:rPr sz="2600">
                          <a:uFill>
                            <a:solidFill>
                              <a:srgbClr val="000000"/>
                            </a:solidFill>
                          </a:uFill>
                          <a:latin typeface="+mn-lt"/>
                          <a:ea typeface="+mn-ea"/>
                          <a:cs typeface="+mn-cs"/>
                          <a:sym typeface="Helvetica"/>
                        </a:rPr>
                        <a:t>0.04116</a:t>
                      </a:r>
                    </a:p>
                  </a:txBody>
                  <a:tcPr marL="50800" marR="50800" marT="50800" marB="50800" anchor="ctr"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EEEEE"/>
                    </a:solidFill>
                  </a:tcPr>
                </a:tc>
                <a:tc>
                  <a:txBody>
                    <a:bodyPr/>
                    <a:lstStyle/>
                    <a:p>
                      <a:pPr defTabSz="457200">
                        <a:defRPr>
                          <a:solidFill>
                            <a:srgbClr val="000000"/>
                          </a:solidFill>
                        </a:defRPr>
                      </a:pPr>
                      <a:r>
                        <a:rPr sz="2600">
                          <a:uFill>
                            <a:solidFill>
                              <a:srgbClr val="000000"/>
                            </a:solidFill>
                          </a:uFill>
                          <a:latin typeface="+mn-lt"/>
                          <a:ea typeface="+mn-ea"/>
                          <a:cs typeface="+mn-cs"/>
                          <a:sym typeface="Helvetica"/>
                        </a:rPr>
                        <a:t>0.08010</a:t>
                      </a:r>
                    </a:p>
                  </a:txBody>
                  <a:tcPr marL="50800" marR="50800" marT="50800" marB="50800" anchor="ctr" horzOverflow="overflow">
                    <a:lnL w="3175">
                      <a:solidFill>
                        <a:srgbClr val="000000"/>
                      </a:solidFill>
                      <a:miter lim="400000"/>
                    </a:lnL>
                    <a:lnR w="25400">
                      <a:solidFill>
                        <a:srgbClr val="578625"/>
                      </a:solidFill>
                      <a:miter lim="400000"/>
                    </a:lnR>
                    <a:lnT w="3175">
                      <a:solidFill>
                        <a:srgbClr val="000000"/>
                      </a:solidFill>
                      <a:miter lim="400000"/>
                    </a:lnT>
                    <a:lnB w="3175">
                      <a:solidFill>
                        <a:srgbClr val="000000"/>
                      </a:solidFill>
                      <a:miter lim="400000"/>
                    </a:lnB>
                    <a:solidFill>
                      <a:srgbClr val="EEEEEE"/>
                    </a:solidFill>
                  </a:tcPr>
                </a:tc>
                <a:extLst>
                  <a:ext uri="{0D108BD9-81ED-4DB2-BD59-A6C34878D82A}">
                    <a16:rowId xmlns:a16="http://schemas.microsoft.com/office/drawing/2014/main" val="10006"/>
                  </a:ext>
                </a:extLst>
              </a:tr>
              <a:tr h="549003">
                <a:tc>
                  <a:txBody>
                    <a:bodyPr/>
                    <a:lstStyle/>
                    <a:p>
                      <a:pPr defTabSz="457200">
                        <a:defRPr>
                          <a:solidFill>
                            <a:srgbClr val="000000"/>
                          </a:solidFill>
                        </a:defRPr>
                      </a:pPr>
                      <a:r>
                        <a:rPr sz="2600" b="1">
                          <a:solidFill>
                            <a:srgbClr val="FEFEFE"/>
                          </a:solidFill>
                          <a:uFill>
                            <a:solidFill>
                              <a:srgbClr val="FEFEFE"/>
                            </a:solidFill>
                          </a:uFill>
                          <a:latin typeface="+mn-lt"/>
                          <a:ea typeface="+mn-ea"/>
                          <a:cs typeface="+mn-cs"/>
                          <a:sym typeface="Helvetica"/>
                        </a:rPr>
                        <a:t>Even Odd</a:t>
                      </a:r>
                    </a:p>
                  </a:txBody>
                  <a:tcPr marL="50800" marR="50800" marT="50800" marB="50800" anchor="ctr" horzOverflow="overflow">
                    <a:lnL w="25400">
                      <a:solidFill>
                        <a:srgbClr val="578625"/>
                      </a:solidFill>
                      <a:miter lim="400000"/>
                    </a:lnL>
                    <a:lnR w="3175">
                      <a:solidFill>
                        <a:srgbClr val="000000"/>
                      </a:solidFill>
                      <a:miter lim="400000"/>
                    </a:lnR>
                    <a:lnT w="3175">
                      <a:solidFill>
                        <a:srgbClr val="000000"/>
                      </a:solidFill>
                      <a:miter lim="400000"/>
                    </a:lnT>
                    <a:lnB w="3175">
                      <a:solidFill>
                        <a:srgbClr val="000000"/>
                      </a:solidFill>
                      <a:miter lim="400000"/>
                    </a:lnB>
                    <a:solidFill>
                      <a:srgbClr val="63B2DE"/>
                    </a:solidFill>
                  </a:tcPr>
                </a:tc>
                <a:tc>
                  <a:txBody>
                    <a:bodyPr/>
                    <a:lstStyle/>
                    <a:p>
                      <a:pPr defTabSz="457200">
                        <a:defRPr>
                          <a:solidFill>
                            <a:srgbClr val="000000"/>
                          </a:solidFill>
                        </a:defRPr>
                      </a:pPr>
                      <a:r>
                        <a:rPr sz="2600">
                          <a:uFill>
                            <a:solidFill>
                              <a:srgbClr val="000000"/>
                            </a:solidFill>
                          </a:uFill>
                          <a:latin typeface="+mn-lt"/>
                          <a:ea typeface="+mn-ea"/>
                          <a:cs typeface="+mn-cs"/>
                          <a:sym typeface="Helvetica"/>
                        </a:rPr>
                        <a:t>0.04732</a:t>
                      </a:r>
                    </a:p>
                  </a:txBody>
                  <a:tcPr marL="50800" marR="50800" marT="50800" marB="50800" anchor="ctr"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FFFFFF"/>
                    </a:solidFill>
                  </a:tcPr>
                </a:tc>
                <a:tc>
                  <a:txBody>
                    <a:bodyPr/>
                    <a:lstStyle/>
                    <a:p>
                      <a:pPr defTabSz="457200">
                        <a:defRPr>
                          <a:solidFill>
                            <a:srgbClr val="000000"/>
                          </a:solidFill>
                        </a:defRPr>
                      </a:pPr>
                      <a:r>
                        <a:rPr sz="2600">
                          <a:uFill>
                            <a:solidFill>
                              <a:srgbClr val="000000"/>
                            </a:solidFill>
                          </a:uFill>
                          <a:latin typeface="+mn-lt"/>
                          <a:ea typeface="+mn-ea"/>
                          <a:cs typeface="+mn-cs"/>
                          <a:sym typeface="Helvetica"/>
                        </a:rPr>
                        <a:t>0.05836</a:t>
                      </a:r>
                    </a:p>
                  </a:txBody>
                  <a:tcPr marL="50800" marR="50800" marT="50800" marB="50800" anchor="ctr" horzOverflow="overflow">
                    <a:lnL w="3175">
                      <a:solidFill>
                        <a:srgbClr val="000000"/>
                      </a:solidFill>
                      <a:miter lim="400000"/>
                    </a:lnL>
                    <a:lnR w="25400">
                      <a:solidFill>
                        <a:srgbClr val="578625"/>
                      </a:solidFill>
                      <a:miter lim="400000"/>
                    </a:lnR>
                    <a:lnT w="3175">
                      <a:solidFill>
                        <a:srgbClr val="000000"/>
                      </a:solidFill>
                      <a:miter lim="400000"/>
                    </a:lnT>
                    <a:lnB w="3175">
                      <a:solidFill>
                        <a:srgbClr val="000000"/>
                      </a:solidFill>
                      <a:miter lim="400000"/>
                    </a:lnB>
                    <a:solidFill>
                      <a:srgbClr val="FFFFFF"/>
                    </a:solidFill>
                  </a:tcPr>
                </a:tc>
                <a:extLst>
                  <a:ext uri="{0D108BD9-81ED-4DB2-BD59-A6C34878D82A}">
                    <a16:rowId xmlns:a16="http://schemas.microsoft.com/office/drawing/2014/main" val="10007"/>
                  </a:ext>
                </a:extLst>
              </a:tr>
              <a:tr h="540594">
                <a:tc>
                  <a:txBody>
                    <a:bodyPr/>
                    <a:lstStyle/>
                    <a:p>
                      <a:pPr defTabSz="457200">
                        <a:defRPr>
                          <a:solidFill>
                            <a:srgbClr val="000000"/>
                          </a:solidFill>
                        </a:defRPr>
                      </a:pPr>
                      <a:r>
                        <a:rPr sz="2600" b="1">
                          <a:solidFill>
                            <a:srgbClr val="FEFEFE"/>
                          </a:solidFill>
                          <a:uFill>
                            <a:solidFill>
                              <a:srgbClr val="FEFEFE"/>
                            </a:solidFill>
                          </a:uFill>
                          <a:latin typeface="+mn-lt"/>
                          <a:ea typeface="+mn-ea"/>
                          <a:cs typeface="+mn-cs"/>
                          <a:sym typeface="Helvetica"/>
                        </a:rPr>
                        <a:t>Marks</a:t>
                      </a:r>
                    </a:p>
                  </a:txBody>
                  <a:tcPr marL="50800" marR="50800" marT="50800" marB="50800" anchor="ctr" horzOverflow="overflow">
                    <a:lnL w="25400">
                      <a:solidFill>
                        <a:srgbClr val="578625"/>
                      </a:solidFill>
                      <a:miter lim="400000"/>
                    </a:lnL>
                    <a:lnR w="3175">
                      <a:solidFill>
                        <a:srgbClr val="000000"/>
                      </a:solidFill>
                      <a:miter lim="400000"/>
                    </a:lnR>
                    <a:lnT w="3175">
                      <a:solidFill>
                        <a:srgbClr val="000000"/>
                      </a:solidFill>
                      <a:miter lim="400000"/>
                    </a:lnT>
                    <a:lnB w="3175">
                      <a:solidFill>
                        <a:srgbClr val="000000"/>
                      </a:solidFill>
                      <a:miter lim="400000"/>
                    </a:lnB>
                    <a:solidFill>
                      <a:srgbClr val="63B2DE"/>
                    </a:solidFill>
                  </a:tcPr>
                </a:tc>
                <a:tc>
                  <a:txBody>
                    <a:bodyPr/>
                    <a:lstStyle/>
                    <a:p>
                      <a:pPr defTabSz="457200">
                        <a:defRPr>
                          <a:solidFill>
                            <a:srgbClr val="000000"/>
                          </a:solidFill>
                        </a:defRPr>
                      </a:pPr>
                      <a:r>
                        <a:rPr sz="2600">
                          <a:uFill>
                            <a:solidFill>
                              <a:srgbClr val="000000"/>
                            </a:solidFill>
                          </a:uFill>
                          <a:latin typeface="+mn-lt"/>
                          <a:ea typeface="+mn-ea"/>
                          <a:cs typeface="+mn-cs"/>
                          <a:sym typeface="Helvetica"/>
                        </a:rPr>
                        <a:t>0.07820</a:t>
                      </a:r>
                    </a:p>
                  </a:txBody>
                  <a:tcPr marL="50800" marR="50800" marT="50800" marB="50800" anchor="ctr"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EEEEE"/>
                    </a:solidFill>
                  </a:tcPr>
                </a:tc>
                <a:tc>
                  <a:txBody>
                    <a:bodyPr/>
                    <a:lstStyle/>
                    <a:p>
                      <a:pPr defTabSz="457200">
                        <a:defRPr>
                          <a:solidFill>
                            <a:srgbClr val="000000"/>
                          </a:solidFill>
                        </a:defRPr>
                      </a:pPr>
                      <a:r>
                        <a:rPr sz="2600">
                          <a:uFill>
                            <a:solidFill>
                              <a:srgbClr val="000000"/>
                            </a:solidFill>
                          </a:uFill>
                          <a:latin typeface="+mn-lt"/>
                          <a:ea typeface="+mn-ea"/>
                          <a:cs typeface="+mn-cs"/>
                          <a:sym typeface="Helvetica"/>
                        </a:rPr>
                        <a:t>0.08265</a:t>
                      </a:r>
                    </a:p>
                  </a:txBody>
                  <a:tcPr marL="50800" marR="50800" marT="50800" marB="50800" anchor="ctr" horzOverflow="overflow">
                    <a:lnL w="3175">
                      <a:solidFill>
                        <a:srgbClr val="000000"/>
                      </a:solidFill>
                      <a:miter lim="400000"/>
                    </a:lnL>
                    <a:lnR w="25400">
                      <a:solidFill>
                        <a:srgbClr val="578625"/>
                      </a:solidFill>
                      <a:miter lim="400000"/>
                    </a:lnR>
                    <a:lnT w="3175">
                      <a:solidFill>
                        <a:srgbClr val="000000"/>
                      </a:solidFill>
                      <a:miter lim="400000"/>
                    </a:lnT>
                    <a:lnB w="3175">
                      <a:solidFill>
                        <a:srgbClr val="000000"/>
                      </a:solidFill>
                      <a:miter lim="400000"/>
                    </a:lnB>
                    <a:solidFill>
                      <a:srgbClr val="EEEEEE"/>
                    </a:solidFill>
                  </a:tcPr>
                </a:tc>
                <a:extLst>
                  <a:ext uri="{0D108BD9-81ED-4DB2-BD59-A6C34878D82A}">
                    <a16:rowId xmlns:a16="http://schemas.microsoft.com/office/drawing/2014/main" val="10008"/>
                  </a:ext>
                </a:extLst>
              </a:tr>
              <a:tr h="834918">
                <a:tc>
                  <a:txBody>
                    <a:bodyPr/>
                    <a:lstStyle/>
                    <a:p>
                      <a:pPr defTabSz="457200">
                        <a:defRPr>
                          <a:solidFill>
                            <a:srgbClr val="000000"/>
                          </a:solidFill>
                        </a:defRPr>
                      </a:pPr>
                      <a:r>
                        <a:rPr sz="2600" b="1">
                          <a:solidFill>
                            <a:srgbClr val="FEFEFE"/>
                          </a:solidFill>
                          <a:uFill>
                            <a:solidFill>
                              <a:srgbClr val="FEFEFE"/>
                            </a:solidFill>
                          </a:uFill>
                          <a:latin typeface="+mn-lt"/>
                          <a:ea typeface="+mn-ea"/>
                          <a:cs typeface="+mn-cs"/>
                          <a:sym typeface="Helvetica"/>
                        </a:rPr>
                        <a:t>Triangle clas.</a:t>
                      </a:r>
                    </a:p>
                  </a:txBody>
                  <a:tcPr marL="50800" marR="50800" marT="50800" marB="50800" anchor="ctr" horzOverflow="overflow">
                    <a:lnL w="25400">
                      <a:solidFill>
                        <a:srgbClr val="578625"/>
                      </a:solidFill>
                      <a:miter lim="400000"/>
                    </a:lnL>
                    <a:lnR w="3175">
                      <a:solidFill>
                        <a:srgbClr val="000000"/>
                      </a:solidFill>
                      <a:miter lim="400000"/>
                    </a:lnR>
                    <a:lnT w="3175">
                      <a:solidFill>
                        <a:srgbClr val="000000"/>
                      </a:solidFill>
                      <a:miter lim="400000"/>
                    </a:lnT>
                    <a:lnB w="25400">
                      <a:solidFill>
                        <a:srgbClr val="578625"/>
                      </a:solidFill>
                      <a:miter lim="400000"/>
                    </a:lnB>
                    <a:solidFill>
                      <a:srgbClr val="63B2DE"/>
                    </a:solidFill>
                  </a:tcPr>
                </a:tc>
                <a:tc>
                  <a:txBody>
                    <a:bodyPr/>
                    <a:lstStyle/>
                    <a:p>
                      <a:pPr defTabSz="457200">
                        <a:defRPr>
                          <a:solidFill>
                            <a:srgbClr val="000000"/>
                          </a:solidFill>
                        </a:defRPr>
                      </a:pPr>
                      <a:r>
                        <a:rPr sz="2600">
                          <a:uFill>
                            <a:solidFill>
                              <a:srgbClr val="000000"/>
                            </a:solidFill>
                          </a:uFill>
                          <a:latin typeface="+mn-lt"/>
                          <a:ea typeface="+mn-ea"/>
                          <a:cs typeface="+mn-cs"/>
                          <a:sym typeface="Helvetica"/>
                        </a:rPr>
                        <a:t>0.08925</a:t>
                      </a:r>
                    </a:p>
                  </a:txBody>
                  <a:tcPr marL="50800" marR="50800" marT="50800" marB="50800" anchor="ctr" horzOverflow="overflow">
                    <a:lnL w="3175">
                      <a:solidFill>
                        <a:srgbClr val="000000"/>
                      </a:solidFill>
                      <a:miter lim="400000"/>
                    </a:lnL>
                    <a:lnR w="3175">
                      <a:solidFill>
                        <a:srgbClr val="000000"/>
                      </a:solidFill>
                      <a:miter lim="400000"/>
                    </a:lnR>
                    <a:lnT w="3175">
                      <a:solidFill>
                        <a:srgbClr val="000000"/>
                      </a:solidFill>
                      <a:miter lim="400000"/>
                    </a:lnT>
                    <a:lnB w="25400">
                      <a:solidFill>
                        <a:srgbClr val="578625"/>
                      </a:solidFill>
                      <a:miter lim="400000"/>
                    </a:lnB>
                    <a:solidFill>
                      <a:srgbClr val="FFFFFF"/>
                    </a:solidFill>
                  </a:tcPr>
                </a:tc>
                <a:tc>
                  <a:txBody>
                    <a:bodyPr/>
                    <a:lstStyle/>
                    <a:p>
                      <a:pPr defTabSz="457200">
                        <a:defRPr>
                          <a:solidFill>
                            <a:srgbClr val="000000"/>
                          </a:solidFill>
                        </a:defRPr>
                      </a:pPr>
                      <a:r>
                        <a:rPr sz="2600">
                          <a:uFill>
                            <a:solidFill>
                              <a:srgbClr val="000000"/>
                            </a:solidFill>
                          </a:uFill>
                          <a:latin typeface="+mn-lt"/>
                          <a:ea typeface="+mn-ea"/>
                          <a:cs typeface="+mn-cs"/>
                          <a:sym typeface="Helvetica"/>
                        </a:rPr>
                        <a:t>0.10104</a:t>
                      </a:r>
                    </a:p>
                  </a:txBody>
                  <a:tcPr marL="50800" marR="50800" marT="50800" marB="50800" anchor="ctr" horzOverflow="overflow">
                    <a:lnL w="3175">
                      <a:solidFill>
                        <a:srgbClr val="000000"/>
                      </a:solidFill>
                      <a:miter lim="400000"/>
                    </a:lnL>
                    <a:lnR w="25400">
                      <a:solidFill>
                        <a:srgbClr val="578625"/>
                      </a:solidFill>
                      <a:miter lim="400000"/>
                    </a:lnR>
                    <a:lnT w="3175">
                      <a:solidFill>
                        <a:srgbClr val="000000"/>
                      </a:solidFill>
                      <a:miter lim="400000"/>
                    </a:lnT>
                    <a:lnB w="25400">
                      <a:solidFill>
                        <a:srgbClr val="578625"/>
                      </a:solidFill>
                      <a:miter lim="400000"/>
                    </a:lnB>
                    <a:solidFill>
                      <a:srgbClr val="FFFFFF"/>
                    </a:solidFill>
                  </a:tcPr>
                </a:tc>
                <a:extLst>
                  <a:ext uri="{0D108BD9-81ED-4DB2-BD59-A6C34878D82A}">
                    <a16:rowId xmlns:a16="http://schemas.microsoft.com/office/drawing/2014/main" val="10009"/>
                  </a:ext>
                </a:extLst>
              </a:tr>
            </a:tbl>
          </a:graphicData>
        </a:graphic>
      </p:graphicFrame>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both algorithm’s have performed well in test case prioritisation and optimisation but in the examples taken by us differential was superior in terms of time complexity."/>
          <p:cNvSpPr>
            <a:spLocks noGrp="1"/>
          </p:cNvSpPr>
          <p:nvPr>
            <p:ph type="body" sz="half" idx="1"/>
          </p:nvPr>
        </p:nvSpPr>
        <p:spPr>
          <a:xfrm>
            <a:off x="889000" y="3122363"/>
            <a:ext cx="11226800" cy="3281674"/>
          </a:xfrm>
          <a:prstGeom prst="rect">
            <a:avLst/>
          </a:prstGeom>
        </p:spPr>
        <p:txBody>
          <a:bodyPr>
            <a:normAutofit fontScale="92500" lnSpcReduction="20000"/>
          </a:bodyPr>
          <a:lstStyle>
            <a:lvl1pPr defTabSz="350520">
              <a:defRPr sz="5640"/>
            </a:lvl1pPr>
          </a:lstStyle>
          <a:p>
            <a:r>
              <a:t>both algorithm’s have performed well in test case prioritisation and optimisation but in the examples taken by us differential was superior in terms of time complexity.</a:t>
            </a:r>
          </a:p>
        </p:txBody>
      </p:sp>
      <p:sp>
        <p:nvSpPr>
          <p:cNvPr id="397" name="Shape 123"/>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lvl1pPr marL="0" indent="0" algn="r" defTabSz="578358">
              <a:lnSpc>
                <a:spcPct val="80000"/>
              </a:lnSpc>
              <a:spcBef>
                <a:spcPts val="0"/>
              </a:spcBef>
              <a:buSzTx/>
              <a:buNone/>
              <a:defRPr sz="5940">
                <a:solidFill>
                  <a:srgbClr val="838787"/>
                </a:solidFill>
                <a:latin typeface="DIN Condensed"/>
                <a:ea typeface="DIN Condensed"/>
                <a:cs typeface="DIN Condensed"/>
                <a:sym typeface="DIN Condensed"/>
              </a:defRPr>
            </a:lvl1pPr>
          </a:lstStyle>
          <a:p>
            <a:r>
              <a:t>FINAL RESULT</a:t>
            </a:r>
          </a:p>
        </p:txBody>
      </p:sp>
      <p:sp>
        <p:nvSpPr>
          <p:cNvPr id="398" name="Shape 124"/>
          <p:cNvSpPr>
            <a:spLocks noGrp="1"/>
          </p:cNvSpPr>
          <p:nvPr>
            <p:ph type="body" idx="14"/>
          </p:nvPr>
        </p:nvSpPr>
        <p:spPr>
          <a:prstGeom prst="rect">
            <a:avLst/>
          </a:prstGeom>
          <a:extLst>
            <a:ext uri="{C572A759-6A51-4108-AA02-DFA0A04FC94B}">
              <ma14:wrappingTextBoxFlag xmlns:ma14="http://schemas.microsoft.com/office/mac/drawingml/2011/main" xmlns="" val="1"/>
            </a:ext>
          </a:extLst>
        </p:spPr>
        <p:txBody>
          <a:bodyPr/>
          <a:lstStyle>
            <a:lvl1pPr marL="0" indent="0" defTabSz="457200">
              <a:lnSpc>
                <a:spcPct val="80000"/>
              </a:lnSpc>
              <a:spcBef>
                <a:spcPts val="0"/>
              </a:spcBef>
              <a:buSzTx/>
              <a:buNone/>
              <a:defRPr sz="2400" cap="all" spc="100">
                <a:solidFill>
                  <a:srgbClr val="838787"/>
                </a:solidFill>
                <a:latin typeface="DIN Alternate"/>
                <a:ea typeface="DIN Alternate"/>
                <a:cs typeface="DIN Alternate"/>
                <a:sym typeface="DIN Alternate"/>
              </a:defRPr>
            </a:lvl1pPr>
          </a:lstStyle>
          <a:p>
            <a:r>
              <a:t>result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75"/>
          <p:cNvSpPr>
            <a:spLocks noGrp="1"/>
          </p:cNvSpPr>
          <p:nvPr>
            <p:ph type="body" sz="quarter" idx="1"/>
          </p:nvPr>
        </p:nvSpPr>
        <p:spPr>
          <a:xfrm>
            <a:off x="406400" y="228600"/>
            <a:ext cx="11176000" cy="685800"/>
          </a:xfrm>
          <a:prstGeom prst="rect">
            <a:avLst/>
          </a:prstGeom>
        </p:spPr>
        <p:txBody>
          <a:bodyPr/>
          <a:lstStyle>
            <a:lvl1pPr>
              <a:defRPr sz="3900" spc="100">
                <a:solidFill>
                  <a:srgbClr val="2389C0"/>
                </a:solidFill>
              </a:defRPr>
            </a:lvl1pPr>
          </a:lstStyle>
          <a:p>
            <a:r>
              <a:t>WHY IS TESTING SO IMPORTANT ?</a:t>
            </a:r>
          </a:p>
        </p:txBody>
      </p:sp>
      <p:sp>
        <p:nvSpPr>
          <p:cNvPr id="196" name="Shape 176"/>
          <p:cNvSpPr>
            <a:spLocks noGrp="1"/>
          </p:cNvSpPr>
          <p:nvPr>
            <p:ph type="body" idx="13"/>
          </p:nvPr>
        </p:nvSpPr>
        <p:spPr>
          <a:xfrm>
            <a:off x="406399" y="1294704"/>
            <a:ext cx="12011375" cy="8230583"/>
          </a:xfrm>
          <a:prstGeom prst="rect">
            <a:avLst/>
          </a:prstGeom>
          <a:extLst>
            <a:ext uri="{C572A759-6A51-4108-AA02-DFA0A04FC94B}">
              <ma14:wrappingTextBoxFlag xmlns:ma14="http://schemas.microsoft.com/office/mac/drawingml/2011/main" xmlns="" val="1"/>
            </a:ext>
          </a:extLst>
        </p:spPr>
        <p:txBody>
          <a:bodyPr/>
          <a:lstStyle/>
          <a:p>
            <a:pPr marL="408940" indent="-408940" algn="just" defTabSz="537462">
              <a:spcBef>
                <a:spcPts val="2500"/>
              </a:spcBef>
              <a:buClr>
                <a:schemeClr val="accent1"/>
              </a:buClr>
              <a:buSzPct val="104999"/>
              <a:buFont typeface="Avenir Next"/>
              <a:buChar char="▸"/>
              <a:defRPr sz="3100">
                <a:latin typeface="Avenir Next Medium"/>
                <a:ea typeface="Avenir Next Medium"/>
                <a:cs typeface="Avenir Next Medium"/>
                <a:sym typeface="Avenir Next Medium"/>
              </a:defRPr>
            </a:pPr>
            <a:r>
              <a:t>Testing should be introduce in the early stage of the SDLC, The cost of fixing the bug is larger if testing is not done in early stage &amp; bugs found in later stages.</a:t>
            </a:r>
          </a:p>
          <a:p>
            <a:pPr marL="408940" indent="-408940" algn="just" defTabSz="537462">
              <a:spcBef>
                <a:spcPts val="2500"/>
              </a:spcBef>
              <a:buClr>
                <a:schemeClr val="accent1"/>
              </a:buClr>
              <a:buSzPct val="104999"/>
              <a:buFont typeface="Avenir Next"/>
              <a:buChar char="▸"/>
              <a:defRPr sz="3100">
                <a:latin typeface="Avenir Next Medium"/>
                <a:ea typeface="Avenir Next Medium"/>
                <a:cs typeface="Avenir Next Medium"/>
                <a:sym typeface="Avenir Next Medium"/>
              </a:defRPr>
            </a:pPr>
            <a:r>
              <a:t>In the today’s competitive market only the quality product stays longtime firmly, so to make sure they produce the good quality products, the testing of application is key factor in SDLC.</a:t>
            </a:r>
          </a:p>
          <a:p>
            <a:pPr marL="408940" indent="-408940" algn="just" defTabSz="537462">
              <a:spcBef>
                <a:spcPts val="2500"/>
              </a:spcBef>
              <a:buClr>
                <a:schemeClr val="accent1"/>
              </a:buClr>
              <a:buSzPct val="104999"/>
              <a:buFont typeface="Avenir Next"/>
              <a:buChar char="▸"/>
              <a:defRPr sz="3100">
                <a:latin typeface="Avenir Next Medium"/>
                <a:ea typeface="Avenir Next Medium"/>
                <a:cs typeface="Avenir Next Medium"/>
                <a:sym typeface="Avenir Next Medium"/>
              </a:defRPr>
            </a:pPr>
            <a:r>
              <a:t>As it not possible makes it software application is defect free but testing will be necessary.</a:t>
            </a:r>
          </a:p>
          <a:p>
            <a:pPr marL="408940" indent="-408940" algn="just" defTabSz="537462">
              <a:spcBef>
                <a:spcPts val="2500"/>
              </a:spcBef>
              <a:buClr>
                <a:schemeClr val="accent1"/>
              </a:buClr>
              <a:buSzPct val="104999"/>
              <a:buFont typeface="Avenir Next"/>
              <a:buChar char="▸"/>
              <a:defRPr sz="3100">
                <a:latin typeface="Avenir Next Medium"/>
                <a:ea typeface="Avenir Next Medium"/>
                <a:cs typeface="Avenir Next Medium"/>
                <a:sym typeface="Avenir Next Medium"/>
              </a:defRPr>
            </a:pPr>
            <a:r>
              <a:t>Most important thing of testing is the development environment is different than the Testing environment and the testing done on testing environment is similar to the Production environment.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8" name="pasted-image.tiff" descr="pasted-image.tiff"/>
          <p:cNvPicPr>
            <a:picLocks noChangeAspect="1"/>
          </p:cNvPicPr>
          <p:nvPr/>
        </p:nvPicPr>
        <p:blipFill>
          <a:blip r:embed="rId2">
            <a:extLst/>
          </a:blip>
          <a:stretch>
            <a:fillRect/>
          </a:stretch>
        </p:blipFill>
        <p:spPr>
          <a:xfrm>
            <a:off x="390326" y="1583233"/>
            <a:ext cx="7565456" cy="6349902"/>
          </a:xfrm>
          <a:prstGeom prst="rect">
            <a:avLst/>
          </a:prstGeom>
          <a:ln w="12700">
            <a:miter lim="400000"/>
          </a:ln>
        </p:spPr>
      </p:pic>
      <p:sp>
        <p:nvSpPr>
          <p:cNvPr id="199" name="Shape 179"/>
          <p:cNvSpPr/>
          <p:nvPr/>
        </p:nvSpPr>
        <p:spPr>
          <a:xfrm>
            <a:off x="8505342" y="3853554"/>
            <a:ext cx="3831737" cy="3646934"/>
          </a:xfrm>
          <a:prstGeom prst="rect">
            <a:avLst/>
          </a:prstGeom>
          <a:solidFill>
            <a:srgbClr val="4C8945"/>
          </a:solidFill>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ctr">
              <a:lnSpc>
                <a:spcPct val="80000"/>
              </a:lnSpc>
              <a:spcBef>
                <a:spcPts val="0"/>
              </a:spcBef>
              <a:defRPr sz="5600" cap="all">
                <a:solidFill>
                  <a:srgbClr val="FFFFFF"/>
                </a:solidFill>
              </a:defRPr>
            </a:lvl1pPr>
          </a:lstStyle>
          <a:p>
            <a:r>
              <a:t>WE ARE AIMING TO REDUCE THIS PERCENTAGE WITH OPTIMISED TEST CASES !!</a:t>
            </a:r>
          </a:p>
        </p:txBody>
      </p:sp>
      <p:sp>
        <p:nvSpPr>
          <p:cNvPr id="200" name="Shape 180"/>
          <p:cNvSpPr/>
          <p:nvPr/>
        </p:nvSpPr>
        <p:spPr>
          <a:xfrm>
            <a:off x="7778501" y="3782142"/>
            <a:ext cx="4597006" cy="3789761"/>
          </a:xfrm>
          <a:custGeom>
            <a:avLst/>
            <a:gdLst/>
            <a:ahLst/>
            <a:cxnLst>
              <a:cxn ang="0">
                <a:pos x="wd2" y="hd2"/>
              </a:cxn>
              <a:cxn ang="5400000">
                <a:pos x="wd2" y="hd2"/>
              </a:cxn>
              <a:cxn ang="10800000">
                <a:pos x="wd2" y="hd2"/>
              </a:cxn>
              <a:cxn ang="16200000">
                <a:pos x="wd2" y="hd2"/>
              </a:cxn>
            </a:cxnLst>
            <a:rect l="0" t="0" r="r" b="b"/>
            <a:pathLst>
              <a:path w="21600" h="21600" extrusionOk="0">
                <a:moveTo>
                  <a:pt x="3745" y="0"/>
                </a:moveTo>
                <a:cubicBezTo>
                  <a:pt x="3390" y="0"/>
                  <a:pt x="3101" y="350"/>
                  <a:pt x="3101" y="780"/>
                </a:cubicBezTo>
                <a:lnTo>
                  <a:pt x="3101" y="6843"/>
                </a:lnTo>
                <a:lnTo>
                  <a:pt x="0" y="9417"/>
                </a:lnTo>
                <a:lnTo>
                  <a:pt x="3101" y="11991"/>
                </a:lnTo>
                <a:lnTo>
                  <a:pt x="3101" y="20820"/>
                </a:lnTo>
                <a:cubicBezTo>
                  <a:pt x="3101" y="21250"/>
                  <a:pt x="3390" y="21600"/>
                  <a:pt x="3745" y="21600"/>
                </a:cubicBezTo>
                <a:lnTo>
                  <a:pt x="20957" y="21600"/>
                </a:lnTo>
                <a:cubicBezTo>
                  <a:pt x="21312" y="21600"/>
                  <a:pt x="21600" y="21250"/>
                  <a:pt x="21600" y="20820"/>
                </a:cubicBezTo>
                <a:lnTo>
                  <a:pt x="21600" y="780"/>
                </a:lnTo>
                <a:cubicBezTo>
                  <a:pt x="21600" y="350"/>
                  <a:pt x="21312" y="0"/>
                  <a:pt x="20957" y="0"/>
                </a:cubicBezTo>
                <a:lnTo>
                  <a:pt x="3745" y="0"/>
                </a:lnTo>
                <a:close/>
              </a:path>
            </a:pathLst>
          </a:custGeom>
          <a:ln w="101600">
            <a:solidFill>
              <a:srgbClr val="5B5854"/>
            </a:solidFill>
            <a:miter lim="400000"/>
          </a:ln>
        </p:spPr>
        <p:txBody>
          <a:bodyPr lIns="50800" tIns="50800" rIns="50800" bIns="50800" anchor="ctr"/>
          <a:lstStyle/>
          <a:p>
            <a:pPr algn="ctr">
              <a:lnSpc>
                <a:spcPct val="80000"/>
              </a:lnSpc>
              <a:spcBef>
                <a:spcPts val="0"/>
              </a:spcBef>
              <a:defRPr sz="2800" cap="all">
                <a:solidFill>
                  <a:srgbClr val="838787"/>
                </a:solidFill>
              </a:defRPr>
            </a:pPr>
            <a:endParaRPr/>
          </a:p>
        </p:txBody>
      </p:sp>
      <p:sp>
        <p:nvSpPr>
          <p:cNvPr id="201" name="Shape 181"/>
          <p:cNvSpPr/>
          <p:nvPr/>
        </p:nvSpPr>
        <p:spPr>
          <a:xfrm>
            <a:off x="2587618" y="8510344"/>
            <a:ext cx="1185978"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600">
                <a:solidFill>
                  <a:srgbClr val="FFFFFF"/>
                </a:solidFill>
                <a:latin typeface="Avenir Next Medium"/>
                <a:ea typeface="Avenir Next Medium"/>
                <a:cs typeface="Avenir Next Medium"/>
                <a:sym typeface="Avenir Next Medium"/>
              </a:defRPr>
            </a:lvl1pPr>
          </a:lstStyle>
          <a:p>
            <a:r>
              <a:t>TIME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hape 183"/>
          <p:cNvSpPr>
            <a:spLocks noGrp="1"/>
          </p:cNvSpPr>
          <p:nvPr>
            <p:ph type="body" sz="quarter" idx="1"/>
          </p:nvPr>
        </p:nvSpPr>
        <p:spPr>
          <a:prstGeom prst="rect">
            <a:avLst/>
          </a:prstGeom>
        </p:spPr>
        <p:txBody>
          <a:bodyPr/>
          <a:lstStyle>
            <a:lvl1pPr>
              <a:defRPr spc="100"/>
            </a:lvl1pPr>
          </a:lstStyle>
          <a:p>
            <a:r>
              <a:t>testing &amp; TEST CASE(s) optimisation</a:t>
            </a:r>
          </a:p>
        </p:txBody>
      </p:sp>
      <p:sp>
        <p:nvSpPr>
          <p:cNvPr id="204" name="Shape 184"/>
          <p:cNvSpPr>
            <a:spLocks noGrp="1"/>
          </p:cNvSpPr>
          <p:nvPr>
            <p:ph type="title"/>
          </p:nvPr>
        </p:nvSpPr>
        <p:spPr>
          <a:prstGeom prst="rect">
            <a:avLst/>
          </a:prstGeom>
        </p:spPr>
        <p:txBody>
          <a:bodyPr/>
          <a:lstStyle>
            <a:lvl1pPr defTabSz="467359">
              <a:spcBef>
                <a:spcPts val="2200"/>
              </a:spcBef>
              <a:defRPr sz="4800"/>
            </a:lvl1pPr>
          </a:lstStyle>
          <a:p>
            <a:r>
              <a:t>WHAT are TEST CASEs ?</a:t>
            </a:r>
          </a:p>
        </p:txBody>
      </p:sp>
      <p:sp>
        <p:nvSpPr>
          <p:cNvPr id="205" name="Shape 185"/>
          <p:cNvSpPr>
            <a:spLocks noGrp="1"/>
          </p:cNvSpPr>
          <p:nvPr>
            <p:ph type="body" idx="13"/>
          </p:nvPr>
        </p:nvSpPr>
        <p:spPr>
          <a:xfrm>
            <a:off x="406400" y="2247900"/>
            <a:ext cx="12192000" cy="2141291"/>
          </a:xfrm>
          <a:prstGeom prst="rect">
            <a:avLst/>
          </a:prstGeom>
          <a:extLst>
            <a:ext uri="{C572A759-6A51-4108-AA02-DFA0A04FC94B}">
              <ma14:wrappingTextBoxFlag xmlns:ma14="http://schemas.microsoft.com/office/mac/drawingml/2011/main" xmlns="" val="1"/>
            </a:ext>
          </a:extLst>
        </p:spPr>
        <p:txBody>
          <a:bodyPr/>
          <a:lstStyle>
            <a:lvl1pPr algn="just">
              <a:spcBef>
                <a:spcPts val="2800"/>
              </a:spcBef>
              <a:buClr>
                <a:schemeClr val="accent1"/>
              </a:buClr>
              <a:buSzPct val="104999"/>
              <a:buFont typeface="Avenir Next"/>
              <a:buChar char="▸"/>
              <a:defRPr sz="3400">
                <a:latin typeface="Avenir Next Medium"/>
                <a:ea typeface="Avenir Next Medium"/>
                <a:cs typeface="Avenir Next Medium"/>
                <a:sym typeface="Avenir Next Medium"/>
              </a:defRPr>
            </a:lvl1pPr>
          </a:lstStyle>
          <a:p>
            <a:r>
              <a:t>Usually are the set of conditions under which a tester will determine whether the application, software system or one of its features is working as it was originally intended.</a:t>
            </a:r>
          </a:p>
        </p:txBody>
      </p:sp>
      <p:sp>
        <p:nvSpPr>
          <p:cNvPr id="206" name="Shape 186"/>
          <p:cNvSpPr/>
          <p:nvPr/>
        </p:nvSpPr>
        <p:spPr>
          <a:xfrm>
            <a:off x="469900" y="4712577"/>
            <a:ext cx="12192000" cy="72390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lvl1pPr defTabSz="467359">
              <a:lnSpc>
                <a:spcPct val="80000"/>
              </a:lnSpc>
              <a:spcBef>
                <a:spcPts val="2200"/>
              </a:spcBef>
              <a:defRPr sz="4800" cap="all">
                <a:solidFill>
                  <a:schemeClr val="accent1"/>
                </a:solidFill>
              </a:defRPr>
            </a:lvl1pPr>
          </a:lstStyle>
          <a:p>
            <a:r>
              <a:t>WHAT is TEST CASE optimisation ?</a:t>
            </a:r>
          </a:p>
        </p:txBody>
      </p:sp>
      <p:sp>
        <p:nvSpPr>
          <p:cNvPr id="207" name="Shape 187"/>
          <p:cNvSpPr/>
          <p:nvPr/>
        </p:nvSpPr>
        <p:spPr>
          <a:xfrm>
            <a:off x="342900" y="5530388"/>
            <a:ext cx="12192000" cy="364918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lvl="1" indent="201168" algn="just" defTabSz="514094">
              <a:defRPr sz="2900">
                <a:solidFill>
                  <a:srgbClr val="FFFFFF"/>
                </a:solidFill>
                <a:latin typeface="Avenir Next Medium"/>
                <a:ea typeface="Avenir Next Medium"/>
                <a:cs typeface="Avenir Next Medium"/>
                <a:sym typeface="Avenir Next Medium"/>
              </a:defRPr>
            </a:pPr>
            <a:r>
              <a:t>Usually implies ordering execution time such that </a:t>
            </a:r>
          </a:p>
          <a:p>
            <a:pPr marL="782319" lvl="1" indent="-391158" algn="just" defTabSz="514094">
              <a:buClr>
                <a:schemeClr val="accent1"/>
              </a:buClr>
              <a:buSzPct val="104999"/>
              <a:buFont typeface="Avenir Next"/>
              <a:buChar char="▸"/>
              <a:defRPr sz="2900">
                <a:solidFill>
                  <a:srgbClr val="FFFFFF"/>
                </a:solidFill>
                <a:latin typeface="Avenir Next Medium"/>
                <a:ea typeface="Avenir Next Medium"/>
                <a:cs typeface="Avenir Next Medium"/>
                <a:sym typeface="Avenir Next Medium"/>
              </a:defRPr>
            </a:pPr>
            <a:r>
              <a:t>Rate of Fault Detection is increased</a:t>
            </a:r>
          </a:p>
          <a:p>
            <a:pPr marL="782319" lvl="1" indent="-391158" algn="just" defTabSz="514094">
              <a:buClr>
                <a:schemeClr val="accent1"/>
              </a:buClr>
              <a:buSzPct val="104999"/>
              <a:buFont typeface="Avenir Next"/>
              <a:buChar char="▸"/>
              <a:defRPr sz="2900">
                <a:solidFill>
                  <a:srgbClr val="FFFFFF"/>
                </a:solidFill>
                <a:latin typeface="Avenir Next Medium"/>
                <a:ea typeface="Avenir Next Medium"/>
                <a:cs typeface="Avenir Next Medium"/>
                <a:sym typeface="Avenir Next Medium"/>
              </a:defRPr>
            </a:pPr>
            <a:r>
              <a:t>Amount of time to perform regression is reduced as well as elimination of unnecessary test cases.</a:t>
            </a:r>
          </a:p>
          <a:p>
            <a:pPr marL="782319" lvl="1" indent="-391158" algn="just" defTabSz="514094">
              <a:buClr>
                <a:schemeClr val="accent1"/>
              </a:buClr>
              <a:buSzPct val="104999"/>
              <a:buFont typeface="Avenir Next"/>
              <a:buChar char="▸"/>
              <a:defRPr sz="2900">
                <a:solidFill>
                  <a:srgbClr val="FFFFFF"/>
                </a:solidFill>
                <a:latin typeface="Avenir Next Medium"/>
                <a:ea typeface="Avenir Next Medium"/>
                <a:cs typeface="Avenir Next Medium"/>
                <a:sym typeface="Avenir Next Medium"/>
              </a:defRPr>
            </a:pPr>
            <a:r>
              <a:t>Use of test cases that have maximum path coverage.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 name="pasted-image.tiff" descr="pasted-image.tiff"/>
          <p:cNvPicPr>
            <a:picLocks noGrp="1" noChangeAspect="1"/>
          </p:cNvPicPr>
          <p:nvPr>
            <p:ph type="pic" idx="13"/>
          </p:nvPr>
        </p:nvPicPr>
        <p:blipFill>
          <a:blip r:embed="rId2">
            <a:extLst/>
          </a:blip>
          <a:srcRect l="7785" r="7785"/>
          <a:stretch>
            <a:fillRect/>
          </a:stretch>
        </p:blipFill>
        <p:spPr>
          <a:xfrm>
            <a:off x="8010080" y="2601899"/>
            <a:ext cx="4643654" cy="6600010"/>
          </a:xfrm>
          <a:prstGeom prst="rect">
            <a:avLst/>
          </a:prstGeom>
        </p:spPr>
      </p:pic>
      <p:sp>
        <p:nvSpPr>
          <p:cNvPr id="210" name="Shape 190"/>
          <p:cNvSpPr>
            <a:spLocks noGrp="1"/>
          </p:cNvSpPr>
          <p:nvPr>
            <p:ph type="title"/>
          </p:nvPr>
        </p:nvSpPr>
        <p:spPr>
          <a:xfrm>
            <a:off x="406400" y="1536700"/>
            <a:ext cx="9717821" cy="1129243"/>
          </a:xfrm>
          <a:prstGeom prst="rect">
            <a:avLst/>
          </a:prstGeom>
        </p:spPr>
        <p:txBody>
          <a:bodyPr>
            <a:normAutofit fontScale="90000"/>
          </a:bodyPr>
          <a:lstStyle>
            <a:lvl1pPr>
              <a:defRPr sz="7200"/>
            </a:lvl1pPr>
          </a:lstStyle>
          <a:p>
            <a:r>
              <a:t>NATURE INSPIRED ALGORITHMs</a:t>
            </a:r>
          </a:p>
        </p:txBody>
      </p:sp>
      <p:sp>
        <p:nvSpPr>
          <p:cNvPr id="211" name="Shape 191"/>
          <p:cNvSpPr>
            <a:spLocks noGrp="1"/>
          </p:cNvSpPr>
          <p:nvPr>
            <p:ph type="body" sz="half" idx="1"/>
          </p:nvPr>
        </p:nvSpPr>
        <p:spPr>
          <a:xfrm>
            <a:off x="406399" y="2940085"/>
            <a:ext cx="7283855" cy="6108702"/>
          </a:xfrm>
          <a:prstGeom prst="rect">
            <a:avLst/>
          </a:prstGeom>
        </p:spPr>
        <p:txBody>
          <a:bodyPr anchor="t"/>
          <a:lstStyle/>
          <a:p>
            <a:pPr marL="440055" indent="-440055" algn="just" defTabSz="578358">
              <a:lnSpc>
                <a:spcPct val="100000"/>
              </a:lnSpc>
              <a:spcBef>
                <a:spcPts val="2700"/>
              </a:spcBef>
              <a:buClr>
                <a:schemeClr val="accent1"/>
              </a:buClr>
              <a:buSzPct val="104999"/>
              <a:buFont typeface="Avenir Next"/>
              <a:buChar char="▸"/>
              <a:defRPr sz="4000" cap="none" spc="0">
                <a:latin typeface="Avenir Next Medium"/>
                <a:ea typeface="Avenir Next Medium"/>
                <a:cs typeface="Avenir Next Medium"/>
                <a:sym typeface="Avenir Next Medium"/>
              </a:defRPr>
            </a:pPr>
            <a:r>
              <a:t> Algorithms imitating processes in nature/inspired from nature – </a:t>
            </a:r>
            <a:r>
              <a:rPr b="1" u="sng">
                <a:solidFill>
                  <a:schemeClr val="accent3"/>
                </a:solidFill>
                <a:latin typeface="Avenir Next"/>
                <a:ea typeface="Avenir Next"/>
                <a:cs typeface="Avenir Next"/>
                <a:sym typeface="Avenir Next"/>
              </a:rPr>
              <a:t>Nature Inspired Algorithms</a:t>
            </a:r>
            <a:endParaRPr b="1" u="sng">
              <a:solidFill>
                <a:srgbClr val="C41C2D"/>
              </a:solidFill>
              <a:latin typeface="Avenir Next"/>
              <a:ea typeface="Avenir Next"/>
              <a:cs typeface="Avenir Next"/>
              <a:sym typeface="Avenir Next"/>
            </a:endParaRPr>
          </a:p>
          <a:p>
            <a:pPr marL="440055" indent="-440055" algn="just" defTabSz="578358">
              <a:lnSpc>
                <a:spcPct val="100000"/>
              </a:lnSpc>
              <a:spcBef>
                <a:spcPts val="2700"/>
              </a:spcBef>
              <a:buClr>
                <a:schemeClr val="accent1"/>
              </a:buClr>
              <a:buSzPct val="104999"/>
              <a:buFont typeface="Avenir Next"/>
              <a:buChar char="▸"/>
              <a:defRPr sz="4000" cap="none" spc="0">
                <a:latin typeface="Avenir Next Medium"/>
                <a:ea typeface="Avenir Next Medium"/>
                <a:cs typeface="Avenir Next Medium"/>
                <a:sym typeface="Avenir Next Medium"/>
              </a:defRPr>
            </a:pPr>
            <a:r>
              <a:t>Nature provide some of the efficient ways to solve problems.</a:t>
            </a:r>
          </a:p>
        </p:txBody>
      </p:sp>
      <p:sp>
        <p:nvSpPr>
          <p:cNvPr id="212" name="Shape 192"/>
          <p:cNvSpPr/>
          <p:nvPr/>
        </p:nvSpPr>
        <p:spPr>
          <a:xfrm>
            <a:off x="406400" y="457942"/>
            <a:ext cx="8517288" cy="62357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lvl1pPr defTabSz="403097">
              <a:lnSpc>
                <a:spcPct val="80000"/>
              </a:lnSpc>
              <a:spcBef>
                <a:spcPts val="1900"/>
              </a:spcBef>
              <a:defRPr sz="4100" cap="all">
                <a:solidFill>
                  <a:schemeClr val="accent1"/>
                </a:solidFill>
              </a:defRPr>
            </a:lvl1pPr>
          </a:lstStyle>
          <a:p>
            <a:r>
              <a:t>HOW CAN TEST CASES BE OPTIMISED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194"/>
          <p:cNvSpPr>
            <a:spLocks noGrp="1"/>
          </p:cNvSpPr>
          <p:nvPr>
            <p:ph type="body" sz="quarter" idx="1"/>
          </p:nvPr>
        </p:nvSpPr>
        <p:spPr>
          <a:xfrm>
            <a:off x="406400" y="406399"/>
            <a:ext cx="12002559" cy="508002"/>
          </a:xfrm>
          <a:prstGeom prst="rect">
            <a:avLst/>
          </a:prstGeom>
        </p:spPr>
        <p:txBody>
          <a:bodyPr/>
          <a:lstStyle>
            <a:lvl1pPr>
              <a:defRPr sz="2800" spc="100"/>
            </a:lvl1pPr>
          </a:lstStyle>
          <a:p>
            <a:r>
              <a:t>TEST CASE OPTIMISATION USING NATURE INSPIRED ALGORITHM</a:t>
            </a:r>
          </a:p>
        </p:txBody>
      </p:sp>
      <p:sp>
        <p:nvSpPr>
          <p:cNvPr id="215" name="Shape 195"/>
          <p:cNvSpPr>
            <a:spLocks noGrp="1"/>
          </p:cNvSpPr>
          <p:nvPr>
            <p:ph type="title"/>
          </p:nvPr>
        </p:nvSpPr>
        <p:spPr>
          <a:xfrm>
            <a:off x="406400" y="1536700"/>
            <a:ext cx="12192000" cy="1138834"/>
          </a:xfrm>
          <a:prstGeom prst="rect">
            <a:avLst/>
          </a:prstGeom>
        </p:spPr>
        <p:txBody>
          <a:bodyPr>
            <a:normAutofit fontScale="90000"/>
          </a:bodyPr>
          <a:lstStyle>
            <a:lvl1pPr>
              <a:defRPr sz="7000"/>
            </a:lvl1pPr>
          </a:lstStyle>
          <a:p>
            <a:r>
              <a:t>WHY NATURE INSPIRED ALGORITHM ?</a:t>
            </a:r>
          </a:p>
        </p:txBody>
      </p:sp>
      <p:sp>
        <p:nvSpPr>
          <p:cNvPr id="216" name="Shape 196"/>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p>
            <a:pPr marL="444498" indent="-444498" algn="just">
              <a:spcBef>
                <a:spcPts val="2800"/>
              </a:spcBef>
              <a:buClr>
                <a:schemeClr val="accent1"/>
              </a:buClr>
              <a:buSzPct val="104999"/>
              <a:buFont typeface="Avenir Next"/>
              <a:buChar char="▸"/>
              <a:defRPr sz="4700">
                <a:solidFill>
                  <a:srgbClr val="838787"/>
                </a:solidFill>
                <a:latin typeface="Avenir Next Medium"/>
                <a:ea typeface="Avenir Next Medium"/>
                <a:cs typeface="Avenir Next Medium"/>
                <a:sym typeface="Avenir Next Medium"/>
              </a:defRPr>
            </a:pPr>
            <a:r>
              <a:t>Convergence Speed</a:t>
            </a:r>
          </a:p>
          <a:p>
            <a:pPr marL="444498" indent="-444498" algn="just">
              <a:spcBef>
                <a:spcPts val="2800"/>
              </a:spcBef>
              <a:buClr>
                <a:schemeClr val="accent1"/>
              </a:buClr>
              <a:buSzPct val="104999"/>
              <a:buFont typeface="Avenir Next"/>
              <a:buChar char="▸"/>
              <a:defRPr sz="4700">
                <a:solidFill>
                  <a:srgbClr val="838787"/>
                </a:solidFill>
                <a:latin typeface="Avenir Next Medium"/>
                <a:ea typeface="Avenir Next Medium"/>
                <a:cs typeface="Avenir Next Medium"/>
                <a:sym typeface="Avenir Next Medium"/>
              </a:defRPr>
            </a:pPr>
            <a:r>
              <a:t>Computational Complexity</a:t>
            </a:r>
          </a:p>
          <a:p>
            <a:pPr marL="444498" indent="-444498" algn="just">
              <a:spcBef>
                <a:spcPts val="2800"/>
              </a:spcBef>
              <a:buClr>
                <a:schemeClr val="accent1"/>
              </a:buClr>
              <a:buSzPct val="104999"/>
              <a:buFont typeface="Avenir Next"/>
              <a:buChar char="▸"/>
              <a:defRPr sz="4700">
                <a:solidFill>
                  <a:srgbClr val="838787"/>
                </a:solidFill>
                <a:latin typeface="Avenir Next Medium"/>
                <a:ea typeface="Avenir Next Medium"/>
                <a:cs typeface="Avenir Next Medium"/>
                <a:sym typeface="Avenir Next Medium"/>
              </a:defRPr>
            </a:pPr>
            <a:r>
              <a:t>Accuracy (near the optimal solution)</a:t>
            </a:r>
          </a:p>
          <a:p>
            <a:pPr marL="444498" indent="-444498" algn="just">
              <a:spcBef>
                <a:spcPts val="2800"/>
              </a:spcBef>
              <a:buClr>
                <a:schemeClr val="accent1"/>
              </a:buClr>
              <a:buSzPct val="104999"/>
              <a:buFont typeface="Avenir Next"/>
              <a:buChar char="▸"/>
              <a:defRPr sz="4700">
                <a:solidFill>
                  <a:srgbClr val="838787"/>
                </a:solidFill>
                <a:latin typeface="Avenir Next Medium"/>
                <a:ea typeface="Avenir Next Medium"/>
                <a:cs typeface="Avenir Next Medium"/>
                <a:sym typeface="Avenir Next Medium"/>
              </a:defRPr>
            </a:pPr>
            <a:r>
              <a:t>Stability.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198"/>
          <p:cNvSpPr>
            <a:spLocks noGrp="1"/>
          </p:cNvSpPr>
          <p:nvPr>
            <p:ph type="body" sz="quarter" idx="1"/>
          </p:nvPr>
        </p:nvSpPr>
        <p:spPr>
          <a:xfrm>
            <a:off x="406399" y="457200"/>
            <a:ext cx="10548863" cy="457200"/>
          </a:xfrm>
          <a:prstGeom prst="rect">
            <a:avLst/>
          </a:prstGeom>
        </p:spPr>
        <p:txBody>
          <a:bodyPr/>
          <a:lstStyle>
            <a:lvl1pPr>
              <a:defRPr spc="100"/>
            </a:lvl1pPr>
          </a:lstStyle>
          <a:p>
            <a:r>
              <a:t>NATURE INSPIRED ALGORITHM </a:t>
            </a:r>
          </a:p>
        </p:txBody>
      </p:sp>
      <p:sp>
        <p:nvSpPr>
          <p:cNvPr id="219" name="Shape 199"/>
          <p:cNvSpPr>
            <a:spLocks noGrp="1"/>
          </p:cNvSpPr>
          <p:nvPr>
            <p:ph type="title"/>
          </p:nvPr>
        </p:nvSpPr>
        <p:spPr>
          <a:prstGeom prst="rect">
            <a:avLst/>
          </a:prstGeom>
        </p:spPr>
        <p:txBody>
          <a:bodyPr/>
          <a:lstStyle>
            <a:lvl1pPr defTabSz="467359">
              <a:spcBef>
                <a:spcPts val="2200"/>
              </a:spcBef>
              <a:defRPr sz="4800"/>
            </a:lvl1pPr>
          </a:lstStyle>
          <a:p>
            <a:r>
              <a:t>OPTIMISATION </a:t>
            </a:r>
          </a:p>
        </p:txBody>
      </p:sp>
      <p:sp>
        <p:nvSpPr>
          <p:cNvPr id="220" name="Shape 200"/>
          <p:cNvSpPr>
            <a:spLocks noGrp="1"/>
          </p:cNvSpPr>
          <p:nvPr>
            <p:ph type="body" idx="13"/>
          </p:nvPr>
        </p:nvSpPr>
        <p:spPr>
          <a:xfrm>
            <a:off x="406400" y="2316658"/>
            <a:ext cx="12192000" cy="1956925"/>
          </a:xfrm>
          <a:prstGeom prst="rect">
            <a:avLst/>
          </a:prstGeom>
          <a:extLst>
            <a:ext uri="{C572A759-6A51-4108-AA02-DFA0A04FC94B}">
              <ma14:wrappingTextBoxFlag xmlns:ma14="http://schemas.microsoft.com/office/mac/drawingml/2011/main" xmlns="" val="1"/>
            </a:ext>
          </a:extLst>
        </p:spPr>
        <p:txBody>
          <a:bodyPr/>
          <a:lstStyle>
            <a:lvl1pPr algn="just">
              <a:spcBef>
                <a:spcPts val="2800"/>
              </a:spcBef>
              <a:buClr>
                <a:schemeClr val="accent1"/>
              </a:buClr>
              <a:buSzPct val="104999"/>
              <a:buFont typeface="Avenir Next"/>
              <a:buChar char="▸"/>
              <a:defRPr sz="3400">
                <a:solidFill>
                  <a:srgbClr val="838787"/>
                </a:solidFill>
                <a:latin typeface="Avenir Next Medium"/>
                <a:ea typeface="Avenir Next Medium"/>
                <a:cs typeface="Avenir Next Medium"/>
                <a:sym typeface="Avenir Next Medium"/>
              </a:defRPr>
            </a:lvl1pPr>
          </a:lstStyle>
          <a:p>
            <a:r>
              <a:t>An act, process, or methodology of making something (as a design, system, or decision) as fully perfect, functional, or effective as possible</a:t>
            </a:r>
          </a:p>
        </p:txBody>
      </p:sp>
      <p:sp>
        <p:nvSpPr>
          <p:cNvPr id="221" name="Shape 201"/>
          <p:cNvSpPr/>
          <p:nvPr/>
        </p:nvSpPr>
        <p:spPr>
          <a:xfrm>
            <a:off x="406400" y="4756150"/>
            <a:ext cx="12192000" cy="7239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lvl1pPr defTabSz="467359">
              <a:lnSpc>
                <a:spcPct val="80000"/>
              </a:lnSpc>
              <a:spcBef>
                <a:spcPts val="2200"/>
              </a:spcBef>
              <a:defRPr sz="4800" cap="all">
                <a:solidFill>
                  <a:schemeClr val="accent1"/>
                </a:solidFill>
              </a:defRPr>
            </a:lvl1pPr>
          </a:lstStyle>
          <a:p>
            <a:r>
              <a:t>NATURE AS AN OPTIMISER</a:t>
            </a:r>
          </a:p>
        </p:txBody>
      </p:sp>
      <p:sp>
        <p:nvSpPr>
          <p:cNvPr id="222" name="Shape 202"/>
          <p:cNvSpPr/>
          <p:nvPr/>
        </p:nvSpPr>
        <p:spPr>
          <a:xfrm>
            <a:off x="406400" y="5571420"/>
            <a:ext cx="12192000" cy="368705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pPr marL="444500" indent="-444500" algn="just">
              <a:spcBef>
                <a:spcPts val="2800"/>
              </a:spcBef>
              <a:buClr>
                <a:schemeClr val="accent1"/>
              </a:buClr>
              <a:buSzPct val="104999"/>
              <a:buFont typeface="Avenir Next"/>
              <a:buChar char="▸"/>
              <a:defRPr sz="3400">
                <a:solidFill>
                  <a:srgbClr val="838787"/>
                </a:solidFill>
                <a:latin typeface="Avenir Next Medium"/>
                <a:ea typeface="Avenir Next Medium"/>
                <a:cs typeface="Avenir Next Medium"/>
                <a:sym typeface="Avenir Next Medium"/>
              </a:defRPr>
            </a:pPr>
            <a:r>
              <a:t>BIRDS: Minimize drag.</a:t>
            </a:r>
          </a:p>
          <a:p>
            <a:pPr marL="444500" indent="-444500" algn="just">
              <a:spcBef>
                <a:spcPts val="2800"/>
              </a:spcBef>
              <a:buClr>
                <a:schemeClr val="accent1"/>
              </a:buClr>
              <a:buSzPct val="104999"/>
              <a:buFont typeface="Avenir Next"/>
              <a:buChar char="▸"/>
              <a:defRPr sz="3400">
                <a:solidFill>
                  <a:srgbClr val="838787"/>
                </a:solidFill>
                <a:latin typeface="Avenir Next Medium"/>
                <a:ea typeface="Avenir Next Medium"/>
                <a:cs typeface="Avenir Next Medium"/>
                <a:sym typeface="Avenir Next Medium"/>
              </a:defRPr>
            </a:pPr>
            <a:r>
              <a:t>HUMPBACK WHALE: Maximise manoeuvrability.</a:t>
            </a:r>
          </a:p>
          <a:p>
            <a:pPr marL="444500" indent="-444500" algn="just">
              <a:spcBef>
                <a:spcPts val="2800"/>
              </a:spcBef>
              <a:buClr>
                <a:schemeClr val="accent1"/>
              </a:buClr>
              <a:buSzPct val="104999"/>
              <a:buFont typeface="Avenir Next"/>
              <a:buChar char="▸"/>
              <a:defRPr sz="3400">
                <a:solidFill>
                  <a:srgbClr val="838787"/>
                </a:solidFill>
                <a:latin typeface="Avenir Next Medium"/>
                <a:ea typeface="Avenir Next Medium"/>
                <a:cs typeface="Avenir Next Medium"/>
                <a:sym typeface="Avenir Next Medium"/>
              </a:defRPr>
            </a:pPr>
            <a:r>
              <a:t>BOXFISH: Minimise drag and maximise rigidity of exoskeleton.</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04"/>
          <p:cNvSpPr/>
          <p:nvPr/>
        </p:nvSpPr>
        <p:spPr>
          <a:xfrm>
            <a:off x="1032708" y="2491160"/>
            <a:ext cx="4148446" cy="1539373"/>
          </a:xfrm>
          <a:prstGeom prst="roundRect">
            <a:avLst>
              <a:gd name="adj" fmla="val 12375"/>
            </a:avLst>
          </a:prstGeom>
          <a:solidFill>
            <a:schemeClr val="accent5"/>
          </a:solidFill>
          <a:ln w="12700">
            <a:solidFill>
              <a:srgbClr val="FFFFFF"/>
            </a:solidFill>
            <a:miter lim="400000"/>
          </a:ln>
        </p:spPr>
        <p:txBody>
          <a:bodyPr lIns="50800" tIns="50800" rIns="50800" bIns="50800" anchor="ctr"/>
          <a:lstStyle/>
          <a:p>
            <a:pPr algn="ctr">
              <a:lnSpc>
                <a:spcPct val="80000"/>
              </a:lnSpc>
              <a:spcBef>
                <a:spcPts val="0"/>
              </a:spcBef>
              <a:defRPr sz="2800" cap="all">
                <a:solidFill>
                  <a:srgbClr val="FFFFFF"/>
                </a:solidFill>
              </a:defRPr>
            </a:pPr>
            <a:endParaRPr/>
          </a:p>
        </p:txBody>
      </p:sp>
      <p:sp>
        <p:nvSpPr>
          <p:cNvPr id="225" name="Shape 205"/>
          <p:cNvSpPr/>
          <p:nvPr/>
        </p:nvSpPr>
        <p:spPr>
          <a:xfrm>
            <a:off x="7082094" y="6845612"/>
            <a:ext cx="3803039" cy="1649034"/>
          </a:xfrm>
          <a:prstGeom prst="roundRect">
            <a:avLst>
              <a:gd name="adj" fmla="val 11552"/>
            </a:avLst>
          </a:prstGeom>
          <a:solidFill>
            <a:schemeClr val="accent5"/>
          </a:solidFill>
          <a:ln w="12700">
            <a:solidFill>
              <a:srgbClr val="FFFFFF"/>
            </a:solidFill>
            <a:miter lim="400000"/>
          </a:ln>
        </p:spPr>
        <p:txBody>
          <a:bodyPr lIns="50800" tIns="50800" rIns="50800" bIns="50800" anchor="ctr"/>
          <a:lstStyle/>
          <a:p>
            <a:pPr algn="ctr">
              <a:lnSpc>
                <a:spcPct val="80000"/>
              </a:lnSpc>
              <a:spcBef>
                <a:spcPts val="0"/>
              </a:spcBef>
              <a:defRPr sz="2800" cap="all">
                <a:solidFill>
                  <a:srgbClr val="FFFFFF"/>
                </a:solidFill>
              </a:defRPr>
            </a:pPr>
            <a:endParaRPr/>
          </a:p>
        </p:txBody>
      </p:sp>
      <p:sp>
        <p:nvSpPr>
          <p:cNvPr id="226" name="Shape 206"/>
          <p:cNvSpPr/>
          <p:nvPr/>
        </p:nvSpPr>
        <p:spPr>
          <a:xfrm>
            <a:off x="7011620" y="2435674"/>
            <a:ext cx="4541324" cy="1650346"/>
          </a:xfrm>
          <a:prstGeom prst="roundRect">
            <a:avLst>
              <a:gd name="adj" fmla="val 11543"/>
            </a:avLst>
          </a:prstGeom>
          <a:solidFill>
            <a:schemeClr val="accent5"/>
          </a:solidFill>
          <a:ln w="12700">
            <a:solidFill>
              <a:srgbClr val="FFFFFF"/>
            </a:solidFill>
            <a:miter lim="400000"/>
          </a:ln>
        </p:spPr>
        <p:txBody>
          <a:bodyPr lIns="50800" tIns="50800" rIns="50800" bIns="50800" anchor="ctr"/>
          <a:lstStyle/>
          <a:p>
            <a:pPr algn="ctr">
              <a:lnSpc>
                <a:spcPct val="80000"/>
              </a:lnSpc>
              <a:spcBef>
                <a:spcPts val="0"/>
              </a:spcBef>
              <a:defRPr sz="2800" cap="all">
                <a:solidFill>
                  <a:srgbClr val="FFFFFF"/>
                </a:solidFill>
              </a:defRPr>
            </a:pPr>
            <a:endParaRPr/>
          </a:p>
        </p:txBody>
      </p:sp>
      <p:sp>
        <p:nvSpPr>
          <p:cNvPr id="227" name="Shape 207"/>
          <p:cNvSpPr/>
          <p:nvPr/>
        </p:nvSpPr>
        <p:spPr>
          <a:xfrm>
            <a:off x="3985254" y="263490"/>
            <a:ext cx="4148445" cy="1485821"/>
          </a:xfrm>
          <a:prstGeom prst="roundRect">
            <a:avLst>
              <a:gd name="adj" fmla="val 12821"/>
            </a:avLst>
          </a:prstGeom>
          <a:solidFill>
            <a:schemeClr val="accent5"/>
          </a:solidFill>
          <a:ln w="12700">
            <a:solidFill>
              <a:srgbClr val="FFFFFF"/>
            </a:solidFill>
            <a:miter lim="400000"/>
          </a:ln>
        </p:spPr>
        <p:txBody>
          <a:bodyPr lIns="50800" tIns="50800" rIns="50800" bIns="50800" anchor="ctr"/>
          <a:lstStyle/>
          <a:p>
            <a:pPr algn="ctr">
              <a:lnSpc>
                <a:spcPct val="80000"/>
              </a:lnSpc>
              <a:spcBef>
                <a:spcPts val="0"/>
              </a:spcBef>
              <a:defRPr sz="2800" cap="all">
                <a:solidFill>
                  <a:srgbClr val="FFFFFF"/>
                </a:solidFill>
              </a:defRPr>
            </a:pPr>
            <a:endParaRPr/>
          </a:p>
        </p:txBody>
      </p:sp>
      <p:sp>
        <p:nvSpPr>
          <p:cNvPr id="228" name="Shape 208"/>
          <p:cNvSpPr/>
          <p:nvPr/>
        </p:nvSpPr>
        <p:spPr>
          <a:xfrm>
            <a:off x="4199713" y="422200"/>
            <a:ext cx="3719525" cy="1168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ctr">
              <a:defRPr sz="3100" b="1" u="sng">
                <a:solidFill>
                  <a:srgbClr val="000000"/>
                </a:solidFill>
                <a:latin typeface="Avenir Next"/>
                <a:ea typeface="Avenir Next"/>
                <a:cs typeface="Avenir Next"/>
                <a:sym typeface="Avenir Next"/>
              </a:defRPr>
            </a:lvl1pPr>
          </a:lstStyle>
          <a:p>
            <a:r>
              <a:t>NATURE INSPIRED ALGORITHM</a:t>
            </a:r>
          </a:p>
        </p:txBody>
      </p:sp>
      <p:sp>
        <p:nvSpPr>
          <p:cNvPr id="229" name="Shape 209"/>
          <p:cNvSpPr/>
          <p:nvPr/>
        </p:nvSpPr>
        <p:spPr>
          <a:xfrm>
            <a:off x="1818129" y="4442760"/>
            <a:ext cx="3392177" cy="1949632"/>
          </a:xfrm>
          <a:prstGeom prst="roundRect">
            <a:avLst>
              <a:gd name="adj" fmla="val 12493"/>
            </a:avLst>
          </a:prstGeom>
          <a:solidFill>
            <a:schemeClr val="accent5"/>
          </a:solidFill>
          <a:ln w="12700">
            <a:solidFill>
              <a:srgbClr val="FFFFFF"/>
            </a:solidFill>
            <a:miter lim="400000"/>
          </a:ln>
        </p:spPr>
        <p:txBody>
          <a:bodyPr lIns="50800" tIns="50800" rIns="50800" bIns="50800" anchor="ctr"/>
          <a:lstStyle/>
          <a:p>
            <a:pPr algn="ctr">
              <a:lnSpc>
                <a:spcPct val="80000"/>
              </a:lnSpc>
              <a:spcBef>
                <a:spcPts val="0"/>
              </a:spcBef>
              <a:defRPr sz="2800" cap="all">
                <a:solidFill>
                  <a:srgbClr val="FFFFFF"/>
                </a:solidFill>
              </a:defRPr>
            </a:pPr>
            <a:endParaRPr/>
          </a:p>
        </p:txBody>
      </p:sp>
      <p:sp>
        <p:nvSpPr>
          <p:cNvPr id="230" name="Shape 210"/>
          <p:cNvSpPr/>
          <p:nvPr/>
        </p:nvSpPr>
        <p:spPr>
          <a:xfrm>
            <a:off x="1735607" y="6804618"/>
            <a:ext cx="3557221" cy="1539373"/>
          </a:xfrm>
          <a:prstGeom prst="roundRect">
            <a:avLst>
              <a:gd name="adj" fmla="val 13735"/>
            </a:avLst>
          </a:prstGeom>
          <a:solidFill>
            <a:schemeClr val="accent5"/>
          </a:solidFill>
          <a:ln w="12700">
            <a:solidFill>
              <a:srgbClr val="FFFFFF"/>
            </a:solidFill>
            <a:miter lim="400000"/>
          </a:ln>
        </p:spPr>
        <p:txBody>
          <a:bodyPr lIns="50800" tIns="50800" rIns="50800" bIns="50800" anchor="ctr"/>
          <a:lstStyle/>
          <a:p>
            <a:pPr algn="ctr">
              <a:lnSpc>
                <a:spcPct val="80000"/>
              </a:lnSpc>
              <a:spcBef>
                <a:spcPts val="0"/>
              </a:spcBef>
              <a:defRPr sz="2800" cap="all">
                <a:solidFill>
                  <a:srgbClr val="FFFFFF"/>
                </a:solidFill>
              </a:defRPr>
            </a:pPr>
            <a:endParaRPr/>
          </a:p>
        </p:txBody>
      </p:sp>
      <p:sp>
        <p:nvSpPr>
          <p:cNvPr id="231" name="Shape 211"/>
          <p:cNvSpPr/>
          <p:nvPr/>
        </p:nvSpPr>
        <p:spPr>
          <a:xfrm>
            <a:off x="1221769" y="2676646"/>
            <a:ext cx="3719524" cy="1168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ctr">
              <a:defRPr sz="3100" b="1" u="sng">
                <a:solidFill>
                  <a:srgbClr val="000000"/>
                </a:solidFill>
                <a:latin typeface="Avenir Next"/>
                <a:ea typeface="Avenir Next"/>
                <a:cs typeface="Avenir Next"/>
                <a:sym typeface="Avenir Next"/>
              </a:defRPr>
            </a:lvl1pPr>
          </a:lstStyle>
          <a:p>
            <a:r>
              <a:t>EVOLUTIONARY ALGORITHMS</a:t>
            </a:r>
          </a:p>
        </p:txBody>
      </p:sp>
      <p:sp>
        <p:nvSpPr>
          <p:cNvPr id="232" name="Shape 212"/>
          <p:cNvSpPr/>
          <p:nvPr/>
        </p:nvSpPr>
        <p:spPr>
          <a:xfrm>
            <a:off x="7422519" y="2676646"/>
            <a:ext cx="3719524" cy="1168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ctr">
              <a:defRPr sz="3100" b="1" u="sng">
                <a:solidFill>
                  <a:srgbClr val="000000"/>
                </a:solidFill>
                <a:latin typeface="Avenir Next"/>
                <a:ea typeface="Avenir Next"/>
                <a:cs typeface="Avenir Next"/>
                <a:sym typeface="Avenir Next"/>
              </a:defRPr>
            </a:lvl1pPr>
          </a:lstStyle>
          <a:p>
            <a:r>
              <a:t>SWARM OPTIMISATION</a:t>
            </a:r>
          </a:p>
        </p:txBody>
      </p:sp>
      <p:sp>
        <p:nvSpPr>
          <p:cNvPr id="233" name="Shape 213"/>
          <p:cNvSpPr/>
          <p:nvPr/>
        </p:nvSpPr>
        <p:spPr>
          <a:xfrm>
            <a:off x="1880814" y="4833375"/>
            <a:ext cx="3266808" cy="1168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ctr">
              <a:defRPr sz="3100" b="1" u="sng">
                <a:solidFill>
                  <a:srgbClr val="000000"/>
                </a:solidFill>
                <a:latin typeface="Avenir Next"/>
                <a:ea typeface="Avenir Next"/>
                <a:cs typeface="Avenir Next"/>
                <a:sym typeface="Avenir Next"/>
              </a:defRPr>
            </a:lvl1pPr>
          </a:lstStyle>
          <a:p>
            <a:r>
              <a:t>Bacteriologic Algorithm</a:t>
            </a:r>
          </a:p>
        </p:txBody>
      </p:sp>
      <p:sp>
        <p:nvSpPr>
          <p:cNvPr id="234" name="Shape 214"/>
          <p:cNvSpPr/>
          <p:nvPr/>
        </p:nvSpPr>
        <p:spPr>
          <a:xfrm>
            <a:off x="1818129" y="7044935"/>
            <a:ext cx="3392177" cy="1168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ctr">
              <a:defRPr sz="3100" b="1" u="sng">
                <a:solidFill>
                  <a:srgbClr val="000000"/>
                </a:solidFill>
                <a:latin typeface="Avenir Next"/>
                <a:ea typeface="Avenir Next"/>
                <a:cs typeface="Avenir Next"/>
                <a:sym typeface="Avenir Next"/>
              </a:defRPr>
            </a:lvl1pPr>
          </a:lstStyle>
          <a:p>
            <a:r>
              <a:t>DIFFERENTIAL EVOLUTION</a:t>
            </a:r>
          </a:p>
        </p:txBody>
      </p:sp>
      <p:sp>
        <p:nvSpPr>
          <p:cNvPr id="235" name="Shape 215"/>
          <p:cNvSpPr/>
          <p:nvPr/>
        </p:nvSpPr>
        <p:spPr>
          <a:xfrm>
            <a:off x="7072687" y="4522985"/>
            <a:ext cx="3803039" cy="1940712"/>
          </a:xfrm>
          <a:prstGeom prst="roundRect">
            <a:avLst>
              <a:gd name="adj" fmla="val 9816"/>
            </a:avLst>
          </a:prstGeom>
          <a:solidFill>
            <a:schemeClr val="accent5"/>
          </a:solidFill>
          <a:ln w="12700">
            <a:solidFill>
              <a:srgbClr val="FFFFFF"/>
            </a:solidFill>
            <a:miter lim="400000"/>
          </a:ln>
        </p:spPr>
        <p:txBody>
          <a:bodyPr lIns="50800" tIns="50800" rIns="50800" bIns="50800" anchor="ctr"/>
          <a:lstStyle/>
          <a:p>
            <a:pPr algn="ctr">
              <a:lnSpc>
                <a:spcPct val="80000"/>
              </a:lnSpc>
              <a:spcBef>
                <a:spcPts val="0"/>
              </a:spcBef>
              <a:defRPr sz="2800" cap="all">
                <a:solidFill>
                  <a:srgbClr val="FFFFFF"/>
                </a:solidFill>
              </a:defRPr>
            </a:pPr>
            <a:endParaRPr/>
          </a:p>
        </p:txBody>
      </p:sp>
      <p:sp>
        <p:nvSpPr>
          <p:cNvPr id="236" name="Shape 216"/>
          <p:cNvSpPr/>
          <p:nvPr/>
        </p:nvSpPr>
        <p:spPr>
          <a:xfrm>
            <a:off x="6861030" y="4877680"/>
            <a:ext cx="4226355" cy="1168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ctr">
              <a:defRPr sz="3100" b="1" u="sng">
                <a:solidFill>
                  <a:srgbClr val="000000"/>
                </a:solidFill>
                <a:latin typeface="Avenir Next"/>
                <a:ea typeface="Avenir Next"/>
                <a:cs typeface="Avenir Next"/>
                <a:sym typeface="Avenir Next"/>
              </a:defRPr>
            </a:lvl1pPr>
          </a:lstStyle>
          <a:p>
            <a:r>
              <a:t>PARTICAL SWARM OPTIMISATION </a:t>
            </a:r>
          </a:p>
        </p:txBody>
      </p:sp>
      <p:sp>
        <p:nvSpPr>
          <p:cNvPr id="237" name="Shape 217"/>
          <p:cNvSpPr/>
          <p:nvPr/>
        </p:nvSpPr>
        <p:spPr>
          <a:xfrm>
            <a:off x="6857734" y="7070335"/>
            <a:ext cx="4226356" cy="1168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ctr">
              <a:defRPr sz="3100" b="1" u="sng">
                <a:solidFill>
                  <a:srgbClr val="000000"/>
                </a:solidFill>
                <a:latin typeface="Avenir Next"/>
                <a:ea typeface="Avenir Next"/>
                <a:cs typeface="Avenir Next"/>
                <a:sym typeface="Avenir Next"/>
              </a:defRPr>
            </a:lvl1pPr>
          </a:lstStyle>
          <a:p>
            <a:r>
              <a:t>ANT COLONY OPTIMISATION</a:t>
            </a:r>
          </a:p>
        </p:txBody>
      </p:sp>
      <p:sp>
        <p:nvSpPr>
          <p:cNvPr id="238" name="Shape 218"/>
          <p:cNvSpPr/>
          <p:nvPr/>
        </p:nvSpPr>
        <p:spPr>
          <a:xfrm flipV="1">
            <a:off x="1310670" y="4047556"/>
            <a:ext cx="1" cy="3576223"/>
          </a:xfrm>
          <a:prstGeom prst="line">
            <a:avLst/>
          </a:prstGeom>
          <a:ln w="50800">
            <a:solidFill>
              <a:srgbClr val="FFFFFF"/>
            </a:solidFill>
            <a:miter lim="400000"/>
          </a:ln>
        </p:spPr>
        <p:txBody>
          <a:bodyPr lIns="45718" tIns="45718" rIns="45718" bIns="45718"/>
          <a:lstStyle/>
          <a:p>
            <a:pPr>
              <a:defRPr>
                <a:solidFill>
                  <a:srgbClr val="838787"/>
                </a:solidFill>
              </a:defRPr>
            </a:pPr>
            <a:endParaRPr/>
          </a:p>
        </p:txBody>
      </p:sp>
      <p:sp>
        <p:nvSpPr>
          <p:cNvPr id="239" name="Shape 219"/>
          <p:cNvSpPr/>
          <p:nvPr/>
        </p:nvSpPr>
        <p:spPr>
          <a:xfrm flipV="1">
            <a:off x="11327324" y="4085656"/>
            <a:ext cx="2" cy="3576223"/>
          </a:xfrm>
          <a:prstGeom prst="line">
            <a:avLst/>
          </a:prstGeom>
          <a:ln w="50800">
            <a:solidFill>
              <a:srgbClr val="FFFFFF"/>
            </a:solidFill>
            <a:miter lim="400000"/>
          </a:ln>
        </p:spPr>
        <p:txBody>
          <a:bodyPr lIns="45718" tIns="45718" rIns="45718" bIns="45718"/>
          <a:lstStyle/>
          <a:p>
            <a:pPr>
              <a:defRPr>
                <a:solidFill>
                  <a:srgbClr val="838787"/>
                </a:solidFill>
              </a:defRPr>
            </a:pPr>
            <a:endParaRPr/>
          </a:p>
        </p:txBody>
      </p:sp>
      <p:sp>
        <p:nvSpPr>
          <p:cNvPr id="240" name="Shape 220"/>
          <p:cNvSpPr/>
          <p:nvPr/>
        </p:nvSpPr>
        <p:spPr>
          <a:xfrm>
            <a:off x="5241661" y="3053618"/>
            <a:ext cx="1709453" cy="2"/>
          </a:xfrm>
          <a:prstGeom prst="line">
            <a:avLst/>
          </a:prstGeom>
          <a:ln w="50800">
            <a:solidFill>
              <a:srgbClr val="FFFFFF"/>
            </a:solidFill>
            <a:miter lim="400000"/>
          </a:ln>
        </p:spPr>
        <p:txBody>
          <a:bodyPr lIns="45718" tIns="45718" rIns="45718" bIns="45718"/>
          <a:lstStyle/>
          <a:p>
            <a:pPr>
              <a:defRPr>
                <a:solidFill>
                  <a:srgbClr val="838787"/>
                </a:solidFill>
              </a:defRPr>
            </a:pPr>
            <a:endParaRPr/>
          </a:p>
        </p:txBody>
      </p:sp>
      <p:sp>
        <p:nvSpPr>
          <p:cNvPr id="241" name="Shape 221"/>
          <p:cNvSpPr/>
          <p:nvPr/>
        </p:nvSpPr>
        <p:spPr>
          <a:xfrm flipV="1">
            <a:off x="6084875" y="1788288"/>
            <a:ext cx="2" cy="1207302"/>
          </a:xfrm>
          <a:prstGeom prst="line">
            <a:avLst/>
          </a:prstGeom>
          <a:ln w="50800">
            <a:solidFill>
              <a:srgbClr val="FFFFFF"/>
            </a:solidFill>
            <a:miter lim="400000"/>
          </a:ln>
        </p:spPr>
        <p:txBody>
          <a:bodyPr lIns="45718" tIns="45718" rIns="45718" bIns="45718"/>
          <a:lstStyle/>
          <a:p>
            <a:pPr>
              <a:defRPr>
                <a:solidFill>
                  <a:srgbClr val="838787"/>
                </a:solidFill>
              </a:defRPr>
            </a:pPr>
            <a:endParaRPr/>
          </a:p>
        </p:txBody>
      </p:sp>
      <p:sp>
        <p:nvSpPr>
          <p:cNvPr id="242" name="Shape 222"/>
          <p:cNvSpPr/>
          <p:nvPr/>
        </p:nvSpPr>
        <p:spPr>
          <a:xfrm>
            <a:off x="1281574" y="7654535"/>
            <a:ext cx="455027" cy="2"/>
          </a:xfrm>
          <a:prstGeom prst="line">
            <a:avLst/>
          </a:prstGeom>
          <a:ln w="50800">
            <a:solidFill>
              <a:srgbClr val="FFFFFF"/>
            </a:solidFill>
            <a:miter lim="400000"/>
          </a:ln>
        </p:spPr>
        <p:txBody>
          <a:bodyPr lIns="45718" tIns="45718" rIns="45718" bIns="45718"/>
          <a:lstStyle/>
          <a:p>
            <a:pPr>
              <a:defRPr>
                <a:solidFill>
                  <a:srgbClr val="838787"/>
                </a:solidFill>
              </a:defRPr>
            </a:pPr>
            <a:endParaRPr/>
          </a:p>
        </p:txBody>
      </p:sp>
      <p:sp>
        <p:nvSpPr>
          <p:cNvPr id="243" name="Shape 223"/>
          <p:cNvSpPr/>
          <p:nvPr/>
        </p:nvSpPr>
        <p:spPr>
          <a:xfrm>
            <a:off x="1321012" y="5461880"/>
            <a:ext cx="455028" cy="2"/>
          </a:xfrm>
          <a:prstGeom prst="line">
            <a:avLst/>
          </a:prstGeom>
          <a:ln w="50800">
            <a:solidFill>
              <a:srgbClr val="FFFFFF"/>
            </a:solidFill>
            <a:miter lim="400000"/>
          </a:ln>
        </p:spPr>
        <p:txBody>
          <a:bodyPr lIns="45718" tIns="45718" rIns="45718" bIns="45718"/>
          <a:lstStyle/>
          <a:p>
            <a:pPr>
              <a:defRPr>
                <a:solidFill>
                  <a:srgbClr val="838787"/>
                </a:solidFill>
              </a:defRPr>
            </a:pPr>
            <a:endParaRPr/>
          </a:p>
        </p:txBody>
      </p:sp>
      <p:sp>
        <p:nvSpPr>
          <p:cNvPr id="244" name="Shape 224"/>
          <p:cNvSpPr/>
          <p:nvPr/>
        </p:nvSpPr>
        <p:spPr>
          <a:xfrm>
            <a:off x="10865794" y="5493340"/>
            <a:ext cx="455027" cy="2"/>
          </a:xfrm>
          <a:prstGeom prst="line">
            <a:avLst/>
          </a:prstGeom>
          <a:ln w="50800">
            <a:solidFill>
              <a:srgbClr val="FFFFFF"/>
            </a:solidFill>
            <a:miter lim="400000"/>
          </a:ln>
        </p:spPr>
        <p:txBody>
          <a:bodyPr lIns="45718" tIns="45718" rIns="45718" bIns="45718"/>
          <a:lstStyle/>
          <a:p>
            <a:pPr>
              <a:defRPr>
                <a:solidFill>
                  <a:srgbClr val="838787"/>
                </a:solidFill>
              </a:defRPr>
            </a:pPr>
            <a:endParaRPr/>
          </a:p>
        </p:txBody>
      </p:sp>
      <p:sp>
        <p:nvSpPr>
          <p:cNvPr id="245" name="Shape 225"/>
          <p:cNvSpPr/>
          <p:nvPr/>
        </p:nvSpPr>
        <p:spPr>
          <a:xfrm>
            <a:off x="10891194" y="7629135"/>
            <a:ext cx="455027" cy="2"/>
          </a:xfrm>
          <a:prstGeom prst="line">
            <a:avLst/>
          </a:prstGeom>
          <a:ln w="50800">
            <a:solidFill>
              <a:srgbClr val="FFFFFF"/>
            </a:solidFill>
            <a:miter lim="400000"/>
          </a:ln>
        </p:spPr>
        <p:txBody>
          <a:bodyPr lIns="45718" tIns="45718" rIns="45718" bIns="45718"/>
          <a:lstStyle/>
          <a:p>
            <a:pPr>
              <a:defRPr>
                <a:solidFill>
                  <a:srgbClr val="838787"/>
                </a:solidFill>
              </a:defRPr>
            </a:pPr>
            <a:endParaRPr/>
          </a:p>
        </p:txBody>
      </p:sp>
      <p:sp>
        <p:nvSpPr>
          <p:cNvPr id="246" name="Shape 226"/>
          <p:cNvSpPr/>
          <p:nvPr/>
        </p:nvSpPr>
        <p:spPr>
          <a:xfrm>
            <a:off x="787399" y="4326639"/>
            <a:ext cx="5506982" cy="4271261"/>
          </a:xfrm>
          <a:prstGeom prst="ellipse">
            <a:avLst/>
          </a:prstGeom>
          <a:ln w="114300">
            <a:solidFill>
              <a:srgbClr val="18679A"/>
            </a:solidFill>
            <a:miter lim="400000"/>
          </a:ln>
        </p:spPr>
        <p:txBody>
          <a:bodyPr lIns="50800" tIns="50800" rIns="50800" bIns="50800" anchor="ctr"/>
          <a:lstStyle/>
          <a:p>
            <a:pPr algn="ctr">
              <a:lnSpc>
                <a:spcPct val="80000"/>
              </a:lnSpc>
              <a:spcBef>
                <a:spcPts val="0"/>
              </a:spcBef>
              <a:defRPr sz="2800" cap="all">
                <a:solidFill>
                  <a:srgbClr val="838787"/>
                </a:solidFill>
              </a:defRPr>
            </a:pPr>
            <a:endParaRPr/>
          </a:p>
        </p:txBody>
      </p:sp>
      <p:sp>
        <p:nvSpPr>
          <p:cNvPr id="247" name="Shape 227"/>
          <p:cNvSpPr/>
          <p:nvPr/>
        </p:nvSpPr>
        <p:spPr>
          <a:xfrm>
            <a:off x="4803847" y="9079491"/>
            <a:ext cx="2585078" cy="60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2900" b="1">
                <a:solidFill>
                  <a:srgbClr val="FFE989"/>
                </a:solidFill>
                <a:latin typeface="Avenir Next"/>
                <a:ea typeface="Avenir Next"/>
                <a:cs typeface="Avenir Next"/>
                <a:sym typeface="Avenir Next"/>
              </a:defRPr>
            </a:lvl1pPr>
          </a:lstStyle>
          <a:p>
            <a:r>
              <a:t>OUR FOCUS</a:t>
            </a:r>
          </a:p>
        </p:txBody>
      </p:sp>
      <p:sp>
        <p:nvSpPr>
          <p:cNvPr id="248" name="Shape 228"/>
          <p:cNvSpPr/>
          <p:nvPr/>
        </p:nvSpPr>
        <p:spPr>
          <a:xfrm rot="15049748">
            <a:off x="5201565" y="8627388"/>
            <a:ext cx="883389" cy="299763"/>
          </a:xfrm>
          <a:custGeom>
            <a:avLst/>
            <a:gdLst/>
            <a:ahLst/>
            <a:cxnLst>
              <a:cxn ang="0">
                <a:pos x="wd2" y="hd2"/>
              </a:cxn>
              <a:cxn ang="5400000">
                <a:pos x="wd2" y="hd2"/>
              </a:cxn>
              <a:cxn ang="10800000">
                <a:pos x="wd2" y="hd2"/>
              </a:cxn>
              <a:cxn ang="16200000">
                <a:pos x="wd2" y="hd2"/>
              </a:cxn>
            </a:cxnLst>
            <a:rect l="0" t="0" r="r" b="b"/>
            <a:pathLst>
              <a:path w="21600" h="21600" extrusionOk="0">
                <a:moveTo>
                  <a:pt x="10666" y="9822"/>
                </a:moveTo>
                <a:lnTo>
                  <a:pt x="10666" y="0"/>
                </a:lnTo>
                <a:lnTo>
                  <a:pt x="21600" y="10800"/>
                </a:lnTo>
                <a:lnTo>
                  <a:pt x="10666" y="21600"/>
                </a:lnTo>
                <a:lnTo>
                  <a:pt x="10666" y="11778"/>
                </a:lnTo>
                <a:lnTo>
                  <a:pt x="0" y="11778"/>
                </a:lnTo>
                <a:lnTo>
                  <a:pt x="0" y="9822"/>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defRPr>
            </a:pPr>
            <a:endParaRPr/>
          </a:p>
        </p:txBody>
      </p:sp>
      <p:grpSp>
        <p:nvGrpSpPr>
          <p:cNvPr id="253" name="Group 233"/>
          <p:cNvGrpSpPr/>
          <p:nvPr/>
        </p:nvGrpSpPr>
        <p:grpSpPr>
          <a:xfrm>
            <a:off x="9002776" y="8155048"/>
            <a:ext cx="342673" cy="1578494"/>
            <a:chOff x="0" y="0"/>
            <a:chExt cx="342672" cy="1578492"/>
          </a:xfrm>
        </p:grpSpPr>
        <p:sp>
          <p:nvSpPr>
            <p:cNvPr id="249" name="Shape 229"/>
            <p:cNvSpPr/>
            <p:nvPr/>
          </p:nvSpPr>
          <p:spPr>
            <a:xfrm>
              <a:off x="-1" y="484550"/>
              <a:ext cx="342673" cy="8255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4200">
                  <a:solidFill>
                    <a:schemeClr val="accent5"/>
                  </a:solidFill>
                  <a:latin typeface="Avenir Next Medium"/>
                  <a:ea typeface="Avenir Next Medium"/>
                  <a:cs typeface="Avenir Next Medium"/>
                  <a:sym typeface="Avenir Next Medium"/>
                </a:defRPr>
              </a:lvl1pPr>
            </a:lstStyle>
            <a:p>
              <a:r>
                <a:t>.</a:t>
              </a:r>
            </a:p>
          </p:txBody>
        </p:sp>
        <p:sp>
          <p:nvSpPr>
            <p:cNvPr id="250" name="Shape 230"/>
            <p:cNvSpPr/>
            <p:nvPr/>
          </p:nvSpPr>
          <p:spPr>
            <a:xfrm>
              <a:off x="-1" y="752992"/>
              <a:ext cx="342673" cy="8255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4200">
                  <a:solidFill>
                    <a:schemeClr val="accent5"/>
                  </a:solidFill>
                  <a:latin typeface="Avenir Next Medium"/>
                  <a:ea typeface="Avenir Next Medium"/>
                  <a:cs typeface="Avenir Next Medium"/>
                  <a:sym typeface="Avenir Next Medium"/>
                </a:defRPr>
              </a:lvl1pPr>
            </a:lstStyle>
            <a:p>
              <a:r>
                <a:t>.</a:t>
              </a:r>
            </a:p>
          </p:txBody>
        </p:sp>
        <p:sp>
          <p:nvSpPr>
            <p:cNvPr id="251" name="Shape 231"/>
            <p:cNvSpPr/>
            <p:nvPr/>
          </p:nvSpPr>
          <p:spPr>
            <a:xfrm>
              <a:off x="-1" y="0"/>
              <a:ext cx="342673" cy="8255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4200">
                  <a:solidFill>
                    <a:schemeClr val="accent5"/>
                  </a:solidFill>
                  <a:latin typeface="Avenir Next Medium"/>
                  <a:ea typeface="Avenir Next Medium"/>
                  <a:cs typeface="Avenir Next Medium"/>
                  <a:sym typeface="Avenir Next Medium"/>
                </a:defRPr>
              </a:lvl1pPr>
            </a:lstStyle>
            <a:p>
              <a:r>
                <a:t>.</a:t>
              </a:r>
            </a:p>
          </p:txBody>
        </p:sp>
        <p:sp>
          <p:nvSpPr>
            <p:cNvPr id="252" name="Shape 232"/>
            <p:cNvSpPr/>
            <p:nvPr/>
          </p:nvSpPr>
          <p:spPr>
            <a:xfrm>
              <a:off x="-1" y="262498"/>
              <a:ext cx="342673" cy="8255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4200">
                  <a:solidFill>
                    <a:schemeClr val="accent5"/>
                  </a:solidFill>
                  <a:latin typeface="Avenir Next Medium"/>
                  <a:ea typeface="Avenir Next Medium"/>
                  <a:cs typeface="Avenir Next Medium"/>
                  <a:sym typeface="Avenir Next Medium"/>
                </a:defRPr>
              </a:lvl1pPr>
            </a:lstStyle>
            <a:p>
              <a:r>
                <a:t>.</a:t>
              </a:r>
            </a:p>
          </p:txBody>
        </p:sp>
      </p:grpSp>
      <p:grpSp>
        <p:nvGrpSpPr>
          <p:cNvPr id="258" name="Group 238"/>
          <p:cNvGrpSpPr/>
          <p:nvPr/>
        </p:nvGrpSpPr>
        <p:grpSpPr>
          <a:xfrm>
            <a:off x="3274833" y="8155048"/>
            <a:ext cx="342673" cy="1578494"/>
            <a:chOff x="0" y="0"/>
            <a:chExt cx="342672" cy="1578492"/>
          </a:xfrm>
        </p:grpSpPr>
        <p:sp>
          <p:nvSpPr>
            <p:cNvPr id="254" name="Shape 234"/>
            <p:cNvSpPr/>
            <p:nvPr/>
          </p:nvSpPr>
          <p:spPr>
            <a:xfrm>
              <a:off x="-1" y="484550"/>
              <a:ext cx="342673" cy="8255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4200">
                  <a:solidFill>
                    <a:schemeClr val="accent5"/>
                  </a:solidFill>
                  <a:latin typeface="Avenir Next Medium"/>
                  <a:ea typeface="Avenir Next Medium"/>
                  <a:cs typeface="Avenir Next Medium"/>
                  <a:sym typeface="Avenir Next Medium"/>
                </a:defRPr>
              </a:lvl1pPr>
            </a:lstStyle>
            <a:p>
              <a:r>
                <a:t>.</a:t>
              </a:r>
            </a:p>
          </p:txBody>
        </p:sp>
        <p:sp>
          <p:nvSpPr>
            <p:cNvPr id="255" name="Shape 235"/>
            <p:cNvSpPr/>
            <p:nvPr/>
          </p:nvSpPr>
          <p:spPr>
            <a:xfrm>
              <a:off x="-1" y="752992"/>
              <a:ext cx="342673" cy="8255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4200">
                  <a:solidFill>
                    <a:schemeClr val="accent5"/>
                  </a:solidFill>
                  <a:latin typeface="Avenir Next Medium"/>
                  <a:ea typeface="Avenir Next Medium"/>
                  <a:cs typeface="Avenir Next Medium"/>
                  <a:sym typeface="Avenir Next Medium"/>
                </a:defRPr>
              </a:lvl1pPr>
            </a:lstStyle>
            <a:p>
              <a:r>
                <a:t>.</a:t>
              </a:r>
            </a:p>
          </p:txBody>
        </p:sp>
        <p:sp>
          <p:nvSpPr>
            <p:cNvPr id="256" name="Shape 236"/>
            <p:cNvSpPr/>
            <p:nvPr/>
          </p:nvSpPr>
          <p:spPr>
            <a:xfrm>
              <a:off x="-1" y="0"/>
              <a:ext cx="342673" cy="8255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4200">
                  <a:solidFill>
                    <a:schemeClr val="accent5"/>
                  </a:solidFill>
                  <a:latin typeface="Avenir Next Medium"/>
                  <a:ea typeface="Avenir Next Medium"/>
                  <a:cs typeface="Avenir Next Medium"/>
                  <a:sym typeface="Avenir Next Medium"/>
                </a:defRPr>
              </a:lvl1pPr>
            </a:lstStyle>
            <a:p>
              <a:r>
                <a:t>.</a:t>
              </a:r>
            </a:p>
          </p:txBody>
        </p:sp>
        <p:sp>
          <p:nvSpPr>
            <p:cNvPr id="257" name="Shape 237"/>
            <p:cNvSpPr/>
            <p:nvPr/>
          </p:nvSpPr>
          <p:spPr>
            <a:xfrm>
              <a:off x="-1" y="262498"/>
              <a:ext cx="342673" cy="8255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4200">
                  <a:solidFill>
                    <a:schemeClr val="accent5"/>
                  </a:solidFill>
                  <a:latin typeface="Avenir Next Medium"/>
                  <a:ea typeface="Avenir Next Medium"/>
                  <a:cs typeface="Avenir Next Medium"/>
                  <a:sym typeface="Avenir Next Medium"/>
                </a:defRPr>
              </a:lvl1pPr>
            </a:lstStyle>
            <a:p>
              <a:r>
                <a:t>.</a:t>
              </a:r>
            </a:p>
          </p:txBody>
        </p:sp>
      </p:grpSp>
    </p:spTree>
  </p:cSld>
  <p:clrMapOvr>
    <a:masterClrMapping/>
  </p:clrMapOvr>
  <p:transition spd="med"/>
</p:sld>
</file>

<file path=ppt/theme/theme1.xml><?xml version="1.0" encoding="utf-8"?>
<a:theme xmlns:a="http://schemas.openxmlformats.org/drawingml/2006/main" name="New_Template7">
  <a:themeElements>
    <a:clrScheme name="New_Template7">
      <a:dk1>
        <a:srgbClr val="222222"/>
      </a:dk1>
      <a:lt1>
        <a:srgbClr val="222222"/>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Helvetica Neue"/>
        <a:ea typeface="Helvetica Neue"/>
        <a:cs typeface="Helvetica Neue"/>
      </a:majorFont>
      <a:minorFont>
        <a:latin typeface="Helvetica"/>
        <a:ea typeface="Helvetica"/>
        <a:cs typeface="Helvetica"/>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38787"/>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222222"/>
            </a:solidFill>
            <a:effectLst/>
            <a:uFillTx/>
            <a:latin typeface="DIN Condensed"/>
            <a:ea typeface="DIN Condensed"/>
            <a:cs typeface="DIN Condensed"/>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222222"/>
            </a:solidFill>
            <a:effectLst/>
            <a:uFillTx/>
            <a:latin typeface="DIN Condensed"/>
            <a:ea typeface="DIN Condensed"/>
            <a:cs typeface="DIN Condensed"/>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Helvetica Neue"/>
        <a:ea typeface="Helvetica Neue"/>
        <a:cs typeface="Helvetica Neue"/>
      </a:majorFont>
      <a:minorFont>
        <a:latin typeface="Helvetica"/>
        <a:ea typeface="Helvetica"/>
        <a:cs typeface="Helvetica"/>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38787"/>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222222"/>
            </a:solidFill>
            <a:effectLst/>
            <a:uFillTx/>
            <a:latin typeface="DIN Condensed"/>
            <a:ea typeface="DIN Condensed"/>
            <a:cs typeface="DIN Condensed"/>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222222"/>
            </a:solidFill>
            <a:effectLst/>
            <a:uFillTx/>
            <a:latin typeface="DIN Condensed"/>
            <a:ea typeface="DIN Condensed"/>
            <a:cs typeface="DIN Condensed"/>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1255</Words>
  <Application>Microsoft Office PowerPoint</Application>
  <PresentationFormat>Custom</PresentationFormat>
  <Paragraphs>276</Paragraphs>
  <Slides>28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Avenir Next</vt:lpstr>
      <vt:lpstr>Avenir Next Medium</vt:lpstr>
      <vt:lpstr>DIN Alternate</vt:lpstr>
      <vt:lpstr>DIN Condensed</vt:lpstr>
      <vt:lpstr>Helvetica Light</vt:lpstr>
      <vt:lpstr>Helvetica Neue</vt:lpstr>
      <vt:lpstr>Helvetica</vt:lpstr>
      <vt:lpstr>Times</vt:lpstr>
      <vt:lpstr>Times New Roman</vt:lpstr>
      <vt:lpstr>New_Template7</vt:lpstr>
      <vt:lpstr>USING NATURe INSPIRED ALGORITHM</vt:lpstr>
      <vt:lpstr>IMPORTANT ?</vt:lpstr>
      <vt:lpstr>PowerPoint Presentation</vt:lpstr>
      <vt:lpstr>PowerPoint Presentation</vt:lpstr>
      <vt:lpstr>WHAT are TEST CASEs ?</vt:lpstr>
      <vt:lpstr>NATURE INSPIRED ALGORITHMs</vt:lpstr>
      <vt:lpstr>WHY NATURE INSPIRED ALGORITHM ?</vt:lpstr>
      <vt:lpstr>OPTIMISATION </vt:lpstr>
      <vt:lpstr>PowerPoint Presentation</vt:lpstr>
      <vt:lpstr>EVOLUTIONARY ALGORITHM</vt:lpstr>
      <vt:lpstr>ON WHAT TERMINOLOGIES IT IS BASED ON ?</vt:lpstr>
      <vt:lpstr>MAJOR STEPS INVOLVED</vt:lpstr>
      <vt:lpstr>DIFFERENTIAL EVOLUTION</vt:lpstr>
      <vt:lpstr>ALGORITHM (BASIC STEPS)</vt:lpstr>
      <vt:lpstr>PowerPoint Presentation</vt:lpstr>
      <vt:lpstr>PowerPoint Presentation</vt:lpstr>
      <vt:lpstr>SOME basic concepts we are following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WITH DIFFERENT PROGRAMS</vt:lpstr>
      <vt:lpstr>TIME COMPARISON (IN SECONDS)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NATURe INSPIRED ALGORITHM</dc:title>
  <cp:lastModifiedBy>Chanderdhar Sharma</cp:lastModifiedBy>
  <cp:revision>1</cp:revision>
  <dcterms:modified xsi:type="dcterms:W3CDTF">2017-05-23T05:49:14Z</dcterms:modified>
</cp:coreProperties>
</file>