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swald" charset="0"/>
      <p:regular r:id="rId18"/>
      <p:bold r:id="rId19"/>
    </p:embeddedFont>
    <p:embeddedFont>
      <p:font typeface="Average" charset="0"/>
      <p:regular r:id="rId20"/>
    </p:embeddedFont>
    <p:embeddedFont>
      <p:font typeface="Roboto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90503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71ebeb91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71ebeb91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1ebeb91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1ebeb91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1ebeb91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1ebeb91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1ebeb91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1ebeb91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1ebeb91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1ebeb91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1ed6b32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1ed6b32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1ed6b3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1ed6b3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1ed6b3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1ed6b3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1ebeb9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1ebeb91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Mosaicing Demo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08975" y="3405000"/>
            <a:ext cx="487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29350"/>
            <a:ext cx="4689302" cy="401414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336950" y="61375"/>
            <a:ext cx="3731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Second Result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412300" y="61375"/>
            <a:ext cx="3731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Distorted Image(m3)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0675" y="1129350"/>
            <a:ext cx="4393322" cy="40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0" y="1943700"/>
            <a:ext cx="3731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Third 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2202" y="-17875"/>
            <a:ext cx="73117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00" y="1215300"/>
            <a:ext cx="4597877" cy="392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54600" y="0"/>
            <a:ext cx="3731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Third Result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412300" y="0"/>
            <a:ext cx="3731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Distorted Image(m5)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2475" y="1215300"/>
            <a:ext cx="4491527" cy="392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0" y="2083775"/>
            <a:ext cx="3731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Fourth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Result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800" y="92325"/>
            <a:ext cx="7672423" cy="44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0" y="0"/>
            <a:ext cx="3731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Fourth Result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64300"/>
            <a:ext cx="4572004" cy="427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7925" y="920675"/>
            <a:ext cx="4516075" cy="422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5412300" y="0"/>
            <a:ext cx="3731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Distorted Image(m0)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0" y="1859850"/>
            <a:ext cx="3731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Final 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9200" y="0"/>
            <a:ext cx="7774795" cy="50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80575" y="0"/>
            <a:ext cx="90633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PROBLEM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75175" y="762488"/>
            <a:ext cx="8474100" cy="3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Stitching 6 distorted images of a Blackboard into one complete image of Blackboard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29" y="1860976"/>
            <a:ext cx="2323327" cy="154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3548" y="1853675"/>
            <a:ext cx="2323327" cy="154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29" y="3529251"/>
            <a:ext cx="2323327" cy="154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0899" y="1853675"/>
            <a:ext cx="2323327" cy="154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4329" y="3529252"/>
            <a:ext cx="2323327" cy="154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924" y="3529251"/>
            <a:ext cx="2323327" cy="154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/>
          </p:nvPr>
        </p:nvSpPr>
        <p:spPr>
          <a:xfrm>
            <a:off x="2309875" y="0"/>
            <a:ext cx="4839900" cy="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00" y="3380900"/>
            <a:ext cx="30818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4525" y="1490525"/>
            <a:ext cx="5137605" cy="32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100" y="953500"/>
            <a:ext cx="3081875" cy="22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579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582450" y="1362600"/>
            <a:ext cx="79791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 on Left is taken as base Image i.e. the base plane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 on Right is the Image to be projected on the base Image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6675"/>
            <a:ext cx="4571998" cy="386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7925" y="1276675"/>
            <a:ext cx="4516075" cy="38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4200" y="73650"/>
            <a:ext cx="40878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Base Image(m4)</a:t>
            </a:r>
            <a:endParaRPr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939400" y="73650"/>
            <a:ext cx="40878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Distorted Image(m1)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0" y="1688100"/>
            <a:ext cx="3731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 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 </a:t>
            </a:r>
            <a:endParaRPr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755" y="0"/>
            <a:ext cx="650623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25" y="994325"/>
            <a:ext cx="4480973" cy="399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8475" y="994325"/>
            <a:ext cx="4480975" cy="399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728175" y="0"/>
            <a:ext cx="40878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Distorted Image(m2)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0" y="61375"/>
            <a:ext cx="3731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First Result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0" y="2036000"/>
            <a:ext cx="3731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Second 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375" y="79125"/>
            <a:ext cx="7110624" cy="506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</Words>
  <Application>Microsoft Office PowerPoint</Application>
  <PresentationFormat>On-screen Show (16:9)</PresentationFormat>
  <Paragraphs>26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Oswald</vt:lpstr>
      <vt:lpstr>Average</vt:lpstr>
      <vt:lpstr>Roboto</vt:lpstr>
      <vt:lpstr>Slate</vt:lpstr>
      <vt:lpstr>Mosaicing Demo</vt:lpstr>
      <vt:lpstr>THE  PROBLEM</vt:lpstr>
      <vt:lpstr>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Mosaicing Demo</dc:title>
  <cp:lastModifiedBy>hp</cp:lastModifiedBy>
  <cp:revision>3</cp:revision>
  <dcterms:modified xsi:type="dcterms:W3CDTF">2018-12-20T19:09:38Z</dcterms:modified>
</cp:coreProperties>
</file>