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85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4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7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D6A7-07F5-473A-9034-1545E101455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4140-5E75-4073-AC1D-C2B09895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149080"/>
            <a:ext cx="5097589" cy="1168482"/>
          </a:xfrm>
        </p:spPr>
        <p:txBody>
          <a:bodyPr>
            <a:normAutofit fontScale="90000"/>
          </a:bodyPr>
          <a:lstStyle/>
          <a:p>
            <a:r>
              <a:rPr lang="en-US" dirty="0"/>
              <a:t>NAMAN PRATAP  2K18CSUN01071</a:t>
            </a:r>
            <a:br>
              <a:rPr lang="en-US" dirty="0"/>
            </a:br>
            <a:r>
              <a:rPr lang="en-US" dirty="0"/>
              <a:t>FARDEEN</a:t>
            </a:r>
            <a:br>
              <a:rPr lang="en-US" dirty="0"/>
            </a:br>
            <a:r>
              <a:rPr lang="en-US" dirty="0"/>
              <a:t>2K18CSUN01061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BTECH CSE 4A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A757-A75F-4F2B-8F81-1CD68DABC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696" y="260648"/>
            <a:ext cx="6593681" cy="2387600"/>
          </a:xfrm>
        </p:spPr>
        <p:txBody>
          <a:bodyPr/>
          <a:lstStyle/>
          <a:p>
            <a:r>
              <a:rPr lang="en-IN" dirty="0"/>
              <a:t>COLLEGE AND CLUBS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A7E06-3EFD-42F0-B790-FA47966C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59" y="1770523"/>
            <a:ext cx="5828281" cy="1091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A71B5-0A18-4CF3-92DD-A35DEAB1D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38" y="3068960"/>
            <a:ext cx="6228330" cy="32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>
            <a:noAutofit/>
          </a:bodyPr>
          <a:lstStyle/>
          <a:p>
            <a:r>
              <a:rPr lang="en-US" sz="1400" dirty="0"/>
              <a:t>#!/</a:t>
            </a:r>
            <a:r>
              <a:rPr lang="en-US" sz="1400" dirty="0" err="1"/>
              <a:t>usr</a:t>
            </a:r>
            <a:r>
              <a:rPr lang="en-US" sz="1400" dirty="0"/>
              <a:t>/bin/</a:t>
            </a:r>
            <a:r>
              <a:rPr lang="en-US" sz="1400" dirty="0" err="1"/>
              <a:t>env</a:t>
            </a:r>
            <a:r>
              <a:rPr lang="en-US" sz="1400" dirty="0"/>
              <a:t> python</a:t>
            </a:r>
            <a:br>
              <a:rPr lang="en-US" sz="1400" dirty="0"/>
            </a:br>
            <a:r>
              <a:rPr lang="en-US" sz="1400" dirty="0"/>
              <a:t># coding: utf-8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# In[1]: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class </a:t>
            </a:r>
            <a:r>
              <a:rPr lang="en-US" sz="1400" dirty="0" err="1"/>
              <a:t>Extravenza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n1=0</a:t>
            </a:r>
            <a:br>
              <a:rPr lang="en-US" sz="1400" dirty="0"/>
            </a:br>
            <a:r>
              <a:rPr lang="en-US" sz="1400" dirty="0"/>
              <a:t>    list1=[]</a:t>
            </a:r>
            <a:br>
              <a:rPr lang="en-US" sz="1400" dirty="0"/>
            </a:br>
            <a:r>
              <a:rPr lang="en-US" sz="1400" dirty="0"/>
              <a:t>    def function1(self):</a:t>
            </a:r>
            <a:br>
              <a:rPr lang="en-US" sz="1400" dirty="0"/>
            </a:br>
            <a:r>
              <a:rPr lang="en-US" sz="1400" dirty="0"/>
              <a:t>        self.n1=</a:t>
            </a:r>
            <a:r>
              <a:rPr lang="en-US" sz="1400" dirty="0" err="1"/>
              <a:t>int</a:t>
            </a:r>
            <a:r>
              <a:rPr lang="en-US" sz="1400" dirty="0"/>
              <a:t>(input("</a:t>
            </a:r>
            <a:r>
              <a:rPr lang="en-US" sz="1400" dirty="0" err="1"/>
              <a:t>ENter</a:t>
            </a:r>
            <a:r>
              <a:rPr lang="en-US" sz="1400" dirty="0"/>
              <a:t> the no. students enrolled in </a:t>
            </a:r>
            <a:r>
              <a:rPr lang="en-US" sz="1400" dirty="0" err="1"/>
              <a:t>extravenza</a:t>
            </a:r>
            <a:r>
              <a:rPr lang="en-US" sz="1400" dirty="0"/>
              <a:t> club:"))</a:t>
            </a:r>
            <a:br>
              <a:rPr lang="en-US" sz="1400" dirty="0"/>
            </a:br>
            <a:r>
              <a:rPr lang="en-US" sz="1400" dirty="0"/>
              <a:t>        for </a:t>
            </a:r>
            <a:r>
              <a:rPr lang="en-US" sz="1400" dirty="0" err="1"/>
              <a:t>i</a:t>
            </a:r>
            <a:r>
              <a:rPr lang="en-US" sz="1400" dirty="0"/>
              <a:t> in range(0,self.n1):</a:t>
            </a:r>
            <a:br>
              <a:rPr lang="en-US" sz="1400" dirty="0"/>
            </a:br>
            <a:r>
              <a:rPr lang="en-US" sz="1400" dirty="0"/>
              <a:t>            s1=input("</a:t>
            </a:r>
            <a:r>
              <a:rPr lang="en-US" sz="1400" dirty="0" err="1"/>
              <a:t>ENter</a:t>
            </a:r>
            <a:r>
              <a:rPr lang="en-US" sz="1400" dirty="0"/>
              <a:t> the name of the Student:")</a:t>
            </a:r>
            <a:br>
              <a:rPr lang="en-US" sz="1400" dirty="0"/>
            </a:br>
            <a:r>
              <a:rPr lang="en-US" sz="1400" dirty="0"/>
              <a:t>            (self.list1).append(s1)</a:t>
            </a:r>
            <a:br>
              <a:rPr lang="en-US" sz="1400" dirty="0"/>
            </a:br>
            <a:r>
              <a:rPr lang="en-US" sz="1400" dirty="0"/>
              <a:t>        print("</a:t>
            </a:r>
            <a:r>
              <a:rPr lang="en-US" sz="1400" dirty="0" err="1"/>
              <a:t>Extravenza</a:t>
            </a:r>
            <a:r>
              <a:rPr lang="en-US" sz="1400" dirty="0"/>
              <a:t> club includes the following students",self.list1)</a:t>
            </a:r>
            <a:br>
              <a:rPr lang="en-US" sz="1400" dirty="0"/>
            </a:br>
            <a:r>
              <a:rPr lang="en-US" sz="1400" dirty="0"/>
              <a:t>class </a:t>
            </a:r>
            <a:r>
              <a:rPr lang="en-US" sz="1400" dirty="0" err="1"/>
              <a:t>Tez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n2=0</a:t>
            </a:r>
            <a:br>
              <a:rPr lang="en-US" sz="1400" dirty="0"/>
            </a:br>
            <a:r>
              <a:rPr lang="en-US" sz="1400" dirty="0"/>
              <a:t>    list2=[]</a:t>
            </a:r>
            <a:br>
              <a:rPr lang="en-US" sz="1400" dirty="0"/>
            </a:br>
            <a:r>
              <a:rPr lang="en-US" sz="1400" dirty="0"/>
              <a:t>    def function2(self):</a:t>
            </a:r>
            <a:br>
              <a:rPr lang="en-US" sz="1400" dirty="0"/>
            </a:br>
            <a:r>
              <a:rPr lang="en-US" sz="1400" dirty="0"/>
              <a:t>        self.n2=</a:t>
            </a:r>
            <a:r>
              <a:rPr lang="en-US" sz="1400" dirty="0" err="1"/>
              <a:t>int</a:t>
            </a:r>
            <a:r>
              <a:rPr lang="en-US" sz="1400" dirty="0"/>
              <a:t>(input("</a:t>
            </a:r>
            <a:r>
              <a:rPr lang="en-US" sz="1400" dirty="0" err="1"/>
              <a:t>ENter</a:t>
            </a:r>
            <a:r>
              <a:rPr lang="en-US" sz="1400" dirty="0"/>
              <a:t> the no. students enrolled in </a:t>
            </a:r>
            <a:r>
              <a:rPr lang="en-US" sz="1400" dirty="0" err="1"/>
              <a:t>tez</a:t>
            </a:r>
            <a:r>
              <a:rPr lang="en-US" sz="1400" dirty="0"/>
              <a:t> club:"))</a:t>
            </a:r>
            <a:br>
              <a:rPr lang="en-US" sz="1400" dirty="0"/>
            </a:br>
            <a:r>
              <a:rPr lang="en-US" sz="1400" dirty="0"/>
              <a:t>        for </a:t>
            </a:r>
            <a:r>
              <a:rPr lang="en-US" sz="1400" dirty="0" err="1"/>
              <a:t>i</a:t>
            </a:r>
            <a:r>
              <a:rPr lang="en-US" sz="1400" dirty="0"/>
              <a:t> in range(0,self.n2):</a:t>
            </a:r>
            <a:br>
              <a:rPr lang="en-US" sz="1400" dirty="0"/>
            </a:br>
            <a:r>
              <a:rPr lang="en-US" sz="1400" dirty="0"/>
              <a:t>            s2=input("</a:t>
            </a:r>
            <a:r>
              <a:rPr lang="en-US" sz="1400" dirty="0" err="1"/>
              <a:t>ENter</a:t>
            </a:r>
            <a:r>
              <a:rPr lang="en-US" sz="1400" dirty="0"/>
              <a:t> the name of the Student:")</a:t>
            </a:r>
            <a:br>
              <a:rPr lang="en-US" sz="1400" dirty="0"/>
            </a:br>
            <a:r>
              <a:rPr lang="en-US" sz="1400" dirty="0"/>
              <a:t>            (self.list2).append(s2)</a:t>
            </a:r>
            <a:br>
              <a:rPr lang="en-US" sz="1400" dirty="0"/>
            </a:br>
            <a:r>
              <a:rPr lang="en-US" sz="1400" dirty="0"/>
              <a:t>        print("</a:t>
            </a:r>
            <a:r>
              <a:rPr lang="en-US" sz="1400" dirty="0" err="1"/>
              <a:t>Tez</a:t>
            </a:r>
            <a:r>
              <a:rPr lang="en-US" sz="1400" dirty="0"/>
              <a:t> club includes the following students",self.list2)</a:t>
            </a:r>
            <a:br>
              <a:rPr lang="en-US" sz="1400" dirty="0"/>
            </a:b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>
            <a:normAutofit fontScale="90000"/>
          </a:bodyPr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#In[2]: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                                                                                                           class Test(</a:t>
            </a:r>
            <a:r>
              <a:rPr lang="en-US" sz="1600" dirty="0" err="1"/>
              <a:t>Extravenza,Tez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US" sz="1600" dirty="0"/>
              <a:t>    set3=[]</a:t>
            </a:r>
            <a:br>
              <a:rPr lang="en-US" sz="1600" dirty="0"/>
            </a:br>
            <a:r>
              <a:rPr lang="en-US" sz="1600" dirty="0"/>
              <a:t>    count=0</a:t>
            </a:r>
            <a:br>
              <a:rPr lang="en-US" sz="1600" dirty="0"/>
            </a:br>
            <a:r>
              <a:rPr lang="en-US" sz="1600" dirty="0"/>
              <a:t>    total=0</a:t>
            </a:r>
            <a:br>
              <a:rPr lang="en-US" sz="1600" dirty="0"/>
            </a:br>
            <a:r>
              <a:rPr lang="en-US" sz="1600" dirty="0"/>
              <a:t>    def function3(self):</a:t>
            </a:r>
            <a:br>
              <a:rPr lang="en-US" sz="1600" dirty="0"/>
            </a:br>
            <a:r>
              <a:rPr lang="en-US" sz="1600" dirty="0"/>
              <a:t>        self.set1=set(self.list1)</a:t>
            </a:r>
            <a:br>
              <a:rPr lang="en-US" sz="1600" dirty="0"/>
            </a:br>
            <a:r>
              <a:rPr lang="en-US" sz="1600" dirty="0"/>
              <a:t>        self.set2=set(self.list2)</a:t>
            </a:r>
            <a:br>
              <a:rPr lang="en-US" sz="1600" dirty="0"/>
            </a:br>
            <a:r>
              <a:rPr lang="en-US" sz="1600" dirty="0"/>
              <a:t>        self.set3=set((self.set1).intersection(self.set2))</a:t>
            </a:r>
            <a:br>
              <a:rPr lang="en-US" sz="1600" dirty="0"/>
            </a:br>
            <a:r>
              <a:rPr lang="en-US" sz="1600" dirty="0"/>
              <a:t>        print("</a:t>
            </a:r>
            <a:r>
              <a:rPr lang="en-US" sz="1600" dirty="0" err="1"/>
              <a:t>Extravenza</a:t>
            </a:r>
            <a:r>
              <a:rPr lang="en-US" sz="1600" dirty="0"/>
              <a:t> club includes the following students",self.set1)</a:t>
            </a:r>
            <a:br>
              <a:rPr lang="en-US" sz="1600" dirty="0"/>
            </a:br>
            <a:r>
              <a:rPr lang="en-US" sz="1600" dirty="0"/>
              <a:t>        print("Tez club includes the following students",self.set2)</a:t>
            </a:r>
            <a:br>
              <a:rPr lang="en-US" sz="1600" dirty="0"/>
            </a:br>
            <a:r>
              <a:rPr lang="en-US" sz="1600" dirty="0"/>
              <a:t>        print("Students enrolled in both the clubs are ",self.set3)</a:t>
            </a:r>
            <a:br>
              <a:rPr lang="en-US" sz="1600" dirty="0"/>
            </a:br>
            <a:r>
              <a:rPr lang="en-US" sz="1600" dirty="0"/>
              <a:t>    def function4(self):</a:t>
            </a:r>
            <a:br>
              <a:rPr lang="en-US" sz="1600" dirty="0"/>
            </a:br>
            <a:r>
              <a:rPr lang="en-US" sz="1600" dirty="0"/>
              <a:t>        for </a:t>
            </a:r>
            <a:r>
              <a:rPr lang="en-US" sz="1600" dirty="0" err="1"/>
              <a:t>i</a:t>
            </a:r>
            <a:r>
              <a:rPr lang="en-US" sz="1600" dirty="0"/>
              <a:t> in range (0,len(self.set3)):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self.count</a:t>
            </a:r>
            <a:r>
              <a:rPr lang="en-US" sz="1600" dirty="0"/>
              <a:t>=self.count+1</a:t>
            </a:r>
            <a:br>
              <a:rPr lang="en-US" sz="1600" dirty="0"/>
            </a:br>
            <a:r>
              <a:rPr lang="en-US" sz="1600" dirty="0"/>
              <a:t>        print("</a:t>
            </a:r>
            <a:r>
              <a:rPr lang="en-US" sz="1600" dirty="0" err="1"/>
              <a:t>NUmber</a:t>
            </a:r>
            <a:r>
              <a:rPr lang="en-US" sz="1600" dirty="0"/>
              <a:t> of Students enrolled in both the clubs are :",</a:t>
            </a:r>
            <a:r>
              <a:rPr lang="en-US" sz="1600" dirty="0" err="1"/>
              <a:t>self.count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def function5(self):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self.total</a:t>
            </a:r>
            <a:r>
              <a:rPr lang="en-US" sz="1600" dirty="0"/>
              <a:t>=</a:t>
            </a:r>
            <a:r>
              <a:rPr lang="en-US" sz="1600" dirty="0" err="1"/>
              <a:t>len</a:t>
            </a:r>
            <a:r>
              <a:rPr lang="en-US" sz="1600" dirty="0"/>
              <a:t>(self.set1)+</a:t>
            </a:r>
            <a:r>
              <a:rPr lang="en-US" sz="1600" dirty="0" err="1"/>
              <a:t>len</a:t>
            </a:r>
            <a:r>
              <a:rPr lang="en-US" sz="1600" dirty="0"/>
              <a:t>(self.set2)-</a:t>
            </a:r>
            <a:r>
              <a:rPr lang="en-US" sz="1600" dirty="0" err="1"/>
              <a:t>self.count</a:t>
            </a:r>
            <a:br>
              <a:rPr lang="en-US" sz="1600" dirty="0"/>
            </a:br>
            <a:r>
              <a:rPr lang="en-US" sz="1600" dirty="0"/>
              <a:t>        print("Number of students who are enrolled in at least one of the clubs are : ",</a:t>
            </a:r>
            <a:r>
              <a:rPr lang="en-US" sz="1600" dirty="0" err="1"/>
              <a:t>self.total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obj3=Test()</a:t>
            </a:r>
            <a:br>
              <a:rPr lang="en-US" sz="1600" dirty="0"/>
            </a:br>
            <a:r>
              <a:rPr lang="en-US" sz="1600" dirty="0"/>
              <a:t>obj3.function1()</a:t>
            </a:r>
            <a:br>
              <a:rPr lang="en-US" sz="1600" dirty="0"/>
            </a:br>
            <a:r>
              <a:rPr lang="en-US" sz="1600" dirty="0"/>
              <a:t>obj3.function2()</a:t>
            </a:r>
            <a:br>
              <a:rPr lang="en-US" sz="1600" dirty="0"/>
            </a:br>
            <a:r>
              <a:rPr lang="en-US" sz="1600" dirty="0"/>
              <a:t>obj3.function3()</a:t>
            </a:r>
            <a:br>
              <a:rPr lang="en-US" sz="1600" dirty="0"/>
            </a:br>
            <a:r>
              <a:rPr lang="en-US" sz="1600" dirty="0"/>
              <a:t>obj3.function4()</a:t>
            </a:r>
            <a:br>
              <a:rPr lang="en-US" sz="1600" dirty="0"/>
            </a:br>
            <a:r>
              <a:rPr lang="en-US" sz="1600" dirty="0"/>
              <a:t>obj3.function5()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# In[ ]: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497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NAMAN PRATAP  2K18CSUN01071 FARDEEN 2K18CSUN01061  BTECH CSE 4A </vt:lpstr>
      <vt:lpstr>COLLEGE AND CLUBS </vt:lpstr>
      <vt:lpstr>#!/usr/bin/env python # coding: utf-8  # In[1]:   class Extravenza:     n1=0     list1=[]     def function1(self):         self.n1=int(input("ENter the no. students enrolled in extravenza club:"))         for i in range(0,self.n1):             s1=input("ENter the name of the Student:")             (self.list1).append(s1)         print("Extravenza club includes the following students",self.list1) class Tez:     n2=0     list2=[]     def function2(self):         self.n2=int(input("ENter the no. students enrolled in tez club:"))         for i in range(0,self.n2):             s2=input("ENter the name of the Student:")             (self.list2).append(s2)         print("Tez club includes the following students",self.list2) </vt:lpstr>
      <vt:lpstr>           #In[2]:                                                                                                                                                                                                          class Test(Extravenza,Tez):     set3=[]     count=0     total=0     def function3(self):         self.set1=set(self.list1)         self.set2=set(self.list2)         self.set3=set((self.set1).intersection(self.set2))         print("Extravenza club includes the following students",self.set1)         print("Tez club includes the following students",self.set2)         print("Students enrolled in both the clubs are ",self.set3)     def function4(self):         for i in range (0,len(self.set3)):             self.count=self.count+1         print("NUmber of Students enrolled in both the clubs are :",self.count)     def function5(self):         self.total=len(self.set1)+len(self.set2)-self.count         print("Number of students who are enrolled in at least one of the clubs are : ",self.total) obj3=Test() obj3.function1() obj3.function2() obj3.function3() obj3.function4() obj3.function5()  # In[ ]: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Vaibhav</dc:creator>
  <cp:lastModifiedBy>snama</cp:lastModifiedBy>
  <cp:revision>5</cp:revision>
  <dcterms:created xsi:type="dcterms:W3CDTF">2020-05-10T20:15:08Z</dcterms:created>
  <dcterms:modified xsi:type="dcterms:W3CDTF">2020-05-10T22:10:10Z</dcterms:modified>
</cp:coreProperties>
</file>