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2" r:id="rId6"/>
    <p:sldId id="257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sgi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Wikipedia Search Automation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uhaus 93" panose="04030905020B02020C02" pitchFamily="82" charset="0"/>
              </a:rPr>
              <a:t>As </a:t>
            </a:r>
            <a:r>
              <a:rPr lang="en-US" smtClean="0">
                <a:latin typeface="Bauhaus 93" panose="04030905020B02020C02" pitchFamily="82" charset="0"/>
              </a:rPr>
              <a:t>prepared </a:t>
            </a:r>
            <a:r>
              <a:rPr lang="en-US" smtClean="0">
                <a:latin typeface="Bauhaus 93" panose="04030905020B02020C02" pitchFamily="82" charset="0"/>
              </a:rPr>
              <a:t>by </a:t>
            </a:r>
            <a:r>
              <a:rPr lang="en-US" dirty="0" err="1" smtClean="0">
                <a:latin typeface="Bauhaus 93" panose="04030905020B02020C02" pitchFamily="82" charset="0"/>
              </a:rPr>
              <a:t>Naman</a:t>
            </a:r>
            <a:r>
              <a:rPr lang="en-US" dirty="0" smtClean="0">
                <a:latin typeface="Bauhaus 93" panose="04030905020B02020C02" pitchFamily="82" charset="0"/>
              </a:rPr>
              <a:t> Sharma</a:t>
            </a:r>
            <a:endParaRPr 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/>
              <a:t>This project uses the Wikipedia API for Python. It also uses Flask, which is a web application framework in Python.</a:t>
            </a:r>
          </a:p>
          <a:p>
            <a:r>
              <a:rPr lang="en-US" dirty="0"/>
              <a:t>This project has 2 parts:-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File Handling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51" y="1495920"/>
            <a:ext cx="6367153" cy="46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In File handling part, we provide a program that asks the user on the console to enter a keyword to be searched and fetches the data related to that keyword as it would be seen on the website of </a:t>
            </a:r>
            <a:r>
              <a:rPr lang="en-US" u="sng" dirty="0">
                <a:hlinkClick r:id="rId2"/>
              </a:rPr>
              <a:t>www.wikipedia.org</a:t>
            </a:r>
            <a:r>
              <a:rPr lang="en-US" dirty="0"/>
              <a:t> .The data is returned from the module is then copied on to a text file and stored in the user’s system in a folder with the same name as the keyword searched.</a:t>
            </a:r>
          </a:p>
          <a:p>
            <a:r>
              <a:rPr lang="en-US" dirty="0"/>
              <a:t>In web application part, we have created a web page that lets the user input a keyword in a text box and then retrieves the data related to that keyword(if any) and then prints it on to the following web page in sections.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36" y="1503898"/>
            <a:ext cx="4036895" cy="41250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517" y="534390"/>
            <a:ext cx="827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Methodology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7" y="1191275"/>
            <a:ext cx="7035140" cy="539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Languages that were used in making this project were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 and </a:t>
            </a:r>
            <a:r>
              <a:rPr lang="en-US" b="1" dirty="0" smtClean="0"/>
              <a:t>JavaScript</a:t>
            </a:r>
          </a:p>
          <a:p>
            <a:r>
              <a:rPr lang="en-US" dirty="0"/>
              <a:t>Python modules that were used in this project are: </a:t>
            </a:r>
            <a:r>
              <a:rPr lang="en-US" b="1" dirty="0"/>
              <a:t>Wikipedia</a:t>
            </a:r>
            <a:r>
              <a:rPr lang="en-US" dirty="0"/>
              <a:t>, </a:t>
            </a:r>
            <a:r>
              <a:rPr lang="en-US" b="1" dirty="0"/>
              <a:t>OS</a:t>
            </a:r>
            <a:r>
              <a:rPr lang="en-US" dirty="0"/>
              <a:t>, </a:t>
            </a:r>
            <a:r>
              <a:rPr lang="en-US" b="1" dirty="0"/>
              <a:t>Sys</a:t>
            </a:r>
            <a:r>
              <a:rPr lang="en-US" dirty="0"/>
              <a:t> and </a:t>
            </a:r>
            <a:r>
              <a:rPr lang="en-US" b="1" dirty="0"/>
              <a:t>Flask</a:t>
            </a:r>
            <a:r>
              <a:rPr lang="en-US" dirty="0"/>
              <a:t>.</a:t>
            </a:r>
          </a:p>
          <a:p>
            <a:r>
              <a:rPr lang="en-US" dirty="0"/>
              <a:t>Wikipedia module contains the </a:t>
            </a:r>
            <a:r>
              <a:rPr lang="en-US" dirty="0" err="1"/>
              <a:t>builtin</a:t>
            </a:r>
            <a:r>
              <a:rPr lang="en-US" dirty="0"/>
              <a:t> functions </a:t>
            </a:r>
            <a:r>
              <a:rPr lang="en-US" dirty="0" smtClean="0"/>
              <a:t>for </a:t>
            </a:r>
            <a:r>
              <a:rPr lang="en-US" dirty="0"/>
              <a:t>the Wikipedia API.</a:t>
            </a:r>
          </a:p>
          <a:p>
            <a:r>
              <a:rPr lang="en-US" dirty="0"/>
              <a:t>OS module in Python provides functions for interacting with the operating system. This played an important role in the file handling part.</a:t>
            </a:r>
          </a:p>
          <a:p>
            <a:r>
              <a:rPr lang="en-US" dirty="0"/>
              <a:t>The sys module provides functions and variables used to manipulate different parts of the Python runtime environment.</a:t>
            </a:r>
          </a:p>
          <a:p>
            <a:r>
              <a:rPr lang="en-US" dirty="0"/>
              <a:t>Flask is a lightweight </a:t>
            </a:r>
            <a:r>
              <a:rPr lang="en-US" u="sng" dirty="0">
                <a:hlinkClick r:id="rId2"/>
              </a:rPr>
              <a:t>WSGI</a:t>
            </a:r>
            <a:r>
              <a:rPr lang="en-US" dirty="0"/>
              <a:t> web application framework. It is designed to make getting started quick and easy, with the ability to scale up to complex applications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47" y="138113"/>
            <a:ext cx="3156056" cy="210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57" y="2248826"/>
            <a:ext cx="3925042" cy="1812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47" y="4061361"/>
            <a:ext cx="2458192" cy="2458192"/>
          </a:xfrm>
          <a:prstGeom prst="rect">
            <a:avLst/>
          </a:prstGeom>
        </p:spPr>
      </p:pic>
      <p:pic>
        <p:nvPicPr>
          <p:cNvPr id="1026" name="Picture 2" descr="Image result for programming language 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42" y="4061361"/>
            <a:ext cx="2062018" cy="24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33" y="47994"/>
            <a:ext cx="4508715" cy="218722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10097" t="17959" r="37500" b="34436"/>
          <a:stretch/>
        </p:blipFill>
        <p:spPr bwMode="auto">
          <a:xfrm>
            <a:off x="5964690" y="-5044"/>
            <a:ext cx="6029325" cy="3457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-285" r="28365" b="51825"/>
          <a:stretch>
            <a:fillRect/>
          </a:stretch>
        </p:blipFill>
        <p:spPr bwMode="auto">
          <a:xfrm>
            <a:off x="5946953" y="3028295"/>
            <a:ext cx="6019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33974" b="51540"/>
          <a:stretch>
            <a:fillRect/>
          </a:stretch>
        </p:blipFill>
        <p:spPr bwMode="auto">
          <a:xfrm>
            <a:off x="49665" y="2784267"/>
            <a:ext cx="59055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3133" y="-180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133" y="3324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3133" y="64773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20525" r="29327" b="32726"/>
          <a:stretch>
            <a:fillRect/>
          </a:stretch>
        </p:blipFill>
        <p:spPr bwMode="auto">
          <a:xfrm>
            <a:off x="95250" y="1"/>
            <a:ext cx="6000750" cy="30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-854" r="8653" b="18758"/>
          <a:stretch>
            <a:fillRect/>
          </a:stretch>
        </p:blipFill>
        <p:spPr bwMode="auto">
          <a:xfrm>
            <a:off x="6191250" y="259772"/>
            <a:ext cx="58578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/>
          <a:stretch>
            <a:fillRect/>
          </a:stretch>
        </p:blipFill>
        <p:spPr bwMode="auto">
          <a:xfrm>
            <a:off x="204788" y="3335730"/>
            <a:ext cx="57816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83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9078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1274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19278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31</TotalTime>
  <Words>284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Bauhaus 93</vt:lpstr>
      <vt:lpstr>Bernard MT Condensed</vt:lpstr>
      <vt:lpstr>Calibri</vt:lpstr>
      <vt:lpstr>Segoe UI</vt:lpstr>
      <vt:lpstr>Segoe UI Light</vt:lpstr>
      <vt:lpstr>WelcomeDoc</vt:lpstr>
      <vt:lpstr>Wikipedia Search Automation</vt:lpstr>
      <vt:lpstr>Introduction</vt:lpstr>
      <vt:lpstr>PowerPoint Presentation</vt:lpstr>
      <vt:lpstr>PowerPoint Presentation</vt:lpstr>
      <vt:lpstr>Screenshots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Search Automation</dc:title>
  <dc:creator>welcome</dc:creator>
  <cp:keywords/>
  <cp:lastModifiedBy>welcome</cp:lastModifiedBy>
  <cp:revision>9</cp:revision>
  <dcterms:created xsi:type="dcterms:W3CDTF">2019-10-08T17:09:20Z</dcterms:created>
  <dcterms:modified xsi:type="dcterms:W3CDTF">2020-07-22T08:20:33Z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