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B789CE-6BA9-4C96-B0EF-862622964F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7831DA-2E79-455C-8328-D0B4F3411F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Backtracking is an algorithmic-technique for solving problems recursively by trying to build a solution incrementally, one piece at a time, removing those solutions that fail to satisfy the constraints of the problem at any point of </a:t>
            </a:r>
            <a:r>
              <a:rPr lang="en-US" dirty="0" smtClean="0"/>
              <a:t>time.</a:t>
            </a:r>
          </a:p>
          <a:p>
            <a:r>
              <a:rPr lang="en-US" dirty="0"/>
              <a:t>For example, consider the </a:t>
            </a:r>
            <a:r>
              <a:rPr lang="en-US" dirty="0" err="1"/>
              <a:t>SudoKo</a:t>
            </a:r>
            <a:r>
              <a:rPr lang="en-US" dirty="0"/>
              <a:t> solving Problem, we try filling digits one by one. Whenever we find that current digit cannot lead to a solution, we remove it (backtrack) and try next digit.</a:t>
            </a:r>
          </a:p>
        </p:txBody>
      </p:sp>
    </p:spTree>
    <p:extLst>
      <p:ext uri="{BB962C8B-B14F-4D97-AF65-F5344CB8AC3E}">
        <p14:creationId xmlns:p14="http://schemas.microsoft.com/office/powerpoint/2010/main" val="24149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 Queen is the problem of placing N chess queens on an N×N chessboard so that no two queens attack each other.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3567113" cy="304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The idea is to place queens one by one in different columns, starting from the leftmost column.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we place a queen in a column, we check for clashes with already placed queens.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current column, if we find a row for which there is no clash, we mark this row and column as part of the solution.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do not find such a row due to clashes then we backtrack and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3654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</a:t>
            </a:r>
            <a:r>
              <a:rPr lang="en-US" b="1" dirty="0" smtClean="0"/>
              <a:t>Algorithm for N-queen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5048" cy="54102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Generate </a:t>
            </a:r>
            <a:r>
              <a:rPr lang="en-US" dirty="0"/>
              <a:t>all possible configurations of queens on board and print a configuration that satisfies the given constraints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while there are untried configurations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 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generate </a:t>
            </a:r>
            <a:r>
              <a:rPr lang="en-US" sz="2400" dirty="0">
                <a:solidFill>
                  <a:srgbClr val="C00000"/>
                </a:solidFill>
              </a:rPr>
              <a:t>the next configuration if queens don't attack in this configuration then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{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	print </a:t>
            </a:r>
            <a:r>
              <a:rPr lang="en-US" sz="2400" dirty="0">
                <a:solidFill>
                  <a:srgbClr val="C00000"/>
                </a:solidFill>
              </a:rPr>
              <a:t>this configuration;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}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0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14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Backtracking algorithm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0678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sz="2400" dirty="0" smtClean="0"/>
              <a:t>Start </a:t>
            </a:r>
            <a:r>
              <a:rPr lang="en-US" sz="2400" dirty="0"/>
              <a:t>in the leftmost column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) If all queens are placed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b="1" i="1" dirty="0"/>
              <a:t>true 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dirty="0" smtClean="0"/>
              <a:t>3</a:t>
            </a:r>
            <a:r>
              <a:rPr lang="en-US" sz="2400" dirty="0"/>
              <a:t>) Try all rows in the current column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Do </a:t>
            </a:r>
            <a:r>
              <a:rPr lang="en-US" sz="2400" dirty="0"/>
              <a:t>following for every tried row</a:t>
            </a:r>
            <a:r>
              <a:rPr lang="en-US" sz="2400" dirty="0" smtClean="0"/>
              <a:t>.</a:t>
            </a:r>
          </a:p>
          <a:p>
            <a:pPr marL="1508760" lvl="3" indent="-457200">
              <a:buFont typeface="+mj-lt"/>
              <a:buAutoNum type="alphaLcParenR"/>
            </a:pPr>
            <a:r>
              <a:rPr lang="en-US" sz="2400" dirty="0" smtClean="0"/>
              <a:t>If </a:t>
            </a:r>
            <a:r>
              <a:rPr lang="en-US" sz="2400" dirty="0"/>
              <a:t>the queen can be placed safely in this row then mark this [row, column] as part of the solution and recursively check if placing queen here leads to a solution. </a:t>
            </a:r>
            <a:endParaRPr lang="en-US" sz="2400" dirty="0" smtClean="0"/>
          </a:p>
          <a:p>
            <a:pPr marL="1508760" lvl="3" indent="-457200">
              <a:buFont typeface="+mj-lt"/>
              <a:buAutoNum type="alphaLcParenR"/>
            </a:pPr>
            <a:r>
              <a:rPr lang="en-US" sz="2400" dirty="0" smtClean="0"/>
              <a:t>If </a:t>
            </a:r>
            <a:r>
              <a:rPr lang="en-US" sz="2400" dirty="0"/>
              <a:t>placing the queen in [row, column] leads to a solution then return true. </a:t>
            </a:r>
            <a:endParaRPr lang="en-US" sz="2400" dirty="0" smtClean="0"/>
          </a:p>
          <a:p>
            <a:pPr marL="1508760" lvl="3" indent="-457200">
              <a:buFont typeface="+mj-lt"/>
              <a:buAutoNum type="alphaLcParenR"/>
            </a:pPr>
            <a:r>
              <a:rPr lang="en-US" sz="2400" dirty="0" smtClean="0"/>
              <a:t>If </a:t>
            </a:r>
            <a:r>
              <a:rPr lang="en-US" sz="2400" dirty="0"/>
              <a:t>placing queen doesn't lead to a solution then unmark this [row, column] (Backtrack) and go to step (a) to try other rows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4</a:t>
            </a:r>
            <a:r>
              <a:rPr lang="en-US" sz="2400" dirty="0" smtClean="0"/>
              <a:t>) </a:t>
            </a:r>
            <a:r>
              <a:rPr lang="en-US" sz="2400" dirty="0"/>
              <a:t>If all rows have been tried and nothing worked, return false to trigger backtracking.</a:t>
            </a:r>
          </a:p>
        </p:txBody>
      </p:sp>
    </p:spTree>
    <p:extLst>
      <p:ext uri="{BB962C8B-B14F-4D97-AF65-F5344CB8AC3E}">
        <p14:creationId xmlns:p14="http://schemas.microsoft.com/office/powerpoint/2010/main" val="22909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824038"/>
            <a:ext cx="73056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19163" y="3124200"/>
            <a:ext cx="0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233</TotalTime>
  <Words>252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Backtracking search</vt:lpstr>
      <vt:lpstr>Backtracking search</vt:lpstr>
      <vt:lpstr>N-queen problem</vt:lpstr>
      <vt:lpstr>PowerPoint Presentation</vt:lpstr>
      <vt:lpstr>Naive Algorithm for N-queen</vt:lpstr>
      <vt:lpstr>Backtracking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search</dc:title>
  <dc:creator>Windows User</dc:creator>
  <cp:lastModifiedBy>Windows User</cp:lastModifiedBy>
  <cp:revision>12</cp:revision>
  <dcterms:created xsi:type="dcterms:W3CDTF">2019-09-09T07:10:14Z</dcterms:created>
  <dcterms:modified xsi:type="dcterms:W3CDTF">2019-09-15T15:16:08Z</dcterms:modified>
</cp:coreProperties>
</file>