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2" r:id="rId6"/>
    <p:sldId id="263" r:id="rId7"/>
    <p:sldId id="264" r:id="rId8"/>
    <p:sldId id="258" r:id="rId9"/>
    <p:sldId id="261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B2509C-687C-448D-88E1-06A238A7E33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835D68-E998-49C2-B5CE-C10D0C1038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6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300584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3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this can be </a:t>
            </a:r>
            <a:r>
              <a:rPr lang="en-US" dirty="0" smtClean="0"/>
              <a:t>done, then </a:t>
            </a:r>
            <a:r>
              <a:rPr lang="en-US" dirty="0"/>
              <a:t>it turns out that alpha–beta needs to examine only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/2</a:t>
            </a:r>
            <a:r>
              <a:rPr lang="en-US" dirty="0" smtClean="0"/>
              <a:t>) nodes </a:t>
            </a:r>
            <a:r>
              <a:rPr lang="en-US" dirty="0"/>
              <a:t>to pick the best move, instead of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) for </a:t>
            </a:r>
            <a:r>
              <a:rPr lang="en-US" dirty="0" err="1"/>
              <a:t>minimax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067800" cy="52578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 smtClean="0"/>
              <a:t>In Competitive </a:t>
            </a:r>
            <a:r>
              <a:rPr lang="en-US" dirty="0" smtClean="0"/>
              <a:t>environment, </a:t>
            </a:r>
            <a:r>
              <a:rPr lang="en-US" dirty="0"/>
              <a:t>a</a:t>
            </a:r>
            <a:r>
              <a:rPr lang="en-US" dirty="0" smtClean="0"/>
              <a:t>gents</a:t>
            </a:r>
            <a:r>
              <a:rPr lang="en-US" dirty="0"/>
              <a:t>’ goals are in conflict, giving rise to </a:t>
            </a:r>
            <a:r>
              <a:rPr lang="en-US" b="1" i="1" dirty="0" smtClean="0"/>
              <a:t>adversarial (legal proceedings) </a:t>
            </a:r>
            <a:r>
              <a:rPr lang="en-US" b="1" i="1" dirty="0"/>
              <a:t>search </a:t>
            </a:r>
            <a:r>
              <a:rPr lang="en-US" i="1" dirty="0"/>
              <a:t>problems</a:t>
            </a:r>
            <a:r>
              <a:rPr lang="en-US" dirty="0"/>
              <a:t>—often known as </a:t>
            </a:r>
            <a:r>
              <a:rPr lang="en-US" b="1" dirty="0"/>
              <a:t>games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Games </a:t>
            </a:r>
            <a:r>
              <a:rPr lang="en-US" dirty="0"/>
              <a:t>don’t require much knowledge; the only knowledge </a:t>
            </a:r>
            <a:r>
              <a:rPr lang="en-US" dirty="0" smtClean="0"/>
              <a:t>required is rules</a:t>
            </a:r>
            <a:r>
              <a:rPr lang="en-US" dirty="0"/>
              <a:t>, legal moves and the conditions of winning or losing the game.</a:t>
            </a:r>
          </a:p>
          <a:p>
            <a:pPr fontAlgn="base"/>
            <a:r>
              <a:rPr lang="en-US" dirty="0" smtClean="0"/>
              <a:t>In two player game, both </a:t>
            </a:r>
            <a:r>
              <a:rPr lang="en-US" dirty="0"/>
              <a:t>players try to win the </a:t>
            </a:r>
            <a:r>
              <a:rPr lang="en-US" dirty="0" smtClean="0"/>
              <a:t>game i.e. both </a:t>
            </a:r>
            <a:r>
              <a:rPr lang="en-US" dirty="0"/>
              <a:t>of them try to make the best move possible at each turn. </a:t>
            </a:r>
            <a:endParaRPr lang="en-US" dirty="0" smtClean="0"/>
          </a:p>
          <a:p>
            <a:pPr fontAlgn="base"/>
            <a:r>
              <a:rPr lang="en-US" dirty="0" smtClean="0"/>
              <a:t>Searching </a:t>
            </a:r>
            <a:r>
              <a:rPr lang="en-US" dirty="0"/>
              <a:t>techniques </a:t>
            </a:r>
            <a:r>
              <a:rPr lang="en-US" dirty="0" smtClean="0"/>
              <a:t>like A* </a:t>
            </a:r>
            <a:r>
              <a:rPr lang="en-US" dirty="0"/>
              <a:t>are not accurate for this as the branching factor is very high, so searching will take a lot of time. </a:t>
            </a:r>
            <a:endParaRPr lang="en-US" dirty="0" smtClean="0"/>
          </a:p>
          <a:p>
            <a:pPr fontAlgn="base"/>
            <a:r>
              <a:rPr lang="en-US" dirty="0" smtClean="0"/>
              <a:t>So</a:t>
            </a:r>
            <a:r>
              <a:rPr lang="en-US" dirty="0"/>
              <a:t>, we need another search procedures that </a:t>
            </a:r>
            <a:r>
              <a:rPr lang="en-US" dirty="0" smtClean="0"/>
              <a:t>can generate only good moves and best </a:t>
            </a:r>
            <a:r>
              <a:rPr lang="en-US" dirty="0"/>
              <a:t>move can be explored first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766048" cy="6858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GAME </a:t>
            </a:r>
            <a:r>
              <a:rPr lang="en-US" sz="3200" b="1" dirty="0" smtClean="0">
                <a:solidFill>
                  <a:schemeClr val="tx1"/>
                </a:solidFill>
              </a:rPr>
              <a:t>TREE </a:t>
            </a:r>
            <a:r>
              <a:rPr lang="en-US" sz="3200" dirty="0" smtClean="0">
                <a:solidFill>
                  <a:schemeClr val="tx1"/>
                </a:solidFill>
              </a:rPr>
              <a:t>- tree </a:t>
            </a:r>
            <a:r>
              <a:rPr lang="en-US" sz="3200" dirty="0">
                <a:solidFill>
                  <a:schemeClr val="tx1"/>
                </a:solidFill>
              </a:rPr>
              <a:t>where the nodes are game states and the edges are moves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8001000" cy="497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3600" y="3733800"/>
            <a:ext cx="2971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Utility values are given from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point of view of MAX; high values are assumed to be good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MAX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bad for MIN</a:t>
            </a:r>
          </a:p>
        </p:txBody>
      </p:sp>
    </p:spTree>
    <p:extLst>
      <p:ext uri="{BB962C8B-B14F-4D97-AF65-F5344CB8AC3E}">
        <p14:creationId xmlns:p14="http://schemas.microsoft.com/office/powerpoint/2010/main" val="37626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DECISIONS IN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991600" cy="5486400"/>
          </a:xfrm>
        </p:spPr>
        <p:txBody>
          <a:bodyPr>
            <a:normAutofit/>
          </a:bodyPr>
          <a:lstStyle/>
          <a:p>
            <a:r>
              <a:rPr lang="en-US" sz="2800" dirty="0"/>
              <a:t>In a normal search problem, the optimal solution would be a sequence of actions leading </a:t>
            </a:r>
            <a:r>
              <a:rPr lang="en-US" sz="2800" dirty="0" smtClean="0"/>
              <a:t>to a </a:t>
            </a:r>
            <a:r>
              <a:rPr lang="en-US" sz="2800" dirty="0"/>
              <a:t>goal state—a terminal state that is a </a:t>
            </a:r>
            <a:r>
              <a:rPr lang="en-US" sz="2800" dirty="0" smtClean="0"/>
              <a:t>win.</a:t>
            </a:r>
          </a:p>
          <a:p>
            <a:r>
              <a:rPr lang="en-US" sz="2800" dirty="0"/>
              <a:t>In </a:t>
            </a:r>
            <a:r>
              <a:rPr lang="en-US" sz="2800" dirty="0" smtClean="0"/>
              <a:t>adversarial (conflicting goal) </a:t>
            </a:r>
            <a:r>
              <a:rPr lang="en-US" sz="2800" dirty="0"/>
              <a:t>search, </a:t>
            </a:r>
            <a:r>
              <a:rPr lang="en-US" sz="2800" dirty="0" smtClean="0"/>
              <a:t>some strategy is required. S</a:t>
            </a:r>
            <a:r>
              <a:rPr lang="en-US" sz="2800" b="1" dirty="0" smtClean="0"/>
              <a:t>trategy</a:t>
            </a:r>
            <a:r>
              <a:rPr lang="en-US" sz="2800" dirty="0"/>
              <a:t> </a:t>
            </a:r>
            <a:r>
              <a:rPr lang="en-US" sz="2800" dirty="0" smtClean="0"/>
              <a:t>specifies that </a:t>
            </a:r>
          </a:p>
          <a:p>
            <a:pPr lvl="1"/>
            <a:r>
              <a:rPr lang="en-US" sz="2400" dirty="0" smtClean="0"/>
              <a:t>MAX’s </a:t>
            </a:r>
            <a:r>
              <a:rPr lang="en-US" sz="2400" dirty="0"/>
              <a:t>move </a:t>
            </a:r>
            <a:r>
              <a:rPr lang="en-US" sz="2400" dirty="0" smtClean="0"/>
              <a:t>in the </a:t>
            </a:r>
            <a:r>
              <a:rPr lang="en-US" sz="2400" dirty="0"/>
              <a:t>initial state, </a:t>
            </a:r>
            <a:r>
              <a:rPr lang="en-US" sz="2400" dirty="0" smtClean="0"/>
              <a:t>then</a:t>
            </a:r>
          </a:p>
          <a:p>
            <a:pPr lvl="1"/>
            <a:r>
              <a:rPr lang="en-US" sz="2400" dirty="0" smtClean="0"/>
              <a:t>MAX’s </a:t>
            </a:r>
            <a:r>
              <a:rPr lang="en-US" sz="2400" dirty="0"/>
              <a:t>moves in the states resulting from every possible response </a:t>
            </a:r>
            <a:r>
              <a:rPr lang="en-US" sz="2400" dirty="0" smtClean="0"/>
              <a:t>by </a:t>
            </a:r>
            <a:r>
              <a:rPr lang="en-US" sz="2400" dirty="0"/>
              <a:t>MIN, </a:t>
            </a:r>
            <a:r>
              <a:rPr lang="en-US" sz="2400" dirty="0" smtClean="0"/>
              <a:t>then </a:t>
            </a:r>
            <a:r>
              <a:rPr lang="en-US" sz="2400" dirty="0"/>
              <a:t>MAX’s moves in the states resulting from every possible response by MIN to </a:t>
            </a:r>
            <a:r>
              <a:rPr lang="en-US" sz="2400" i="1" dirty="0" smtClean="0"/>
              <a:t>those </a:t>
            </a:r>
            <a:r>
              <a:rPr lang="en-US" sz="2400" dirty="0" smtClean="0"/>
              <a:t>moves</a:t>
            </a:r>
            <a:r>
              <a:rPr lang="en-US" sz="2400" dirty="0"/>
              <a:t>, and so on.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57800"/>
            <a:ext cx="78009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1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Minimax</a:t>
            </a:r>
            <a:r>
              <a:rPr lang="en-US" b="1" dirty="0"/>
              <a:t>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depth-first depth-limited search procedure.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end of the game, points are awarded to the winning player and penalties are given to the loser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In every move (</a:t>
            </a:r>
            <a:r>
              <a:rPr lang="en-US" i="1" dirty="0" smtClean="0"/>
              <a:t>MAX will try to maximize the utility and MIN will try to minimize the utility</a:t>
            </a:r>
            <a:r>
              <a:rPr lang="en-US" dirty="0" smtClean="0"/>
              <a:t>) –</a:t>
            </a:r>
          </a:p>
          <a:p>
            <a:pPr lvl="1" fontAlgn="base"/>
            <a:r>
              <a:rPr lang="en-US" dirty="0" smtClean="0"/>
              <a:t>MAX will try to choose best move to maximize its utility(winning ).</a:t>
            </a:r>
          </a:p>
          <a:p>
            <a:pPr lvl="1" fontAlgn="base"/>
            <a:r>
              <a:rPr lang="en-US" dirty="0" smtClean="0"/>
              <a:t>MIN will try to chose the worst move(according to MAX) to minimize the MAX’s utility.</a:t>
            </a:r>
          </a:p>
          <a:p>
            <a:pPr fontAlgn="base"/>
            <a:r>
              <a:rPr lang="en-US" dirty="0" smtClean="0"/>
              <a:t> It </a:t>
            </a:r>
            <a:r>
              <a:rPr lang="en-US" dirty="0"/>
              <a:t>is a recursive algorithm, as same procedure occurs at each level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complexity of </a:t>
            </a:r>
            <a:r>
              <a:rPr lang="en-US" dirty="0" err="1" smtClean="0"/>
              <a:t>minimax</a:t>
            </a:r>
            <a:r>
              <a:rPr lang="en-US" dirty="0" smtClean="0"/>
              <a:t> </a:t>
            </a:r>
            <a:r>
              <a:rPr lang="en-US" dirty="0"/>
              <a:t>algorithm is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). The space complexity is O(</a:t>
            </a:r>
            <a:r>
              <a:rPr lang="en-US" dirty="0" err="1"/>
              <a:t>bm</a:t>
            </a:r>
            <a:r>
              <a:rPr lang="en-US" dirty="0" smtClean="0"/>
              <a:t>).  (b is legal moves and m is depth of tree)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1074"/>
            <a:ext cx="3543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92374" y="431074"/>
            <a:ext cx="2785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 backing-up of values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64" y="4038600"/>
            <a:ext cx="56578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18656" y="6488668"/>
            <a:ext cx="264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backing-up of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8352" y="42336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27160" y="18979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1332" y="11430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wo-ply </a:t>
            </a:r>
            <a:r>
              <a:rPr lang="en-US" dirty="0"/>
              <a:t>game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MAX’s </a:t>
            </a:r>
            <a:r>
              <a:rPr lang="en-US" dirty="0"/>
              <a:t>best move at the </a:t>
            </a:r>
            <a:r>
              <a:rPr lang="en-US" dirty="0" smtClean="0"/>
              <a:t>root is </a:t>
            </a:r>
            <a:r>
              <a:rPr lang="en-US" dirty="0"/>
              <a:t>a1, because it leads to the state with the highest </a:t>
            </a:r>
            <a:r>
              <a:rPr lang="en-US" dirty="0" err="1"/>
              <a:t>minimax</a:t>
            </a:r>
            <a:r>
              <a:rPr lang="en-US" dirty="0"/>
              <a:t> value, and MIN’s best reply is b1</a:t>
            </a:r>
            <a:r>
              <a:rPr lang="en-US" dirty="0" smtClean="0"/>
              <a:t>, because </a:t>
            </a:r>
            <a:r>
              <a:rPr lang="en-US" dirty="0"/>
              <a:t>it leads to the state with the lowest </a:t>
            </a:r>
            <a:r>
              <a:rPr lang="en-US" dirty="0" err="1"/>
              <a:t>minimax</a:t>
            </a:r>
            <a:r>
              <a:rPr lang="en-US" dirty="0"/>
              <a:t> </a:t>
            </a:r>
            <a:r>
              <a:rPr lang="en-US" dirty="0" smtClean="0"/>
              <a:t>value</a:t>
            </a:r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52875"/>
            <a:ext cx="7053164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6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game can be formally defined as a kind of search problem with </a:t>
            </a:r>
            <a:r>
              <a:rPr lang="en-US" dirty="0" smtClean="0"/>
              <a:t>the following </a:t>
            </a:r>
            <a:r>
              <a:rPr lang="en-US" dirty="0"/>
              <a:t>elements:</a:t>
            </a:r>
          </a:p>
          <a:p>
            <a:pPr marL="320040" lvl="1" indent="0">
              <a:buNone/>
            </a:pPr>
            <a:r>
              <a:rPr lang="en-US" dirty="0"/>
              <a:t>• S0: The </a:t>
            </a:r>
            <a:r>
              <a:rPr lang="en-US" b="1" dirty="0"/>
              <a:t>initial state</a:t>
            </a:r>
            <a:r>
              <a:rPr lang="en-US" dirty="0"/>
              <a:t>, which specifies how the game is set up at the start.</a:t>
            </a:r>
          </a:p>
          <a:p>
            <a:pPr marL="320040" lvl="1" indent="0">
              <a:buNone/>
            </a:pPr>
            <a:r>
              <a:rPr lang="en-US" dirty="0"/>
              <a:t>• PLAYER(s): Defines which player has the move in a state.</a:t>
            </a:r>
          </a:p>
          <a:p>
            <a:pPr marL="320040" lvl="1" indent="0">
              <a:buNone/>
            </a:pPr>
            <a:r>
              <a:rPr lang="en-US" dirty="0"/>
              <a:t>• ACTIONS(s): Returns the set of legal moves in a state.</a:t>
            </a:r>
          </a:p>
          <a:p>
            <a:pPr marL="320040" lvl="1" indent="0">
              <a:buNone/>
            </a:pPr>
            <a:r>
              <a:rPr lang="en-US" dirty="0"/>
              <a:t>• RESULT(s, a): The </a:t>
            </a:r>
            <a:r>
              <a:rPr lang="en-US" b="1" dirty="0"/>
              <a:t>transition model</a:t>
            </a:r>
            <a:r>
              <a:rPr lang="en-US" dirty="0"/>
              <a:t>, which defines the result of a move.</a:t>
            </a:r>
          </a:p>
          <a:p>
            <a:pPr marL="320040" lvl="1" indent="0">
              <a:buNone/>
            </a:pPr>
            <a:r>
              <a:rPr lang="en-US" dirty="0"/>
              <a:t>• TERMINAL-TEST(s): A </a:t>
            </a:r>
            <a:r>
              <a:rPr lang="en-US" b="1" dirty="0"/>
              <a:t>terminal test</a:t>
            </a:r>
            <a:r>
              <a:rPr lang="en-US" dirty="0"/>
              <a:t>, which is true when the game is </a:t>
            </a:r>
            <a:r>
              <a:rPr lang="en-US" dirty="0" smtClean="0"/>
              <a:t>over and </a:t>
            </a:r>
            <a:r>
              <a:rPr lang="en-US" dirty="0"/>
              <a:t>false otherwise. States where the game has ended are called </a:t>
            </a:r>
            <a:r>
              <a:rPr lang="en-US" b="1" dirty="0"/>
              <a:t>terminal states</a:t>
            </a:r>
            <a:r>
              <a:rPr lang="en-US" dirty="0"/>
              <a:t>.</a:t>
            </a:r>
          </a:p>
          <a:p>
            <a:pPr marL="320040" lvl="1" indent="0">
              <a:buNone/>
            </a:pPr>
            <a:r>
              <a:rPr lang="en-US" dirty="0"/>
              <a:t>• UTILITY(s, p): A </a:t>
            </a:r>
            <a:r>
              <a:rPr lang="en-US" b="1" dirty="0"/>
              <a:t>utility function </a:t>
            </a:r>
            <a:r>
              <a:rPr lang="en-US" dirty="0" smtClean="0"/>
              <a:t>defines </a:t>
            </a:r>
            <a:r>
              <a:rPr lang="en-US" dirty="0"/>
              <a:t>the final numeric value for a game that ends in terminal </a:t>
            </a:r>
            <a:r>
              <a:rPr lang="en-US" dirty="0" smtClean="0"/>
              <a:t>state </a:t>
            </a:r>
            <a:r>
              <a:rPr lang="en-US" dirty="0"/>
              <a:t>for a </a:t>
            </a:r>
            <a:r>
              <a:rPr lang="en-US" dirty="0" smtClean="0"/>
              <a:t>player. In chess</a:t>
            </a:r>
            <a:r>
              <a:rPr lang="en-US" dirty="0"/>
              <a:t>, the outcome is a win, loss, or draw, with values +1, 0, or 1 2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ALPHA–BETA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problem with </a:t>
            </a:r>
            <a:r>
              <a:rPr lang="en-US" dirty="0" err="1"/>
              <a:t>minimax</a:t>
            </a:r>
            <a:r>
              <a:rPr lang="en-US" dirty="0"/>
              <a:t> search is that the number of game states it has to examine </a:t>
            </a:r>
            <a:r>
              <a:rPr lang="en-US" dirty="0" smtClean="0"/>
              <a:t>is exponential </a:t>
            </a:r>
            <a:r>
              <a:rPr lang="en-US" dirty="0"/>
              <a:t>in the depth of the </a:t>
            </a:r>
            <a:r>
              <a:rPr lang="en-US" dirty="0" smtClean="0"/>
              <a:t>tree </a:t>
            </a:r>
            <a:r>
              <a:rPr lang="en-US" dirty="0" err="1" smtClean="0"/>
              <a:t>i.e</a:t>
            </a:r>
            <a:r>
              <a:rPr lang="en-US" dirty="0" smtClean="0"/>
              <a:t>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)</a:t>
            </a:r>
            <a:r>
              <a:rPr lang="en-US" baseline="30000" dirty="0" smtClean="0"/>
              <a:t>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Unfortunately</a:t>
            </a:r>
            <a:r>
              <a:rPr lang="en-US" dirty="0"/>
              <a:t>, we can’t eliminate the exponent, but </a:t>
            </a:r>
            <a:r>
              <a:rPr lang="en-US" dirty="0" smtClean="0"/>
              <a:t>it turns </a:t>
            </a:r>
            <a:r>
              <a:rPr lang="en-US" dirty="0"/>
              <a:t>out we can </a:t>
            </a:r>
            <a:r>
              <a:rPr lang="en-US" dirty="0" smtClean="0"/>
              <a:t>effectively </a:t>
            </a:r>
            <a:r>
              <a:rPr lang="en-US" dirty="0"/>
              <a:t>cut it in </a:t>
            </a:r>
            <a:r>
              <a:rPr lang="en-US" dirty="0" smtClean="0"/>
              <a:t>half by exploring lesser number of nodes.</a:t>
            </a:r>
          </a:p>
          <a:p>
            <a:r>
              <a:rPr lang="en-US" dirty="0" smtClean="0"/>
              <a:t>It is </a:t>
            </a:r>
            <a:r>
              <a:rPr lang="en-US" dirty="0"/>
              <a:t>possible to compute the </a:t>
            </a:r>
            <a:r>
              <a:rPr lang="en-US" dirty="0" smtClean="0"/>
              <a:t>correct </a:t>
            </a:r>
            <a:r>
              <a:rPr lang="en-US" dirty="0" err="1" smtClean="0"/>
              <a:t>minimax</a:t>
            </a:r>
            <a:r>
              <a:rPr lang="en-US" dirty="0" smtClean="0"/>
              <a:t> </a:t>
            </a:r>
            <a:r>
              <a:rPr lang="en-US" dirty="0"/>
              <a:t>decision without looking at every node in the game tree</a:t>
            </a:r>
            <a:r>
              <a:rPr lang="en-US" dirty="0" smtClean="0"/>
              <a:t>.</a:t>
            </a:r>
          </a:p>
          <a:p>
            <a:r>
              <a:rPr lang="en-US" dirty="0"/>
              <a:t>When applied to a </a:t>
            </a:r>
            <a:r>
              <a:rPr lang="en-US" dirty="0" smtClean="0"/>
              <a:t>standard </a:t>
            </a:r>
            <a:r>
              <a:rPr lang="en-US" dirty="0" err="1" smtClean="0"/>
              <a:t>minimax</a:t>
            </a:r>
            <a:r>
              <a:rPr lang="en-US" dirty="0" smtClean="0"/>
              <a:t> </a:t>
            </a:r>
            <a:r>
              <a:rPr lang="en-US" dirty="0"/>
              <a:t>tree, it returns the same move as </a:t>
            </a:r>
            <a:r>
              <a:rPr lang="en-US" dirty="0" err="1"/>
              <a:t>minimax</a:t>
            </a:r>
            <a:r>
              <a:rPr lang="en-US" dirty="0"/>
              <a:t> would, but prunes away branches </a:t>
            </a:r>
            <a:r>
              <a:rPr lang="en-US" dirty="0" smtClean="0"/>
              <a:t>that cannot </a:t>
            </a:r>
            <a:r>
              <a:rPr lang="en-US" dirty="0"/>
              <a:t>possibly influence the final decision.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423</TotalTime>
  <Words>732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gAMES</vt:lpstr>
      <vt:lpstr>PowerPoint Presentation</vt:lpstr>
      <vt:lpstr>GAME TREE - tree where the nodes are game states and the edges are moves. </vt:lpstr>
      <vt:lpstr>OPTIMAL DECISIONS IN GAMES</vt:lpstr>
      <vt:lpstr>Minimax search</vt:lpstr>
      <vt:lpstr>PowerPoint Presentation</vt:lpstr>
      <vt:lpstr>Two-ply game tree</vt:lpstr>
      <vt:lpstr>Formal definition of game</vt:lpstr>
      <vt:lpstr>ALPHA–BETA PRUNING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</dc:title>
  <dc:creator>Windows User</dc:creator>
  <cp:lastModifiedBy>Windows User</cp:lastModifiedBy>
  <cp:revision>17</cp:revision>
  <dcterms:created xsi:type="dcterms:W3CDTF">2019-09-12T07:03:26Z</dcterms:created>
  <dcterms:modified xsi:type="dcterms:W3CDTF">2019-09-17T11:57:41Z</dcterms:modified>
</cp:coreProperties>
</file>