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68789DC-BB00-4F69-AB4F-4C4A98199D4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FA4EB-09AE-46BC-933F-666233DF73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89DC-BB00-4F69-AB4F-4C4A98199D4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A4EB-09AE-46BC-933F-666233DF7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68789DC-BB00-4F69-AB4F-4C4A98199D4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D0FA4EB-09AE-46BC-933F-666233DF73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89DC-BB00-4F69-AB4F-4C4A98199D4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0FA4EB-09AE-46BC-933F-666233DF73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89DC-BB00-4F69-AB4F-4C4A98199D4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D0FA4EB-09AE-46BC-933F-666233DF73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68789DC-BB00-4F69-AB4F-4C4A98199D4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D0FA4EB-09AE-46BC-933F-666233DF73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68789DC-BB00-4F69-AB4F-4C4A98199D4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D0FA4EB-09AE-46BC-933F-666233DF73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89DC-BB00-4F69-AB4F-4C4A98199D4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0FA4EB-09AE-46BC-933F-666233DF7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89DC-BB00-4F69-AB4F-4C4A98199D4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FA4EB-09AE-46BC-933F-666233DF7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89DC-BB00-4F69-AB4F-4C4A98199D4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0FA4EB-09AE-46BC-933F-666233DF73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68789DC-BB00-4F69-AB4F-4C4A98199D4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D0FA4EB-09AE-46BC-933F-666233DF73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8789DC-BB00-4F69-AB4F-4C4A98199D4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D0FA4EB-09AE-46BC-933F-666233DF73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enetic </a:t>
            </a:r>
            <a:r>
              <a:rPr lang="en-US" b="1" dirty="0"/>
              <a:t>algorithm </a:t>
            </a:r>
            <a:r>
              <a:rPr lang="en-US" b="1" dirty="0" smtClean="0"/>
              <a:t>(GA)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GA is stochastic </a:t>
            </a:r>
            <a:r>
              <a:rPr lang="en-US" dirty="0"/>
              <a:t>beam search in which successor </a:t>
            </a:r>
            <a:r>
              <a:rPr lang="en-US" dirty="0" smtClean="0"/>
              <a:t>states are </a:t>
            </a:r>
            <a:r>
              <a:rPr lang="en-US" dirty="0"/>
              <a:t>generated by combining </a:t>
            </a:r>
            <a:r>
              <a:rPr lang="en-US" i="1" dirty="0"/>
              <a:t>two </a:t>
            </a:r>
            <a:r>
              <a:rPr lang="en-US" dirty="0"/>
              <a:t>parent states rather than by modifying a single state. </a:t>
            </a:r>
            <a:endParaRPr lang="en-US" dirty="0" smtClean="0"/>
          </a:p>
          <a:p>
            <a:r>
              <a:rPr lang="en-US" dirty="0"/>
              <a:t>Genetic Algorithms are the heuristic search and optimization techniques that mimic the process of natural </a:t>
            </a:r>
            <a:r>
              <a:rPr lang="en-US" dirty="0" smtClean="0"/>
              <a:t>evolution.</a:t>
            </a:r>
            <a:endParaRPr lang="en-US" dirty="0"/>
          </a:p>
          <a:p>
            <a:r>
              <a:rPr lang="en-US" dirty="0" smtClean="0"/>
              <a:t>GAs </a:t>
            </a:r>
            <a:r>
              <a:rPr lang="en-US" dirty="0"/>
              <a:t>begin with a set of k randomly generated states, called </a:t>
            </a:r>
            <a:r>
              <a:rPr lang="en-US" dirty="0" smtClean="0"/>
              <a:t>the </a:t>
            </a:r>
            <a:r>
              <a:rPr lang="en-US" b="1" dirty="0" smtClean="0"/>
              <a:t>population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 fitness value can be assigned to evaluate the </a:t>
            </a:r>
            <a:r>
              <a:rPr lang="en-US" dirty="0" smtClean="0"/>
              <a:t>solutions.</a:t>
            </a:r>
          </a:p>
        </p:txBody>
      </p:sp>
    </p:spTree>
    <p:extLst>
      <p:ext uri="{BB962C8B-B14F-4D97-AF65-F5344CB8AC3E}">
        <p14:creationId xmlns:p14="http://schemas.microsoft.com/office/powerpoint/2010/main" val="214839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6448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b="1" dirty="0" err="1" smtClean="0"/>
              <a:t>genetic_algorithm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Initialize </a:t>
            </a:r>
            <a:r>
              <a:rPr lang="en-US" dirty="0"/>
              <a:t>population;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Calculate </a:t>
            </a:r>
            <a:r>
              <a:rPr lang="en-US" dirty="0"/>
              <a:t>fitness function;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While(fitness </a:t>
            </a:r>
            <a:r>
              <a:rPr lang="en-US" dirty="0"/>
              <a:t>value != termination criteria) </a:t>
            </a:r>
            <a:endParaRPr lang="en-US" dirty="0" smtClean="0"/>
          </a:p>
          <a:p>
            <a:pPr marL="1051560" lvl="3" indent="0">
              <a:buNone/>
            </a:pPr>
            <a:r>
              <a:rPr lang="en-US" sz="2800" dirty="0" smtClean="0"/>
              <a:t>{ </a:t>
            </a:r>
          </a:p>
          <a:p>
            <a:pPr marL="1508760" lvl="4" indent="0">
              <a:buNone/>
            </a:pPr>
            <a:r>
              <a:rPr lang="en-US" sz="2800" dirty="0" smtClean="0"/>
              <a:t>Selection</a:t>
            </a:r>
            <a:r>
              <a:rPr lang="en-US" sz="2800" dirty="0"/>
              <a:t>; </a:t>
            </a:r>
            <a:endParaRPr lang="en-US" sz="2800" dirty="0" smtClean="0"/>
          </a:p>
          <a:p>
            <a:pPr marL="1508760" lvl="4" indent="0">
              <a:buNone/>
            </a:pPr>
            <a:r>
              <a:rPr lang="en-US" sz="2800" dirty="0" smtClean="0"/>
              <a:t>Crossover</a:t>
            </a:r>
            <a:r>
              <a:rPr lang="en-US" sz="2800" dirty="0"/>
              <a:t>; </a:t>
            </a:r>
            <a:endParaRPr lang="en-US" sz="2800" dirty="0" smtClean="0"/>
          </a:p>
          <a:p>
            <a:pPr marL="1508760" lvl="4" indent="0">
              <a:buNone/>
            </a:pPr>
            <a:r>
              <a:rPr lang="en-US" sz="2800" dirty="0" smtClean="0"/>
              <a:t>Mutation</a:t>
            </a:r>
            <a:r>
              <a:rPr lang="en-US" sz="2800" dirty="0"/>
              <a:t>; </a:t>
            </a:r>
            <a:endParaRPr lang="en-US" sz="2800" dirty="0" smtClean="0"/>
          </a:p>
          <a:p>
            <a:pPr marL="1508760" lvl="4" indent="0">
              <a:buNone/>
            </a:pPr>
            <a:r>
              <a:rPr lang="en-US" sz="2800" dirty="0" smtClean="0"/>
              <a:t>Calculate </a:t>
            </a:r>
            <a:r>
              <a:rPr lang="en-US" sz="2800" dirty="0"/>
              <a:t>fitness function; </a:t>
            </a:r>
            <a:endParaRPr lang="en-US" sz="2800" dirty="0" smtClean="0"/>
          </a:p>
          <a:p>
            <a:pPr marL="1051560" lvl="3" indent="0">
              <a:buNone/>
            </a:pPr>
            <a:r>
              <a:rPr lang="en-US" sz="2800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2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that determines which solutions are to be preserved and allowed to reproduce and which ones deserve to die out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/>
              <a:t>“Selects the best, discards the rest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i="1" dirty="0"/>
              <a:t>fitness function </a:t>
            </a:r>
            <a:r>
              <a:rPr lang="en-US" dirty="0"/>
              <a:t>value quantifies the optimality of a solution. The value is used to rank a particular solution against all the other </a:t>
            </a:r>
            <a:r>
              <a:rPr lang="en-US" dirty="0" smtClean="0"/>
              <a:t>solutions.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5257800"/>
          </a:xfrm>
        </p:spPr>
        <p:txBody>
          <a:bodyPr>
            <a:normAutofit/>
          </a:bodyPr>
          <a:lstStyle/>
          <a:p>
            <a:r>
              <a:rPr lang="en-US" dirty="0"/>
              <a:t>The most popular crossover selects any two solutions strings randomly from the mating pool and some portion of the strings is exchanged between the </a:t>
            </a:r>
            <a:r>
              <a:rPr lang="en-US" dirty="0" smtClean="0"/>
              <a:t>strings.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two parent states are quite different, the crossover operation can produce a state that </a:t>
            </a:r>
            <a:r>
              <a:rPr lang="en-US" dirty="0" smtClean="0"/>
              <a:t>is a </a:t>
            </a:r>
            <a:r>
              <a:rPr lang="en-US" dirty="0"/>
              <a:t>long way from either parent state. </a:t>
            </a:r>
            <a:endParaRPr lang="en-US" dirty="0" smtClean="0"/>
          </a:p>
          <a:p>
            <a:r>
              <a:rPr lang="en-US" dirty="0"/>
              <a:t>The selection point is selected </a:t>
            </a:r>
            <a:r>
              <a:rPr lang="en-US" dirty="0" smtClean="0"/>
              <a:t>randomly.</a:t>
            </a:r>
          </a:p>
          <a:p>
            <a:r>
              <a:rPr lang="en-US" dirty="0"/>
              <a:t>A probability of crossover is also introduced in order to give freedom to an individual solution string to determine whether the solution would go for crossover or not.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0"/>
            <a:ext cx="5105400" cy="159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51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Mutation is the occasional introduction of new features in to the solution strings of the population pool to maintain diversity in the population</a:t>
            </a:r>
            <a:r>
              <a:rPr lang="en-US" dirty="0" smtClean="0"/>
              <a:t>.</a:t>
            </a:r>
          </a:p>
          <a:p>
            <a:r>
              <a:rPr lang="en-US" dirty="0"/>
              <a:t>Mutation operator changes a 1 to 0 </a:t>
            </a:r>
            <a:r>
              <a:rPr lang="en-US" dirty="0" smtClean="0"/>
              <a:t>(binary mutation) or </a:t>
            </a:r>
            <a:r>
              <a:rPr lang="en-US" dirty="0"/>
              <a:t>vise versa, with a mutation probability of 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2341"/>
            <a:ext cx="7372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74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16169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7" y="3352800"/>
            <a:ext cx="848267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5975866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8-queens states corresponding to the first two </a:t>
            </a:r>
            <a:r>
              <a:rPr lang="en-US" sz="1600" dirty="0" smtClean="0"/>
              <a:t>parents (selection) and the </a:t>
            </a:r>
            <a:r>
              <a:rPr lang="en-US" sz="1600" dirty="0"/>
              <a:t>first </a:t>
            </a:r>
            <a:r>
              <a:rPr lang="en-US" sz="1600" dirty="0" smtClean="0"/>
              <a:t>offspring (crossover).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48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enetic </a:t>
            </a:r>
            <a:r>
              <a:rPr lang="en-US" dirty="0"/>
              <a:t>algorithms have had a widespread impact on optimization problems</a:t>
            </a:r>
            <a:r>
              <a:rPr lang="en-US" dirty="0" smtClean="0"/>
              <a:t>, such </a:t>
            </a:r>
            <a:r>
              <a:rPr lang="en-US" dirty="0"/>
              <a:t>as circuit layout and job-shop scheduling.</a:t>
            </a:r>
          </a:p>
        </p:txBody>
      </p:sp>
    </p:spTree>
    <p:extLst>
      <p:ext uri="{BB962C8B-B14F-4D97-AF65-F5344CB8AC3E}">
        <p14:creationId xmlns:p14="http://schemas.microsoft.com/office/powerpoint/2010/main" val="3981681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312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Optimization algorithm</vt:lpstr>
      <vt:lpstr>Genetic algorithm (GA)</vt:lpstr>
      <vt:lpstr>PowerPoint Presentation</vt:lpstr>
      <vt:lpstr>Selection</vt:lpstr>
      <vt:lpstr>Crossover</vt:lpstr>
      <vt:lpstr>Mutation</vt:lpstr>
      <vt:lpstr>PowerPoint Presentation</vt:lpstr>
      <vt:lpstr>Application of GA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algorithm</dc:title>
  <dc:creator>Windows User</dc:creator>
  <cp:lastModifiedBy>Windows User</cp:lastModifiedBy>
  <cp:revision>1</cp:revision>
  <dcterms:created xsi:type="dcterms:W3CDTF">2019-09-10T15:51:33Z</dcterms:created>
  <dcterms:modified xsi:type="dcterms:W3CDTF">2019-09-10T15:53:04Z</dcterms:modified>
</cp:coreProperties>
</file>