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645A5-DF92-460A-B4DC-A2B7A19F89B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23" y="1600200"/>
            <a:ext cx="35718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6"/>
            <a:ext cx="8382000" cy="1410736"/>
          </a:xfrm>
        </p:spPr>
        <p:txBody>
          <a:bodyPr>
            <a:noAutofit/>
          </a:bodyPr>
          <a:lstStyle/>
          <a:p>
            <a:r>
              <a:rPr lang="en-US" sz="3200" dirty="0"/>
              <a:t>This </a:t>
            </a:r>
            <a:r>
              <a:rPr lang="en-US" sz="3200" dirty="0" smtClean="0"/>
              <a:t>program consists of </a:t>
            </a:r>
            <a:r>
              <a:rPr lang="en-US" sz="3200" dirty="0"/>
              <a:t>six </a:t>
            </a:r>
            <a:r>
              <a:rPr lang="en-US" sz="3200" dirty="0" smtClean="0"/>
              <a:t>clauses. Each </a:t>
            </a:r>
            <a:r>
              <a:rPr lang="en-US" sz="3200" dirty="0"/>
              <a:t>of </a:t>
            </a:r>
            <a:r>
              <a:rPr lang="en-US" sz="3200" dirty="0" smtClean="0"/>
              <a:t>these clauses declares one fact about </a:t>
            </a:r>
            <a:r>
              <a:rPr lang="en-US" sz="3200" dirty="0"/>
              <a:t>the parent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81200"/>
            <a:ext cx="7058809" cy="385142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Prolog 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parent</a:t>
            </a:r>
            <a:r>
              <a:rPr lang="en-US" dirty="0"/>
              <a:t>( pam, bob).</a:t>
            </a:r>
          </a:p>
          <a:p>
            <a:r>
              <a:rPr lang="en-US" dirty="0"/>
              <a:t>parent( tom, bob).</a:t>
            </a:r>
          </a:p>
          <a:p>
            <a:r>
              <a:rPr lang="en-US" dirty="0"/>
              <a:t>parent( tom, </a:t>
            </a:r>
            <a:r>
              <a:rPr lang="en-US" dirty="0" err="1"/>
              <a:t>liz</a:t>
            </a:r>
            <a:r>
              <a:rPr lang="en-US" dirty="0"/>
              <a:t>).</a:t>
            </a:r>
          </a:p>
          <a:p>
            <a:r>
              <a:rPr lang="en-US" dirty="0"/>
              <a:t>parent( bob, </a:t>
            </a:r>
            <a:r>
              <a:rPr lang="en-US" dirty="0" err="1"/>
              <a:t>ann</a:t>
            </a:r>
            <a:r>
              <a:rPr lang="en-US" dirty="0"/>
              <a:t>).</a:t>
            </a:r>
          </a:p>
          <a:p>
            <a:r>
              <a:rPr lang="en-US" dirty="0"/>
              <a:t>parent( bob, pat).</a:t>
            </a:r>
          </a:p>
          <a:p>
            <a:r>
              <a:rPr lang="en-US" dirty="0"/>
              <a:t>parent( pat, </a:t>
            </a:r>
            <a:r>
              <a:rPr lang="en-US" dirty="0" err="1"/>
              <a:t>jim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784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When this program has been communicated to </a:t>
            </a:r>
            <a:r>
              <a:rPr lang="en-US" dirty="0"/>
              <a:t>the </a:t>
            </a:r>
            <a:r>
              <a:rPr lang="en-US" dirty="0" smtClean="0"/>
              <a:t>Prolog system, Prolog can  be posed some questions about the parent relation. 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Is </a:t>
            </a:r>
            <a:r>
              <a:rPr lang="en-US" dirty="0"/>
              <a:t>Bob </a:t>
            </a:r>
            <a:r>
              <a:rPr lang="en-US" dirty="0" smtClean="0"/>
              <a:t>a parent </a:t>
            </a:r>
            <a:r>
              <a:rPr lang="en-US" dirty="0"/>
              <a:t>of Pat</a:t>
            </a:r>
            <a:r>
              <a:rPr lang="en-US" dirty="0" smtClean="0"/>
              <a:t>? </a:t>
            </a:r>
          </a:p>
          <a:p>
            <a:r>
              <a:rPr lang="en-US" dirty="0" smtClean="0"/>
              <a:t>This question can </a:t>
            </a:r>
            <a:r>
              <a:rPr lang="en-US" dirty="0"/>
              <a:t>be </a:t>
            </a:r>
            <a:r>
              <a:rPr lang="en-US" dirty="0" smtClean="0"/>
              <a:t>communicated to </a:t>
            </a:r>
            <a:r>
              <a:rPr lang="en-US" dirty="0"/>
              <a:t>the </a:t>
            </a:r>
            <a:r>
              <a:rPr lang="en-US" dirty="0" smtClean="0"/>
              <a:t>Prolog system by typing </a:t>
            </a:r>
            <a:r>
              <a:rPr lang="en-US" dirty="0"/>
              <a:t>into the terminal:</a:t>
            </a:r>
          </a:p>
          <a:p>
            <a:pPr marL="0" indent="0" algn="ctr">
              <a:buNone/>
            </a:pPr>
            <a:r>
              <a:rPr lang="en-US" b="1" i="1" dirty="0"/>
              <a:t>?- parent( bob, pat</a:t>
            </a:r>
            <a:r>
              <a:rPr lang="en-US" b="1" i="1" dirty="0" smtClean="0"/>
              <a:t>).</a:t>
            </a:r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dirty="0"/>
              <a:t>Prolog answers- </a:t>
            </a:r>
            <a:r>
              <a:rPr lang="en-US" b="1" i="1" dirty="0" smtClean="0"/>
              <a:t>yes</a:t>
            </a:r>
          </a:p>
          <a:p>
            <a:pPr marL="0" indent="0" algn="ctr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492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further query can be:</a:t>
            </a:r>
          </a:p>
          <a:p>
            <a:pPr marL="0" indent="0" algn="ctr">
              <a:buNone/>
            </a:pPr>
            <a:r>
              <a:rPr lang="en-US" b="1" i="1" dirty="0"/>
              <a:t>?- parent( </a:t>
            </a:r>
            <a:r>
              <a:rPr lang="en-US" b="1" i="1" dirty="0" err="1"/>
              <a:t>liz</a:t>
            </a:r>
            <a:r>
              <a:rPr lang="en-US" b="1" i="1" dirty="0"/>
              <a:t>, pat).</a:t>
            </a:r>
          </a:p>
          <a:p>
            <a:pPr marL="0" indent="0">
              <a:buNone/>
            </a:pPr>
            <a:r>
              <a:rPr lang="en-US" dirty="0"/>
              <a:t>Prolog </a:t>
            </a:r>
            <a:r>
              <a:rPr lang="en-US" dirty="0" smtClean="0"/>
              <a:t>answers- </a:t>
            </a:r>
            <a:r>
              <a:rPr lang="en-US" b="1" i="1" dirty="0" smtClean="0"/>
              <a:t>no</a:t>
            </a:r>
          </a:p>
          <a:p>
            <a:r>
              <a:rPr lang="en-US" dirty="0"/>
              <a:t>A further query can be:</a:t>
            </a:r>
          </a:p>
          <a:p>
            <a:pPr marL="0" indent="0" algn="ctr">
              <a:buNone/>
            </a:pPr>
            <a:r>
              <a:rPr lang="en-US" b="1" i="1" dirty="0"/>
              <a:t>?- </a:t>
            </a:r>
            <a:r>
              <a:rPr lang="en-US" b="1" dirty="0"/>
              <a:t>parent( tom, </a:t>
            </a:r>
            <a:r>
              <a:rPr lang="en-US" b="1" dirty="0" smtClean="0"/>
              <a:t>ben).</a:t>
            </a:r>
          </a:p>
          <a:p>
            <a:pPr marL="0" indent="0">
              <a:buNone/>
            </a:pPr>
            <a:r>
              <a:rPr lang="en-US" dirty="0" smtClean="0"/>
              <a:t>Prolog answers- </a:t>
            </a:r>
            <a:r>
              <a:rPr lang="en-US" b="1" i="1" dirty="0" smtClean="0"/>
              <a:t>no</a:t>
            </a:r>
          </a:p>
          <a:p>
            <a:r>
              <a:rPr lang="en-US" dirty="0" smtClean="0"/>
              <a:t>W </a:t>
            </a:r>
            <a:r>
              <a:rPr lang="en-US" dirty="0"/>
              <a:t>ho is </a:t>
            </a:r>
            <a:r>
              <a:rPr lang="en-US" dirty="0" smtClean="0"/>
              <a:t>Liz's parent?</a:t>
            </a:r>
          </a:p>
          <a:p>
            <a:pPr marL="0" indent="0" algn="ctr">
              <a:buNone/>
            </a:pPr>
            <a:r>
              <a:rPr lang="en-US" b="1" i="1" dirty="0" smtClean="0"/>
              <a:t>?- </a:t>
            </a:r>
            <a:r>
              <a:rPr lang="en-US" b="1" i="1" dirty="0"/>
              <a:t>parent( X, </a:t>
            </a:r>
            <a:r>
              <a:rPr lang="en-US" b="1" i="1" dirty="0" err="1"/>
              <a:t>liz</a:t>
            </a:r>
            <a:r>
              <a:rPr lang="en-US" b="1" i="1" dirty="0" smtClean="0"/>
              <a:t>).</a:t>
            </a:r>
          </a:p>
          <a:p>
            <a:pPr marL="0" indent="0">
              <a:buNone/>
            </a:pPr>
            <a:r>
              <a:rPr lang="en-US" dirty="0"/>
              <a:t>Prolog answers- </a:t>
            </a:r>
            <a:r>
              <a:rPr lang="en-US" b="1" dirty="0" smtClean="0"/>
              <a:t>tom</a:t>
            </a:r>
          </a:p>
          <a:p>
            <a:r>
              <a:rPr lang="en-US" dirty="0" smtClean="0"/>
              <a:t>Who </a:t>
            </a:r>
            <a:r>
              <a:rPr lang="en-US" dirty="0"/>
              <a:t>are Bob's children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b="1" dirty="0"/>
              <a:t>?- parent( bob, X).</a:t>
            </a:r>
          </a:p>
          <a:p>
            <a:pPr marL="0" indent="0">
              <a:buNone/>
            </a:pPr>
            <a:r>
              <a:rPr lang="en-US" dirty="0"/>
              <a:t>Prolog answers- </a:t>
            </a:r>
            <a:r>
              <a:rPr lang="en-US" b="1" dirty="0" err="1" smtClean="0"/>
              <a:t>ann</a:t>
            </a:r>
            <a:endParaRPr lang="en-US" b="1" dirty="0"/>
          </a:p>
          <a:p>
            <a:endParaRPr lang="en-US" dirty="0" smtClean="0"/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918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r>
              <a:rPr lang="en-US" dirty="0"/>
              <a:t>Find X and Y </a:t>
            </a:r>
            <a:r>
              <a:rPr lang="en-US" dirty="0" smtClean="0"/>
              <a:t>such </a:t>
            </a:r>
            <a:r>
              <a:rPr lang="en-US" dirty="0"/>
              <a:t>that X is a parent of Y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i="1"/>
              <a:t>?- </a:t>
            </a:r>
            <a:r>
              <a:rPr lang="en-US" b="1" i="1" smtClean="0"/>
              <a:t>parent( </a:t>
            </a:r>
            <a:r>
              <a:rPr lang="en-US" b="1" i="1" dirty="0"/>
              <a:t>X, Y</a:t>
            </a:r>
            <a:r>
              <a:rPr lang="en-US" b="1" i="1" dirty="0" smtClean="0"/>
              <a:t>).</a:t>
            </a:r>
          </a:p>
          <a:p>
            <a:pPr marL="0" indent="0">
              <a:buNone/>
            </a:pPr>
            <a:r>
              <a:rPr lang="en-US" b="1" i="1" dirty="0" smtClean="0"/>
              <a:t>output-</a:t>
            </a:r>
          </a:p>
          <a:p>
            <a:pPr marL="594360" lvl="2" indent="0">
              <a:buNone/>
            </a:pPr>
            <a:r>
              <a:rPr lang="en-US" sz="2800" b="1" i="1" dirty="0" smtClean="0"/>
              <a:t>X-pam</a:t>
            </a:r>
            <a:endParaRPr lang="en-US" sz="2800" b="1" i="1" dirty="0"/>
          </a:p>
          <a:p>
            <a:pPr marL="594360" lvl="2" indent="0">
              <a:buNone/>
            </a:pPr>
            <a:r>
              <a:rPr lang="en-US" sz="2800" b="1" i="1" dirty="0"/>
              <a:t>Y : bob;</a:t>
            </a:r>
          </a:p>
          <a:p>
            <a:pPr marL="594360" lvl="2" indent="0">
              <a:buNone/>
            </a:pPr>
            <a:r>
              <a:rPr lang="en-US" sz="2800" b="1" i="1" dirty="0"/>
              <a:t>X:tom</a:t>
            </a:r>
          </a:p>
          <a:p>
            <a:pPr marL="594360" lvl="2" indent="0">
              <a:buNone/>
            </a:pPr>
            <a:r>
              <a:rPr lang="en-US" sz="2800" b="1" i="1" dirty="0"/>
              <a:t>Y : bob;</a:t>
            </a:r>
          </a:p>
          <a:p>
            <a:pPr marL="594360" lvl="2" indent="0">
              <a:buNone/>
            </a:pPr>
            <a:r>
              <a:rPr lang="en-US" sz="2800" b="1" i="1" dirty="0"/>
              <a:t>X:tom</a:t>
            </a:r>
          </a:p>
          <a:p>
            <a:pPr marL="594360" lvl="2" indent="0">
              <a:buNone/>
            </a:pPr>
            <a:r>
              <a:rPr lang="en-US" sz="2800" b="1" i="1" dirty="0"/>
              <a:t>Y : </a:t>
            </a:r>
            <a:r>
              <a:rPr lang="en-US" sz="2800" b="1" i="1" dirty="0" err="1"/>
              <a:t>liz</a:t>
            </a:r>
            <a:r>
              <a:rPr lang="en-US" sz="2800" b="1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46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</TotalTime>
  <Words>216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PROLOG</vt:lpstr>
      <vt:lpstr>Family tree</vt:lpstr>
      <vt:lpstr>This program consists of six clauses. Each of these clauses declares one fact about the parent relation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Windows User</dc:creator>
  <cp:lastModifiedBy>Windows User</cp:lastModifiedBy>
  <cp:revision>4</cp:revision>
  <dcterms:created xsi:type="dcterms:W3CDTF">2019-09-19T11:54:59Z</dcterms:created>
  <dcterms:modified xsi:type="dcterms:W3CDTF">2019-09-20T10:44:16Z</dcterms:modified>
</cp:coreProperties>
</file>