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1" r:id="rId2"/>
    <p:sldId id="268" r:id="rId3"/>
    <p:sldId id="284" r:id="rId4"/>
    <p:sldId id="287" r:id="rId5"/>
    <p:sldId id="285" r:id="rId6"/>
    <p:sldId id="286" r:id="rId7"/>
    <p:sldId id="290" r:id="rId8"/>
    <p:sldId id="269" r:id="rId9"/>
    <p:sldId id="289" r:id="rId10"/>
    <p:sldId id="288" r:id="rId11"/>
    <p:sldId id="271" r:id="rId12"/>
    <p:sldId id="272" r:id="rId13"/>
    <p:sldId id="294" r:id="rId14"/>
    <p:sldId id="292" r:id="rId15"/>
    <p:sldId id="29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13" autoAdjust="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7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CF5A7FD-055F-4D3B-B599-79475E4343F4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5718B7-4CC4-4F9C-B717-120FC9CC47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A7FD-055F-4D3B-B599-79475E4343F4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18B7-4CC4-4F9C-B717-120FC9CC47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CF5A7FD-055F-4D3B-B599-79475E4343F4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25718B7-4CC4-4F9C-B717-120FC9CC47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A7FD-055F-4D3B-B599-79475E4343F4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5718B7-4CC4-4F9C-B717-120FC9CC47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A7FD-055F-4D3B-B599-79475E4343F4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25718B7-4CC4-4F9C-B717-120FC9CC47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CF5A7FD-055F-4D3B-B599-79475E4343F4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25718B7-4CC4-4F9C-B717-120FC9CC47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CF5A7FD-055F-4D3B-B599-79475E4343F4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25718B7-4CC4-4F9C-B717-120FC9CC47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A7FD-055F-4D3B-B599-79475E4343F4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5718B7-4CC4-4F9C-B717-120FC9CC47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A7FD-055F-4D3B-B599-79475E4343F4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5718B7-4CC4-4F9C-B717-120FC9CC47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A7FD-055F-4D3B-B599-79475E4343F4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5718B7-4CC4-4F9C-B717-120FC9CC476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CF5A7FD-055F-4D3B-B599-79475E4343F4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25718B7-4CC4-4F9C-B717-120FC9CC47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CF5A7FD-055F-4D3B-B599-79475E4343F4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25718B7-4CC4-4F9C-B717-120FC9CC47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dirty="0"/>
              <a:t>Uninformed search.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038350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686800" cy="5410200"/>
          </a:xfrm>
        </p:spPr>
        <p:txBody>
          <a:bodyPr>
            <a:normAutofit/>
          </a:bodyPr>
          <a:lstStyle/>
          <a:p>
            <a:r>
              <a:rPr lang="en-US" b="1" dirty="0"/>
              <a:t>Advantages: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Uniform cost search is optimal because at every state the path with the least cost is chosen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Disadvantages</a:t>
            </a:r>
            <a:r>
              <a:rPr lang="en-US" b="1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does not care about the number of steps involve in searching and only concerned about path cost. Due to which this algorithm may be stuck in an infinite loop</a:t>
            </a:r>
            <a:r>
              <a:rPr lang="en-US" dirty="0" smtClean="0"/>
              <a:t>.</a:t>
            </a:r>
          </a:p>
          <a:p>
            <a:r>
              <a:rPr lang="en-US" b="1" dirty="0"/>
              <a:t>Completeness: </a:t>
            </a:r>
            <a:r>
              <a:rPr lang="en-US" dirty="0"/>
              <a:t>Uniform-cost search is complete, such as if there is a solution, UCS will find it.</a:t>
            </a:r>
          </a:p>
          <a:p>
            <a:r>
              <a:rPr lang="en-US" b="1" dirty="0"/>
              <a:t>Optimal: </a:t>
            </a:r>
            <a:r>
              <a:rPr lang="en-US" dirty="0"/>
              <a:t>Uniform-cost search is always optimal as it only selects a path with the lowest path cost.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02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Depth-first </a:t>
            </a:r>
            <a:r>
              <a:rPr lang="en-US" b="1" dirty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905000"/>
            <a:ext cx="8229600" cy="4800600"/>
          </a:xfrm>
        </p:spPr>
        <p:txBody>
          <a:bodyPr>
            <a:normAutofit/>
          </a:bodyPr>
          <a:lstStyle/>
          <a:p>
            <a:r>
              <a:rPr lang="en-US" b="1" dirty="0"/>
              <a:t>Depth-first search </a:t>
            </a:r>
            <a:r>
              <a:rPr lang="en-US" dirty="0"/>
              <a:t>always expands one of the nodes at the deepest level of the tree. </a:t>
            </a:r>
            <a:endParaRPr lang="en-US" dirty="0" smtClean="0"/>
          </a:p>
          <a:p>
            <a:r>
              <a:rPr lang="en-US" dirty="0" smtClean="0"/>
              <a:t>Only when the </a:t>
            </a:r>
            <a:r>
              <a:rPr lang="en-US" dirty="0"/>
              <a:t>search hits a dead end </a:t>
            </a:r>
            <a:r>
              <a:rPr lang="en-US" dirty="0" smtClean="0"/>
              <a:t>does </a:t>
            </a:r>
            <a:r>
              <a:rPr lang="en-US" dirty="0"/>
              <a:t>the search go back </a:t>
            </a:r>
            <a:r>
              <a:rPr lang="en-US" dirty="0" smtClean="0"/>
              <a:t>and expand </a:t>
            </a:r>
            <a:r>
              <a:rPr lang="en-US" dirty="0"/>
              <a:t>nodes at shallower levels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Stack function is used to represent DFS.</a:t>
            </a:r>
          </a:p>
          <a:p>
            <a:r>
              <a:rPr lang="en-US" dirty="0"/>
              <a:t>Depth-first search has very modest memory </a:t>
            </a:r>
            <a:r>
              <a:rPr lang="en-US" dirty="0" smtClean="0"/>
              <a:t>requirements.</a:t>
            </a:r>
          </a:p>
        </p:txBody>
      </p:sp>
    </p:spTree>
    <p:extLst>
      <p:ext uri="{BB962C8B-B14F-4D97-AF65-F5344CB8AC3E}">
        <p14:creationId xmlns:p14="http://schemas.microsoft.com/office/powerpoint/2010/main" val="2793099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Depth-first search trees for a binary search tree.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906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9266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7448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nl-NL" dirty="0" smtClean="0"/>
              <a:t>Traversing technique</a:t>
            </a:r>
            <a:br>
              <a:rPr lang="nl-NL" dirty="0" smtClean="0"/>
            </a:br>
            <a:r>
              <a:rPr lang="nl-NL" sz="4000" dirty="0" smtClean="0">
                <a:solidFill>
                  <a:schemeClr val="tx1"/>
                </a:solidFill>
              </a:rPr>
              <a:t>(Root </a:t>
            </a:r>
            <a:r>
              <a:rPr lang="nl-NL" sz="4000" dirty="0">
                <a:solidFill>
                  <a:schemeClr val="tx1"/>
                </a:solidFill>
              </a:rPr>
              <a:t>node---&gt;Left node ----&gt; right </a:t>
            </a:r>
            <a:r>
              <a:rPr lang="nl-NL" sz="4000" dirty="0" smtClean="0">
                <a:solidFill>
                  <a:schemeClr val="tx1"/>
                </a:solidFill>
              </a:rPr>
              <a:t>node)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81200"/>
            <a:ext cx="5797077" cy="371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7591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5029200"/>
          </a:xfrm>
        </p:spPr>
        <p:txBody>
          <a:bodyPr>
            <a:normAutofit/>
          </a:bodyPr>
          <a:lstStyle/>
          <a:p>
            <a:r>
              <a:rPr lang="en-US" b="1" dirty="0"/>
              <a:t>Advantage:</a:t>
            </a:r>
            <a:endParaRPr lang="en-US" dirty="0"/>
          </a:p>
          <a:p>
            <a:pPr lvl="1"/>
            <a:r>
              <a:rPr lang="en-US" dirty="0"/>
              <a:t>DFS requires very less memory as it only needs to store a stack of the nodes on the path from root node to the current node.</a:t>
            </a:r>
          </a:p>
          <a:p>
            <a:pPr lvl="1"/>
            <a:r>
              <a:rPr lang="en-US" dirty="0"/>
              <a:t>It takes less time to reach to the goal node than BFS algorithm (if it traverses in the right path).</a:t>
            </a:r>
          </a:p>
          <a:p>
            <a:r>
              <a:rPr lang="en-US" b="1" dirty="0"/>
              <a:t>Disadvantage:</a:t>
            </a:r>
            <a:endParaRPr lang="en-US" dirty="0"/>
          </a:p>
          <a:p>
            <a:pPr lvl="1"/>
            <a:r>
              <a:rPr lang="en-US" dirty="0"/>
              <a:t>There is the possibility that many states keep re-occurring, and there is no guarantee of finding the solution.</a:t>
            </a:r>
          </a:p>
          <a:p>
            <a:pPr lvl="1"/>
            <a:r>
              <a:rPr lang="en-US" dirty="0"/>
              <a:t>DFS algorithm goes for deep down searching and sometime it may go to the infinite loop.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76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Evaluation of 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7630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Completeness:</a:t>
            </a:r>
            <a:r>
              <a:rPr lang="en-US" dirty="0"/>
              <a:t> DFS search algorithm is complete within finite state space as it will expand every node within a limited search tree.</a:t>
            </a:r>
          </a:p>
          <a:p>
            <a:r>
              <a:rPr lang="en-US" b="1" dirty="0"/>
              <a:t>Time Complexity:</a:t>
            </a:r>
            <a:r>
              <a:rPr lang="en-US" dirty="0"/>
              <a:t> Time complexity of DFS will be equivalent to the node traversed by the algorithm. It is given by:</a:t>
            </a:r>
          </a:p>
          <a:p>
            <a:pPr marL="0" indent="0" algn="ctr">
              <a:buNone/>
            </a:pPr>
            <a:r>
              <a:rPr lang="en-US" b="1" dirty="0"/>
              <a:t>T(n)= 1+ </a:t>
            </a:r>
            <a:r>
              <a:rPr lang="en-US" b="1" dirty="0" smtClean="0"/>
              <a:t>n+n</a:t>
            </a:r>
            <a:r>
              <a:rPr lang="en-US" b="1" baseline="30000" dirty="0" smtClean="0"/>
              <a:t>2</a:t>
            </a:r>
            <a:r>
              <a:rPr lang="en-US" b="1" dirty="0"/>
              <a:t>+ n</a:t>
            </a:r>
            <a:r>
              <a:rPr lang="en-US" b="1" baseline="30000" dirty="0"/>
              <a:t>3</a:t>
            </a:r>
            <a:r>
              <a:rPr lang="en-US" b="1" dirty="0"/>
              <a:t> +.........+ n</a:t>
            </a:r>
            <a:r>
              <a:rPr lang="en-US" b="1" baseline="30000" dirty="0"/>
              <a:t>m</a:t>
            </a:r>
            <a:r>
              <a:rPr lang="en-US" b="1" dirty="0"/>
              <a:t>=O(n</a:t>
            </a:r>
            <a:r>
              <a:rPr lang="en-US" b="1" baseline="30000" dirty="0"/>
              <a:t>m</a:t>
            </a:r>
            <a:r>
              <a:rPr lang="en-US" b="1" dirty="0"/>
              <a:t>)</a:t>
            </a:r>
            <a:endParaRPr lang="en-US" dirty="0"/>
          </a:p>
          <a:p>
            <a:pPr marL="0" indent="0" algn="ctr">
              <a:buNone/>
            </a:pPr>
            <a:r>
              <a:rPr lang="en-US" sz="2400" b="1" dirty="0"/>
              <a:t>Where, m= maximum depth of any node and this can be much larger than d (Shallowest solution depth)</a:t>
            </a:r>
            <a:endParaRPr lang="en-US" sz="2400" dirty="0"/>
          </a:p>
          <a:p>
            <a:r>
              <a:rPr lang="en-US" b="1" dirty="0"/>
              <a:t>Space Complexity:</a:t>
            </a:r>
            <a:r>
              <a:rPr lang="en-US" dirty="0"/>
              <a:t> DFS algorithm needs to store only single path from the root node, hence space complexity of DFS is equivalent to the size of the fringe set, which is </a:t>
            </a:r>
            <a:r>
              <a:rPr lang="en-US" b="1" dirty="0"/>
              <a:t>O(</a:t>
            </a:r>
            <a:r>
              <a:rPr lang="en-US" b="1" dirty="0" err="1"/>
              <a:t>bm</a:t>
            </a:r>
            <a:r>
              <a:rPr lang="en-US" b="1" dirty="0"/>
              <a:t>)</a:t>
            </a:r>
            <a:r>
              <a:rPr lang="en-US" dirty="0"/>
              <a:t>.</a:t>
            </a:r>
          </a:p>
          <a:p>
            <a:r>
              <a:rPr lang="en-US" b="1" dirty="0"/>
              <a:t>Optimal:</a:t>
            </a:r>
            <a:r>
              <a:rPr lang="en-US" dirty="0"/>
              <a:t> DFS search algorithm is non-optimal, as it may generate a large number of steps or high cost to reach to the goal </a:t>
            </a:r>
            <a:r>
              <a:rPr lang="en-US" dirty="0" smtClean="0"/>
              <a:t>node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302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1.  Breadth-first </a:t>
            </a:r>
            <a:r>
              <a:rPr lang="en-US" b="1" dirty="0"/>
              <a:t>search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root node is </a:t>
            </a:r>
            <a:r>
              <a:rPr lang="en-US" dirty="0" smtClean="0"/>
              <a:t>expanded first</a:t>
            </a:r>
            <a:r>
              <a:rPr lang="en-US" dirty="0"/>
              <a:t>, then all the nodes generated by the root node are expanded next, and then </a:t>
            </a:r>
            <a:r>
              <a:rPr lang="en-US" i="1" dirty="0"/>
              <a:t>their </a:t>
            </a:r>
            <a:r>
              <a:rPr lang="en-US" dirty="0"/>
              <a:t>successors</a:t>
            </a:r>
            <a:r>
              <a:rPr lang="en-US" dirty="0" smtClean="0"/>
              <a:t>, and </a:t>
            </a:r>
            <a:r>
              <a:rPr lang="en-US" dirty="0"/>
              <a:t>so on.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general, all the nodes at depth </a:t>
            </a:r>
            <a:r>
              <a:rPr lang="en-US" b="1" i="1" dirty="0"/>
              <a:t>d</a:t>
            </a:r>
            <a:r>
              <a:rPr lang="en-US" i="1" dirty="0"/>
              <a:t> </a:t>
            </a:r>
            <a:r>
              <a:rPr lang="en-US" dirty="0"/>
              <a:t>in the search tree are expanded before the nodes </a:t>
            </a:r>
            <a:r>
              <a:rPr lang="en-US" dirty="0" smtClean="0"/>
              <a:t>at depth </a:t>
            </a:r>
            <a:r>
              <a:rPr lang="en-US" b="1" i="1" dirty="0"/>
              <a:t>d + </a:t>
            </a:r>
            <a:r>
              <a:rPr lang="en-US" b="1" dirty="0"/>
              <a:t>1</a:t>
            </a:r>
            <a:r>
              <a:rPr lang="en-US" dirty="0" smtClean="0"/>
              <a:t>.</a:t>
            </a:r>
          </a:p>
          <a:p>
            <a:r>
              <a:rPr lang="en-US" dirty="0"/>
              <a:t>If there is a solution, breadth-first search is guaranteed to find it, and if </a:t>
            </a:r>
            <a:r>
              <a:rPr lang="en-US" dirty="0" smtClean="0"/>
              <a:t>there are </a:t>
            </a:r>
            <a:r>
              <a:rPr lang="en-US" dirty="0"/>
              <a:t>several solutions, breadth-first search will always find the shallowest goal state first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1384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13648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Total number of nodes in a complete tree?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98" y="3283745"/>
            <a:ext cx="5652311" cy="3574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" y="1600200"/>
            <a:ext cx="833437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7797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BFS algorithm from the root node </a:t>
            </a:r>
            <a:r>
              <a:rPr lang="en-US" b="1" i="1" dirty="0">
                <a:solidFill>
                  <a:schemeClr val="tx1"/>
                </a:solidFill>
              </a:rPr>
              <a:t>S</a:t>
            </a:r>
            <a:r>
              <a:rPr lang="en-US" dirty="0"/>
              <a:t> to goal node </a:t>
            </a:r>
            <a:r>
              <a:rPr lang="en-US" b="1" i="1" dirty="0">
                <a:solidFill>
                  <a:schemeClr val="tx1"/>
                </a:solidFill>
              </a:rPr>
              <a:t>K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57400"/>
            <a:ext cx="5728176" cy="398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0371" y="6248400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S---&gt; A---&gt;B----&gt;C---&gt;D----&gt;G---&gt;H---&gt;E----&gt;F----&gt;I----&gt;K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51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13648" cy="99060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  <a:r>
              <a:rPr lang="en-US" sz="3200" dirty="0" smtClean="0">
                <a:solidFill>
                  <a:schemeClr val="tx1"/>
                </a:solidFill>
              </a:rPr>
              <a:t>readth-first </a:t>
            </a:r>
            <a:r>
              <a:rPr lang="en-US" sz="3200" dirty="0">
                <a:solidFill>
                  <a:schemeClr val="tx1"/>
                </a:solidFill>
              </a:rPr>
              <a:t>tree obtained by running a BFS </a:t>
            </a:r>
            <a:r>
              <a:rPr lang="en-US" sz="3200" dirty="0" smtClean="0">
                <a:solidFill>
                  <a:schemeClr val="tx1"/>
                </a:solidFill>
              </a:rPr>
              <a:t>on German</a:t>
            </a:r>
            <a:r>
              <a:rPr lang="en-US" sz="3200" dirty="0">
                <a:solidFill>
                  <a:schemeClr val="tx1"/>
                </a:solidFill>
              </a:rPr>
              <a:t> cities starting from </a:t>
            </a:r>
            <a:r>
              <a:rPr lang="en-US" sz="3200" i="1" dirty="0">
                <a:solidFill>
                  <a:schemeClr val="tx1"/>
                </a:solidFill>
              </a:rPr>
              <a:t>Frankfurt</a:t>
            </a:r>
            <a:r>
              <a:rPr lang="en-US" sz="3200" dirty="0">
                <a:solidFill>
                  <a:schemeClr val="tx1"/>
                </a:solidFill>
              </a:rPr>
              <a:t>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" y="1524000"/>
            <a:ext cx="473392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571" y="3200400"/>
            <a:ext cx="4485278" cy="340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urved Down Arrow 3"/>
          <p:cNvSpPr/>
          <p:nvPr/>
        </p:nvSpPr>
        <p:spPr>
          <a:xfrm>
            <a:off x="4495801" y="1905000"/>
            <a:ext cx="2476409" cy="914400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556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8766048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BFS is implemented </a:t>
            </a:r>
            <a:r>
              <a:rPr lang="en-US" dirty="0"/>
              <a:t>using FIFO queue data structure.</a:t>
            </a:r>
          </a:p>
          <a:p>
            <a:r>
              <a:rPr lang="en-US" b="1" dirty="0"/>
              <a:t>Advantages:</a:t>
            </a:r>
            <a:endParaRPr lang="en-US" dirty="0"/>
          </a:p>
          <a:p>
            <a:pPr lvl="1"/>
            <a:r>
              <a:rPr lang="en-US" dirty="0"/>
              <a:t>BFS will provide a solution if any solution exists.</a:t>
            </a:r>
          </a:p>
          <a:p>
            <a:pPr lvl="1"/>
            <a:r>
              <a:rPr lang="en-US" dirty="0"/>
              <a:t>If there are more than one solutions for a given problem, then BFS will provide the minimal solution which requires the least number of steps.</a:t>
            </a:r>
          </a:p>
          <a:p>
            <a:r>
              <a:rPr lang="en-US" b="1" dirty="0"/>
              <a:t>Disadvantages:</a:t>
            </a:r>
            <a:endParaRPr lang="en-US" dirty="0"/>
          </a:p>
          <a:p>
            <a:pPr lvl="1"/>
            <a:r>
              <a:rPr lang="en-US" dirty="0"/>
              <a:t>It requires lots of memory since each level of the tree must be saved into memory to expand the next level.</a:t>
            </a:r>
          </a:p>
          <a:p>
            <a:pPr lvl="1"/>
            <a:r>
              <a:rPr lang="en-US" dirty="0"/>
              <a:t>BFS needs lots of time if the solution is far away from the root node.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7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5105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Time Complexity:</a:t>
            </a:r>
            <a:r>
              <a:rPr lang="en-US" dirty="0"/>
              <a:t> Time Complexity of BFS algorithm can be obtained by the number of nodes traversed in BFS until the shallowest Node. Where the d= depth of shallowest solution and b </a:t>
            </a:r>
            <a:r>
              <a:rPr lang="en-US" dirty="0" smtClean="0"/>
              <a:t>branching factor.</a:t>
            </a:r>
            <a:endParaRPr lang="en-US" dirty="0"/>
          </a:p>
          <a:p>
            <a:pPr marL="0" indent="0" algn="ctr">
              <a:buNone/>
            </a:pPr>
            <a:r>
              <a:rPr lang="en-US" b="1" dirty="0"/>
              <a:t>T (b) = </a:t>
            </a:r>
            <a:r>
              <a:rPr lang="en-US" b="1" dirty="0" smtClean="0"/>
              <a:t>1+b+b</a:t>
            </a:r>
            <a:r>
              <a:rPr lang="en-US" b="1" baseline="30000" dirty="0" smtClean="0"/>
              <a:t>2</a:t>
            </a:r>
            <a:r>
              <a:rPr lang="en-US" b="1" dirty="0" smtClean="0"/>
              <a:t>+b</a:t>
            </a:r>
            <a:r>
              <a:rPr lang="en-US" b="1" baseline="30000" dirty="0" smtClean="0"/>
              <a:t>3</a:t>
            </a:r>
            <a:r>
              <a:rPr lang="en-US" b="1" dirty="0"/>
              <a:t>+.......+ </a:t>
            </a:r>
            <a:r>
              <a:rPr lang="en-US" b="1" dirty="0" err="1"/>
              <a:t>b</a:t>
            </a:r>
            <a:r>
              <a:rPr lang="en-US" b="1" baseline="30000" dirty="0" err="1"/>
              <a:t>d</a:t>
            </a:r>
            <a:r>
              <a:rPr lang="en-US" b="1" dirty="0"/>
              <a:t>= O (</a:t>
            </a:r>
            <a:r>
              <a:rPr lang="en-US" b="1" dirty="0" err="1"/>
              <a:t>b</a:t>
            </a:r>
            <a:r>
              <a:rPr lang="en-US" b="1" baseline="30000" dirty="0" err="1"/>
              <a:t>d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Space Complexity:</a:t>
            </a:r>
            <a:r>
              <a:rPr lang="en-US" dirty="0"/>
              <a:t> Space complexity of BFS algorithm </a:t>
            </a:r>
            <a:r>
              <a:rPr lang="en-US" dirty="0" smtClean="0"/>
              <a:t>is O(</a:t>
            </a:r>
            <a:r>
              <a:rPr lang="en-US" dirty="0" err="1" smtClean="0"/>
              <a:t>b</a:t>
            </a:r>
            <a:r>
              <a:rPr lang="en-US" baseline="30000" dirty="0" err="1" smtClean="0"/>
              <a:t>d</a:t>
            </a:r>
            <a:r>
              <a:rPr lang="en-US" dirty="0"/>
              <a:t>).</a:t>
            </a:r>
          </a:p>
          <a:p>
            <a:r>
              <a:rPr lang="en-US" b="1" dirty="0"/>
              <a:t>Completeness:</a:t>
            </a:r>
            <a:r>
              <a:rPr lang="en-US" dirty="0"/>
              <a:t> BFS is complete, which means if the shallowest goal node is at some finite depth, then BFS will find a solution.</a:t>
            </a:r>
          </a:p>
          <a:p>
            <a:r>
              <a:rPr lang="en-US" b="1" dirty="0"/>
              <a:t>Optimality:</a:t>
            </a:r>
            <a:r>
              <a:rPr lang="en-US" dirty="0"/>
              <a:t> BFS is optimal if path cost is a non-decreasing function of the depth of the node.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algn="ctr"/>
            <a:r>
              <a:rPr lang="en-US" dirty="0" smtClean="0"/>
              <a:t>Evaluation of BFS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300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2. Uniform </a:t>
            </a:r>
            <a:r>
              <a:rPr lang="en-US" b="1" dirty="0"/>
              <a:t>cost search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763000" cy="5181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Uniform-cost </a:t>
            </a:r>
            <a:r>
              <a:rPr lang="en-US" dirty="0"/>
              <a:t>search is a searching algorithm used for traversing a weighted </a:t>
            </a:r>
            <a:r>
              <a:rPr lang="en-US" dirty="0" smtClean="0"/>
              <a:t>tree (</a:t>
            </a:r>
            <a:r>
              <a:rPr lang="en-US" dirty="0"/>
              <a:t>different cost is available for each </a:t>
            </a:r>
            <a:r>
              <a:rPr lang="en-US" dirty="0" smtClean="0"/>
              <a:t>edge) </a:t>
            </a:r>
            <a:r>
              <a:rPr lang="en-US" dirty="0"/>
              <a:t>or graph.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primary goal of the uniform-cost search is to find a path to the goal node which has the lowest cumulative cost. </a:t>
            </a:r>
            <a:endParaRPr lang="en-US" dirty="0" smtClean="0"/>
          </a:p>
          <a:p>
            <a:r>
              <a:rPr lang="en-US" dirty="0" smtClean="0"/>
              <a:t>Uniform-cost </a:t>
            </a:r>
            <a:r>
              <a:rPr lang="en-US" dirty="0"/>
              <a:t>search expands nodes according to their path costs form the root </a:t>
            </a:r>
            <a:r>
              <a:rPr lang="en-US" dirty="0" smtClean="0"/>
              <a:t>node to find optimal cost. </a:t>
            </a:r>
          </a:p>
          <a:p>
            <a:r>
              <a:rPr lang="en-US" dirty="0" smtClean="0"/>
              <a:t>Uniform-cost </a:t>
            </a:r>
            <a:r>
              <a:rPr lang="en-US" dirty="0"/>
              <a:t>search algorithm is implemented by the priority queue. </a:t>
            </a:r>
            <a:endParaRPr lang="en-US" dirty="0" smtClean="0"/>
          </a:p>
          <a:p>
            <a:r>
              <a:rPr lang="en-US" dirty="0" smtClean="0"/>
              <a:t>Uniform </a:t>
            </a:r>
            <a:r>
              <a:rPr lang="en-US" dirty="0"/>
              <a:t>cost search is equivalent to BFS algorithm if the path cost of all edges is the same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60357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164" y="1647824"/>
            <a:ext cx="5330536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9246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858</TotalTime>
  <Words>567</Words>
  <Application>Microsoft Office PowerPoint</Application>
  <PresentationFormat>On-screen Show (4:3)</PresentationFormat>
  <Paragraphs>54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Median</vt:lpstr>
      <vt:lpstr>PowerPoint Presentation</vt:lpstr>
      <vt:lpstr> 1.  Breadth-first search </vt:lpstr>
      <vt:lpstr>Total number of nodes in a complete tree?</vt:lpstr>
      <vt:lpstr>BFS algorithm from the root node S to goal node K</vt:lpstr>
      <vt:lpstr>Breadth-first tree obtained by running a BFS on German cities starting from Frankfurt:</vt:lpstr>
      <vt:lpstr>PowerPoint Presentation</vt:lpstr>
      <vt:lpstr>Evaluation of BFS</vt:lpstr>
      <vt:lpstr>2. Uniform cost search </vt:lpstr>
      <vt:lpstr>PowerPoint Presentation</vt:lpstr>
      <vt:lpstr>PowerPoint Presentation</vt:lpstr>
      <vt:lpstr>3. Depth-first search</vt:lpstr>
      <vt:lpstr>Depth-first search trees for a binary search tree.</vt:lpstr>
      <vt:lpstr>Traversing technique (Root node---&gt;Left node ----&gt; right node)</vt:lpstr>
      <vt:lpstr>PowerPoint Presentation</vt:lpstr>
      <vt:lpstr>Evaluation of DFS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PROBLEM-SOLVING</dc:title>
  <dc:creator>Windows User</dc:creator>
  <cp:lastModifiedBy>Windows User</cp:lastModifiedBy>
  <cp:revision>43</cp:revision>
  <dcterms:created xsi:type="dcterms:W3CDTF">2019-08-17T08:27:34Z</dcterms:created>
  <dcterms:modified xsi:type="dcterms:W3CDTF">2019-08-29T16:51:29Z</dcterms:modified>
</cp:coreProperties>
</file>