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00FF1-652B-4EB6-960B-0500C83316A8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B15B-E6BB-409C-ABFF-6A49DDD4D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DD0F4A-1DAC-4B0D-9391-4BB3F4A29641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03C0655-0488-406B-BE66-8F89C0996A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1371600"/>
          </a:xfrm>
        </p:spPr>
        <p:txBody>
          <a:bodyPr/>
          <a:lstStyle/>
          <a:p>
            <a:r>
              <a:rPr lang="en-US" dirty="0"/>
              <a:t>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We will discuss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/>
              <a:t>what </a:t>
            </a:r>
            <a:r>
              <a:rPr lang="en-US" sz="2800" i="1" dirty="0"/>
              <a:t>an intelligent agent does</a:t>
            </a:r>
            <a:r>
              <a:rPr lang="en-US" sz="2800" i="1" dirty="0" smtClean="0"/>
              <a:t>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/>
              <a:t>how </a:t>
            </a:r>
            <a:r>
              <a:rPr lang="en-US" sz="2800" i="1" dirty="0"/>
              <a:t>it is related to its environment</a:t>
            </a:r>
            <a:r>
              <a:rPr lang="en-US" sz="2800" i="1" dirty="0" smtClean="0"/>
              <a:t>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/>
              <a:t>how </a:t>
            </a:r>
            <a:r>
              <a:rPr lang="en-US" sz="2800" i="1" dirty="0"/>
              <a:t>it is evaluated, </a:t>
            </a:r>
            <a:r>
              <a:rPr lang="en-US" sz="2800" i="1" dirty="0" smtClean="0"/>
              <a:t>and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i="1" dirty="0" smtClean="0"/>
              <a:t>how </a:t>
            </a:r>
            <a:r>
              <a:rPr lang="en-US" sz="2800" i="1" dirty="0"/>
              <a:t>we might go about building one.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576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ideal mapping from percept sequences to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Once we realize that an agent's behavior depends only on its percept sequence to date, then we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can describe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any particular agent by making a table of the action it takes in response to each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possible percept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sequence.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list is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called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from percept sequences to actions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ind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out which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mapping correctly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describes an agent by trying out all possible percept sequences and recording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which actions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agent does in response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Specifying which action an agent ought to take in response to any given percept sequence </a:t>
            </a:r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provides a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design for an ideal agent.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2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5791200" cy="1371600"/>
          </a:xfrm>
        </p:spPr>
        <p:txBody>
          <a:bodyPr/>
          <a:lstStyle/>
          <a:p>
            <a:r>
              <a:rPr lang="en-US" b="1" dirty="0"/>
              <a:t>Autonomy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153400" cy="5029200"/>
          </a:xfrm>
        </p:spPr>
        <p:txBody>
          <a:bodyPr>
            <a:noAutofit/>
          </a:bodyPr>
          <a:lstStyle/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For ideal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rational agent: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agent's actions are based completely on built-in knowledge, such that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needs to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pay no attention to its percepts, then we say that the agent lacks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autonomy (self government).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For example,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clock manufacturer was prescient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(predictive) enough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to know that the clock's owner would be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going to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Australia at some particular date, then a mechanism could be built in to adjust the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hands automatically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by six hours at just the right time. This would certainly be successful behavior,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but the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intelligence seems to belong to the clock's designer rather than to the clock itself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8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76400"/>
            <a:ext cx="8915400" cy="50292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agent's behavior can be based on both its own experience and the built-in knowledge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used in constructing the agent for the particular environment in which it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operates.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would be reasonable to provide an artificial intelligent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agent with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some initial knowledge as well as an ability to learn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 agent that operates on the basis of built-in assumptions will only operate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successfully when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those assumptions hold, and thus lacks flexibility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truly autonomous intelligent agent should be able to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operate successfully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 a wide variety of environments, given sufficient time to adapt.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8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458200" cy="5181600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job of AI is to design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agent program: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function that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implements the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agent mapping from percepts to actions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will run on some sort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of computing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device, which we will call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architecture (computer or special purpose hardware.)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Architecture:</a:t>
            </a:r>
          </a:p>
          <a:p>
            <a:pPr marL="800100" lvl="1" indent="-342900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percepts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from the sensors available to the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 marL="800100" lvl="1" indent="-342900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runs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program </a:t>
            </a:r>
          </a:p>
          <a:p>
            <a:pPr marL="800100" lvl="1" indent="-342900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feeds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program's action choices to the effectors as they are generated.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agent = architecture + program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9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19088"/>
            <a:ext cx="8715375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1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An agent is </a:t>
            </a:r>
            <a:r>
              <a:rPr lang="en-US" sz="2400" b="0" dirty="0"/>
              <a:t>anything that can be viewed as </a:t>
            </a:r>
            <a:r>
              <a:rPr lang="en-US" sz="2400" dirty="0"/>
              <a:t>perceiving </a:t>
            </a:r>
            <a:r>
              <a:rPr lang="en-US" sz="2400" b="0" dirty="0"/>
              <a:t>its environment through </a:t>
            </a:r>
            <a:r>
              <a:rPr lang="en-US" sz="2400" dirty="0"/>
              <a:t>sensors and </a:t>
            </a:r>
            <a:r>
              <a:rPr lang="en-US" sz="2400" dirty="0" smtClean="0"/>
              <a:t>acting </a:t>
            </a:r>
            <a:r>
              <a:rPr lang="en-US" sz="2400" b="0" dirty="0" smtClean="0"/>
              <a:t>upon </a:t>
            </a:r>
            <a:r>
              <a:rPr lang="en-US" sz="2400" b="0" dirty="0"/>
              <a:t>that environment through </a:t>
            </a:r>
            <a:r>
              <a:rPr lang="en-US" sz="2400" dirty="0"/>
              <a:t>effectors.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/>
              <a:t>A </a:t>
            </a:r>
            <a:r>
              <a:rPr lang="en-US" sz="2400" b="0" dirty="0"/>
              <a:t>human agent has eyes, ears, and other organs </a:t>
            </a:r>
            <a:r>
              <a:rPr lang="en-US" sz="2400" b="0" dirty="0" smtClean="0"/>
              <a:t>for sensors</a:t>
            </a:r>
            <a:r>
              <a:rPr lang="en-US" sz="2400" b="0" dirty="0"/>
              <a:t>, and hands, legs, mouth, and other body parts for effectors. </a:t>
            </a:r>
            <a:endParaRPr lang="en-US" sz="24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/>
              <a:t>A </a:t>
            </a:r>
            <a:r>
              <a:rPr lang="en-US" sz="2400" b="0" dirty="0"/>
              <a:t>robotic agent </a:t>
            </a:r>
            <a:r>
              <a:rPr lang="en-US" sz="2400" b="0" dirty="0" smtClean="0"/>
              <a:t>substitutes cameras </a:t>
            </a:r>
            <a:r>
              <a:rPr lang="en-US" sz="2400" b="0" dirty="0"/>
              <a:t>and infrared range finders for the sensors and various motors for the effectors.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4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14538"/>
            <a:ext cx="74866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76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1371600"/>
          </a:xfrm>
        </p:spPr>
        <p:txBody>
          <a:bodyPr/>
          <a:lstStyle/>
          <a:p>
            <a:r>
              <a:rPr lang="en-US" dirty="0" smtClean="0"/>
              <a:t>HOW AGENTS SHOULD 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rational agent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one that does the right thing. Obviously, this is better than doing the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wrong thing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but what does it mean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800100" lvl="1" indent="-342900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right action is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one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that will cause the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agent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to be most successful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800100" lvl="1" indent="-342900"/>
            <a:r>
              <a:rPr lang="en-US" sz="2400" b="0" i="1" dirty="0" smtClean="0">
                <a:latin typeface="Times New Roman" pitchFamily="18" charset="0"/>
                <a:cs typeface="Times New Roman" pitchFamily="18" charset="0"/>
              </a:rPr>
              <a:t>But how to decide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to evaluate the agent's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success?</a:t>
            </a:r>
          </a:p>
          <a:p>
            <a:pPr lvl="1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performance measure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criteria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is used. 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not one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fixed measure suitable for all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agents therefore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we as outside observers establish a standard of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what it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means to be successful in an environment and use it to measure the performance of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agents.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92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agent that is supposed to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vacuum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 dirty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floor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Performance measure :</a:t>
            </a:r>
          </a:p>
          <a:p>
            <a:pPr marL="800100" lvl="1" indent="-342900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amount of dirt cleaned up in a single eight-hour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shift</a:t>
            </a:r>
          </a:p>
          <a:p>
            <a:pPr marL="800100" lvl="1" indent="-342900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amount of electricity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consumed and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amount of noise generated as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well </a:t>
            </a:r>
          </a:p>
          <a:p>
            <a:pPr marL="800100" lvl="1" indent="-342900"/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agent that not only cleans the floor quietly and efficiently, but also finds time to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go windsurfing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at the weekend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7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3152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800" b="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to evaluate the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of agent</a:t>
            </a:r>
          </a:p>
          <a:p>
            <a:endParaRPr lang="en-US" sz="2800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Example: we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measured how much dirt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the agent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had cleaned up in the first hour of the day, we would be rewarding those agents that 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start fast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(even if they do little or no work later on), and punishing those that work consistently. </a:t>
            </a:r>
            <a:endParaRPr lang="en-US" sz="28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Thus, we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want to measure performance over the long run, be it an eight-hour shift or a lifetime</a:t>
            </a:r>
          </a:p>
        </p:txBody>
      </p:sp>
    </p:spTree>
    <p:extLst>
      <p:ext uri="{BB962C8B-B14F-4D97-AF65-F5344CB8AC3E}">
        <p14:creationId xmlns:p14="http://schemas.microsoft.com/office/powerpoint/2010/main" val="3780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066482"/>
          </a:xfrm>
        </p:spPr>
        <p:txBody>
          <a:bodyPr/>
          <a:lstStyle/>
          <a:p>
            <a:r>
              <a:rPr lang="en-US" dirty="0" smtClean="0"/>
              <a:t>Rationality </a:t>
            </a:r>
            <a:r>
              <a:rPr lang="en-US" dirty="0"/>
              <a:t>and </a:t>
            </a:r>
            <a:r>
              <a:rPr lang="en-US" b="1" dirty="0"/>
              <a:t>omniscience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omniscient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knows the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actual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outcome of its actions, and can act accordingly; but omniscience is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impossible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 reality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Example: falling cargo door over a person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Rational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at any given time depends on four things:</a:t>
            </a:r>
          </a:p>
          <a:p>
            <a:pPr marL="320040" lvl="1" indent="0">
              <a:buNone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• The performance measure that defines degree of success.</a:t>
            </a:r>
          </a:p>
          <a:p>
            <a:pPr marL="320040" lvl="1" indent="0">
              <a:buNone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• Everything that the agent has perceived so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far i.e. </a:t>
            </a: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complete perceptual </a:t>
            </a: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history or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percept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sequence.</a:t>
            </a:r>
          </a:p>
          <a:p>
            <a:pPr marL="320040" lvl="1" indent="0">
              <a:buNone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• What the agent knows about the environment.</a:t>
            </a:r>
          </a:p>
          <a:p>
            <a:pPr marL="320040" lvl="1" indent="0">
              <a:buNone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• The actions that the agent can perform.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239000" cy="1371600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deal </a:t>
            </a:r>
            <a:r>
              <a:rPr lang="en-US" b="1" dirty="0"/>
              <a:t>rational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2057400"/>
            <a:ext cx="647700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1" dirty="0">
                <a:latin typeface="Times New Roman" pitchFamily="18" charset="0"/>
                <a:cs typeface="Times New Roman" pitchFamily="18" charset="0"/>
              </a:rPr>
              <a:t>For each possible percept </a:t>
            </a:r>
            <a:r>
              <a:rPr lang="en-US" sz="2800" b="0" i="1" dirty="0" smtClean="0">
                <a:latin typeface="Times New Roman" pitchFamily="18" charset="0"/>
                <a:cs typeface="Times New Roman" pitchFamily="18" charset="0"/>
              </a:rPr>
              <a:t>sequence, an ideal </a:t>
            </a:r>
            <a:r>
              <a:rPr lang="en-US" sz="2800" b="0" i="1" dirty="0">
                <a:latin typeface="Times New Roman" pitchFamily="18" charset="0"/>
                <a:cs typeface="Times New Roman" pitchFamily="18" charset="0"/>
              </a:rPr>
              <a:t>rational agent should do whatever action is expected to maximize its performance measure</a:t>
            </a:r>
            <a:r>
              <a:rPr lang="en-US" sz="2800" b="0" i="1" dirty="0" smtClean="0">
                <a:latin typeface="Times New Roman" pitchFamily="18" charset="0"/>
                <a:cs typeface="Times New Roman" pitchFamily="18" charset="0"/>
              </a:rPr>
              <a:t>, on </a:t>
            </a:r>
            <a:r>
              <a:rPr lang="en-US" sz="2800" b="0" i="1" dirty="0">
                <a:latin typeface="Times New Roman" pitchFamily="18" charset="0"/>
                <a:cs typeface="Times New Roman" pitchFamily="18" charset="0"/>
              </a:rPr>
              <a:t>the basis of the evidence provided by the percept sequence and whatever built-in </a:t>
            </a:r>
            <a:r>
              <a:rPr lang="en-US" sz="2800" b="0" i="1" dirty="0" smtClean="0">
                <a:latin typeface="Times New Roman" pitchFamily="18" charset="0"/>
                <a:cs typeface="Times New Roman" pitchFamily="18" charset="0"/>
              </a:rPr>
              <a:t>knowledge the </a:t>
            </a:r>
            <a:r>
              <a:rPr lang="en-US" sz="2800" b="0" i="1" dirty="0">
                <a:latin typeface="Times New Roman" pitchFamily="18" charset="0"/>
                <a:cs typeface="Times New Roman" pitchFamily="18" charset="0"/>
              </a:rPr>
              <a:t>agent has</a:t>
            </a:r>
            <a:r>
              <a:rPr lang="en-US" sz="2800" b="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7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602163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For example, if an agent does not look both ways before crossing a busy road, then its percept sequence will not tell it that there is a large truck approaching at high speed.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According to the definition it would be OK for it to cross the road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interpretation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is wrong on two counts.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it would not be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rational to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cross the road: the risk of crossing without looking is too great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an ideal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rational agent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would have chosen the "looking" action before stepping into the street, because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looking helps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maximize the expected performance.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2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196</TotalTime>
  <Words>994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INTELLIGENT AGENTS</vt:lpstr>
      <vt:lpstr>Introduction</vt:lpstr>
      <vt:lpstr>PowerPoint Presentation</vt:lpstr>
      <vt:lpstr>HOW AGENTS SHOULD ACT?</vt:lpstr>
      <vt:lpstr>Example </vt:lpstr>
      <vt:lpstr>PowerPoint Presentation</vt:lpstr>
      <vt:lpstr>Rationality and omniscience</vt:lpstr>
      <vt:lpstr>Ideal rational agent</vt:lpstr>
      <vt:lpstr>PowerPoint Presentation</vt:lpstr>
      <vt:lpstr>The ideal mapping from percept sequences to actions</vt:lpstr>
      <vt:lpstr>Autonomy</vt:lpstr>
      <vt:lpstr>PowerPoint Presentation</vt:lpstr>
      <vt:lpstr>STRUCTURE OF INTELLIGENT AGENTS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Windows User</dc:creator>
  <cp:lastModifiedBy>Windows User</cp:lastModifiedBy>
  <cp:revision>17</cp:revision>
  <dcterms:created xsi:type="dcterms:W3CDTF">2019-08-16T17:42:29Z</dcterms:created>
  <dcterms:modified xsi:type="dcterms:W3CDTF">2019-08-20T15:42:22Z</dcterms:modified>
</cp:coreProperties>
</file>