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191CA-752A-4667-A246-20B7E6E2F46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5F84A3-EA25-486C-A877-A58A5F3F8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791200" cy="1371600"/>
          </a:xfrm>
        </p:spPr>
        <p:txBody>
          <a:bodyPr/>
          <a:lstStyle/>
          <a:p>
            <a:r>
              <a:rPr lang="en-US" b="1" dirty="0"/>
              <a:t>Agent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51054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All agent programs have same skeleton, namely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accepting percepts from an environment and generating actions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There are two things to note about this skeleton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program:</a:t>
            </a:r>
          </a:p>
          <a:p>
            <a:pPr marL="800100" lvl="1" indent="-342900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agent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receives only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single percept as its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marL="800100" lvl="1" indent="-342900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goal or performance measure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of agent is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part.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6443417" cy="267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/>
          <a:lstStyle/>
          <a:p>
            <a:r>
              <a:rPr lang="en-US" b="1" dirty="0"/>
              <a:t>Why not just look up the answers?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It operates by keeping in memory its entire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percept sequence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and using it to index into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which contains the appropriate action for all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possible percept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sequences.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268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7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467600" cy="475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Proposal failed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! </a:t>
            </a:r>
          </a:p>
          <a:p>
            <a:pPr marL="0" indent="0" algn="ctr">
              <a:buNone/>
            </a:pPr>
            <a:endParaRPr 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table needed for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agents will have large entries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would take quite a long time for the designer to build the table.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agent has no autonomy at all, because the calculation of best actions is entirely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based on built-in knowledge.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if we gave the agent a learning mechanism as well, so that it could have a degree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of autonomy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it would take forever to learn the right value for all the table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entries.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791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driver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82000" cy="5943600"/>
          </a:xfrm>
        </p:spPr>
        <p:txBody>
          <a:bodyPr>
            <a:noAutofit/>
          </a:bodyPr>
          <a:lstStyle/>
          <a:p>
            <a:pPr algn="ctr"/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measure:</a:t>
            </a:r>
          </a:p>
          <a:p>
            <a:pPr marL="800100" lvl="1" indent="-342900"/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getting to the correct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pPr marL="800100" lvl="1" indent="-34290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minimizing fuel consumption and wear and tear (damage that naturally occurs due to aging.</a:t>
            </a:r>
          </a:p>
          <a:p>
            <a:pPr marL="800100" lvl="1" indent="-34290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minimizing the trip time and/or cost</a:t>
            </a:r>
          </a:p>
          <a:p>
            <a:pPr marL="800100" lvl="1" indent="-342900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minimizing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violations of traffic laws and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disturbances to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drivers</a:t>
            </a:r>
          </a:p>
          <a:p>
            <a:pPr marL="800100" lvl="1" indent="-342900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maximizing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safety and passenger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comfort</a:t>
            </a:r>
          </a:p>
          <a:p>
            <a:pPr marL="800100" lvl="1" indent="-342900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maximizing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profits.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137"/>
            <a:ext cx="8839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3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have to decide how to build a real program to implement the mapping </a:t>
            </a:r>
            <a:r>
              <a:rPr lang="en-US" dirty="0" smtClean="0"/>
              <a:t>from percepts </a:t>
            </a:r>
            <a:r>
              <a:rPr lang="en-US" dirty="0"/>
              <a:t>to action. </a:t>
            </a:r>
            <a:endParaRPr lang="en-US" dirty="0" smtClean="0"/>
          </a:p>
          <a:p>
            <a:r>
              <a:rPr lang="en-US" dirty="0" smtClean="0"/>
              <a:t>Four </a:t>
            </a:r>
            <a:r>
              <a:rPr lang="en-US" dirty="0"/>
              <a:t>types of agent program:</a:t>
            </a:r>
          </a:p>
          <a:p>
            <a:pPr marL="320040" lvl="1" indent="0">
              <a:buNone/>
            </a:pPr>
            <a:r>
              <a:rPr lang="en-US" dirty="0"/>
              <a:t>• Simple reflex agents</a:t>
            </a:r>
          </a:p>
          <a:p>
            <a:pPr marL="320040" lvl="1" indent="0">
              <a:buNone/>
            </a:pPr>
            <a:r>
              <a:rPr lang="en-US" dirty="0"/>
              <a:t>• Agents that keep track of the world</a:t>
            </a:r>
          </a:p>
          <a:p>
            <a:pPr marL="320040" lvl="1" indent="0">
              <a:buNone/>
            </a:pPr>
            <a:r>
              <a:rPr lang="en-US" dirty="0"/>
              <a:t>• Goal-based agents</a:t>
            </a:r>
          </a:p>
          <a:p>
            <a:pPr marL="320040" lvl="1" indent="0">
              <a:buNone/>
            </a:pPr>
            <a:r>
              <a:rPr lang="en-US" dirty="0"/>
              <a:t>• Utility-based </a:t>
            </a:r>
            <a:r>
              <a:rPr lang="en-US" dirty="0" smtClean="0"/>
              <a:t>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791200" cy="1295400"/>
          </a:xfrm>
        </p:spPr>
        <p:txBody>
          <a:bodyPr/>
          <a:lstStyle/>
          <a:p>
            <a:pPr marL="0" indent="0"/>
            <a:r>
              <a:rPr lang="en-US" dirty="0">
                <a:latin typeface="Times New Roman" pitchFamily="18" charset="0"/>
                <a:cs typeface="Times New Roman" pitchFamily="18" charset="0"/>
              </a:rPr>
              <a:t>Simple 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620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condition-action rule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car-in-front-is-braking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initiate-braking</a:t>
            </a:r>
          </a:p>
          <a:p>
            <a:pPr algn="ctr"/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88942"/>
            <a:ext cx="5588726" cy="344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8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 reflex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works by finding a rule whose condition matches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current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situation (as defined by the percept) and then doing the action associated with that rule.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6902344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0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</TotalTime>
  <Words>316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Agent programs</vt:lpstr>
      <vt:lpstr>Why not just look up the answers?</vt:lpstr>
      <vt:lpstr>PowerPoint Presentation</vt:lpstr>
      <vt:lpstr>Example: Taxi driver agent. </vt:lpstr>
      <vt:lpstr>PowerPoint Presentation</vt:lpstr>
      <vt:lpstr>Simple reflex agents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programs</dc:title>
  <dc:creator>Windows User</dc:creator>
  <cp:lastModifiedBy>Windows User</cp:lastModifiedBy>
  <cp:revision>4</cp:revision>
  <dcterms:created xsi:type="dcterms:W3CDTF">2019-08-21T15:18:21Z</dcterms:created>
  <dcterms:modified xsi:type="dcterms:W3CDTF">2019-08-23T13:04:24Z</dcterms:modified>
</cp:coreProperties>
</file>