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8"/>
  </p:normalViewPr>
  <p:slideViewPr>
    <p:cSldViewPr snapToGrid="0">
      <p:cViewPr varScale="1">
        <p:scale>
          <a:sx n="96" d="100"/>
          <a:sy n="96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5353-084D-DEAA-5494-BFB87343E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8D451-4AC3-13BB-ECF3-6390783A9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7B3CA-4CDA-59BB-6097-C6FF0F47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F756-40AD-454B-BD22-777DD631ED40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E974-A403-8354-F3C7-30FD64D1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91D33-67AA-520B-6836-BC6EC8FD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7924-3460-DA43-A427-9F98F54F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7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7FBC-C225-0019-EA90-91C80419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571FC-431B-CB38-557A-F18BCF3E4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B5EC-05AE-B9A9-D29C-BBB5A261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F756-40AD-454B-BD22-777DD631ED40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0308F-9864-A8FF-FE34-210B00F7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BB83E-E5B4-D3E3-FA47-999E1E4C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7924-3460-DA43-A427-9F98F54F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1B377-ECE3-9EA0-5782-003D24646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CFCD1-CFA9-FD82-E20B-2C6CE9B42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31EA6-DF5A-381F-883B-F4496B21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F756-40AD-454B-BD22-777DD631ED40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BFB1-D89E-CBC2-DDF1-C61ED33B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F301-7952-095C-3E0E-8FAED377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7924-3460-DA43-A427-9F98F54F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C697-B755-A5F7-BFD6-3D0036D3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87B1F-8C8C-AFD2-83F5-C3D2D16AA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06DFE-2E47-79F8-96CA-A933C4CF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F756-40AD-454B-BD22-777DD631ED40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0DE96-0A82-E451-6201-7C7F5246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535EB-5850-9BE8-5D2E-49927D6A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7924-3460-DA43-A427-9F98F54F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5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35E3-CFDD-67C0-C07C-45B07B72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5ECFA-284A-5B0F-E625-4CA7BA990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FAFE3-60D5-7F39-EF0E-2A37F695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F756-40AD-454B-BD22-777DD631ED40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37D86-BD6D-C553-456C-10D5CE62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AA79A-327B-40D5-3572-C65E796D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7924-3460-DA43-A427-9F98F54F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65AA-368E-4691-87E8-3A4D9E00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EE21-B5DD-3727-00BE-4924253EE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6B2B9-B174-E99F-FC33-FF17A36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0AA9F-1311-37A4-12E1-ABDE0122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F756-40AD-454B-BD22-777DD631ED40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CA777-7B6A-D320-254C-6F4EDA66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A27D2-950D-A37F-F56C-48C1CB1F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7924-3460-DA43-A427-9F98F54F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5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6FF0-6409-6AE3-72B7-09A781D6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F0802-FCC7-818A-3095-9D687648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9E50D-57AD-65E5-F518-EF839C42B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61ED3-F5F2-8BBB-8B87-BF0823FF4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A3701-FB50-4AFC-D242-A62A636FA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1257A-9DC2-8BFC-667E-693F3E33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F756-40AD-454B-BD22-777DD631ED40}" type="datetimeFigureOut">
              <a:rPr lang="en-US" smtClean="0"/>
              <a:t>5/29/24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AA104-206D-796A-48CC-2D41C3DF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9BCFD-1631-7489-2712-2FCEFD8F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7924-3460-DA43-A427-9F98F54F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6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7660-8432-D66D-0A3A-BA67C35F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BA6D2-3D4A-CDFC-7707-44D10454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F756-40AD-454B-BD22-777DD631ED40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207EB-A299-40DD-1A07-0DBD18CD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E4D36-C563-98C8-543F-D631FB96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7924-3460-DA43-A427-9F98F54F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7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28E5E-978A-4614-CD3B-082DE2FA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F756-40AD-454B-BD22-777DD631ED40}" type="datetimeFigureOut">
              <a:rPr lang="en-US" smtClean="0"/>
              <a:t>5/29/24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48605-A561-5D2A-A2BD-C8D42118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49D55-DCF2-EFCE-0BC1-2FEB00C7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7924-3460-DA43-A427-9F98F54F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2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D805-3F38-5FA9-69C2-22CDA323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CD75-CE8B-8897-80CB-406314040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6837C-A972-8ADA-BC34-DDD077AE6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90BBC-1C6F-C663-F59F-552F9EDB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F756-40AD-454B-BD22-777DD631ED40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B85A4-4C18-B6DD-7962-8F87E540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19844-1844-2F03-BF64-2A3B26B9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7924-3460-DA43-A427-9F98F54F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5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09E3-DC5C-AEE1-F57B-2F2172F8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3394D-6062-4D46-0723-CCE45C7CB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7B9DF-5084-B4BC-FDBE-4DA31CB85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992C4-5A84-9E05-4126-86F4FD9B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F756-40AD-454B-BD22-777DD631ED40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FAC10-4998-F6B9-6C3C-1EB1127C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7C9EB-F5E8-0539-E8AB-ADB2BC22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7924-3460-DA43-A427-9F98F54F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77297-C925-0DC0-4A1D-EE99FD40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70755-4076-3337-B954-479EFD316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9D151-EF6A-A3E7-D864-C7823689A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94F756-40AD-454B-BD22-777DD631ED40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05A65-B1EB-302B-9AF5-68CAF314C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09B16-AB82-992B-DC90-D866A0770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A7924-3460-DA43-A427-9F98F54F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5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0284-767C-8C45-F1D3-A0DBEB72A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9E99-9832-4B04-50B0-7D1B00F29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8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 arora</dc:creator>
  <cp:lastModifiedBy>Naman arora</cp:lastModifiedBy>
  <cp:revision>1</cp:revision>
  <dcterms:created xsi:type="dcterms:W3CDTF">2024-05-29T06:13:04Z</dcterms:created>
  <dcterms:modified xsi:type="dcterms:W3CDTF">2024-05-29T06:13:37Z</dcterms:modified>
</cp:coreProperties>
</file>