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Crimson Pro"/>
      <p:regular r:id="rId15"/>
    </p:embeddedFont>
    <p:embeddedFont>
      <p:font typeface="Crimson Pro"/>
      <p:regular r:id="rId16"/>
    </p:embeddedFont>
    <p:embeddedFont>
      <p:font typeface="Crimson Pro"/>
      <p:regular r:id="rId17"/>
    </p:embeddedFont>
    <p:embeddedFont>
      <p:font typeface="Crimson Pro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Turbo Engine RUL Prediction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the remaining useful life (RUL) of turbo engines is critical for proactive maintenance and safety.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85661"/>
            <a:ext cx="240994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Naman Bajpai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309580"/>
            <a:ext cx="28436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Predictive Maintenance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7999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Preventing costly breakdowns and maximizing uptime.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095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Data-Driven Insights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799999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Leveraging sensor data to understand engine health.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7067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Advanced Algorithms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861090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machine learning to predict RUL.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Problem &amp;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RUL is challenging due to complex engine dynamics and limited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 system that leverages ML algorithms, including Random Forest, CNN, and Streamlit for deployment.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586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Technical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1907619"/>
            <a:ext cx="30480" cy="5463183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40268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70253" y="2247781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 Preprocessing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Cleaning, transforming, and preparing engine sensor data for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29934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47155" y="4144447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 ML models like Random Forest and CNN using labeled data.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50846" y="6041112"/>
            <a:ext cx="16621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Deploying trained models on Streamlit for user-friendly access and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73723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Project Importance &amp; Use Case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1333" y="2959179"/>
            <a:ext cx="10608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Safety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53280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Preventing engine failures and potential accidents.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2045" y="4469249"/>
            <a:ext cx="14454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Cost Reduction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557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Optimizing maintenance schedules and minimizing downtime.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5022" y="6195774"/>
            <a:ext cx="138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Maximizing engine performance and extending operational lifespan.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853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Future Scope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63426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IoT Integration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1847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real-time sensor data for continuous monitoring.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363426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Explainable AI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91847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Making model predictions more transparent and understandable.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095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1875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Improved 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094089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Achieved high accuracy in RUL prediction using ML models.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3571875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128498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2021" y="509408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 deployment provides an intuitive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70529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Learnings &amp; Future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867501"/>
            <a:ext cx="10608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 Quality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66830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Importance of high-quality sensor data for model performance.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28224" y="4287798"/>
            <a:ext cx="14454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62512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Choosing the right ML model based on data characteristics.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8224" y="5889546"/>
            <a:ext cx="138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33633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Deployment Considerations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scalability, security, and maintainability of the system.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2024-12-07T12:47:37Z</dcterms:created>
  <dcterms:modified xsi:type="dcterms:W3CDTF">2024-12-07T12:47:37Z</dcterms:modified>
</cp:coreProperties>
</file>