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BE6BC-D2BE-4A78-B62E-9EEBF9BFF9D9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672A-756B-4CF6-BA3A-DAAC96D0B7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11140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BE6BC-D2BE-4A78-B62E-9EEBF9BFF9D9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672A-756B-4CF6-BA3A-DAAC96D0B7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0726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BE6BC-D2BE-4A78-B62E-9EEBF9BFF9D9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672A-756B-4CF6-BA3A-DAAC96D0B7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9185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BE6BC-D2BE-4A78-B62E-9EEBF9BFF9D9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672A-756B-4CF6-BA3A-DAAC96D0B7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6708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BE6BC-D2BE-4A78-B62E-9EEBF9BFF9D9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672A-756B-4CF6-BA3A-DAAC96D0B7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65906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BE6BC-D2BE-4A78-B62E-9EEBF9BFF9D9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672A-756B-4CF6-BA3A-DAAC96D0B7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2451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BE6BC-D2BE-4A78-B62E-9EEBF9BFF9D9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672A-756B-4CF6-BA3A-DAAC96D0B7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352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BE6BC-D2BE-4A78-B62E-9EEBF9BFF9D9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672A-756B-4CF6-BA3A-DAAC96D0B7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58158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BE6BC-D2BE-4A78-B62E-9EEBF9BFF9D9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672A-756B-4CF6-BA3A-DAAC96D0B7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17234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BE6BC-D2BE-4A78-B62E-9EEBF9BFF9D9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672A-756B-4CF6-BA3A-DAAC96D0B7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52030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BE6BC-D2BE-4A78-B62E-9EEBF9BFF9D9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672A-756B-4CF6-BA3A-DAAC96D0B7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23584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BE6BC-D2BE-4A78-B62E-9EEBF9BFF9D9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1672A-756B-4CF6-BA3A-DAAC96D0B7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0242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hyperlink" Target="https://media.consensys.net/how-to-build-a-private-ethereum-blockchain-fbf3904f337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thereum/go-ethereu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ethereum</a:t>
            </a:r>
            <a:r>
              <a:rPr lang="en-US" dirty="0" smtClean="0"/>
              <a:t> integration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79636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Till now we installed </a:t>
            </a:r>
            <a:r>
              <a:rPr lang="en-US" dirty="0" err="1" smtClean="0"/>
              <a:t>geth</a:t>
            </a:r>
            <a:r>
              <a:rPr lang="en-US" dirty="0" smtClean="0"/>
              <a:t>, now </a:t>
            </a:r>
            <a:r>
              <a:rPr lang="en-US" dirty="0" smtClean="0"/>
              <a:t>it’s the time to </a:t>
            </a:r>
            <a:r>
              <a:rPr lang="en-US" dirty="0" smtClean="0"/>
              <a:t>verify </a:t>
            </a:r>
            <a:r>
              <a:rPr lang="en-US" dirty="0" err="1" smtClean="0"/>
              <a:t>geth</a:t>
            </a:r>
            <a:r>
              <a:rPr lang="en-US" dirty="0" smtClean="0"/>
              <a:t> is configured or 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/root/go-</a:t>
            </a:r>
            <a:r>
              <a:rPr lang="en-US" dirty="0" err="1" smtClean="0">
                <a:solidFill>
                  <a:schemeClr val="accent1"/>
                </a:solidFill>
              </a:rPr>
              <a:t>ethereum</a:t>
            </a:r>
            <a:r>
              <a:rPr lang="en-US" dirty="0" smtClean="0">
                <a:solidFill>
                  <a:schemeClr val="accent1"/>
                </a:solidFill>
              </a:rPr>
              <a:t>/build/bin/</a:t>
            </a:r>
            <a:r>
              <a:rPr lang="en-US" dirty="0" err="1" smtClean="0">
                <a:solidFill>
                  <a:schemeClr val="accent1"/>
                </a:solidFill>
              </a:rPr>
              <a:t>geth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Return some packets</a:t>
            </a:r>
          </a:p>
          <a:p>
            <a:r>
              <a:rPr lang="en-US" dirty="0" smtClean="0"/>
              <a:t>to exit from packets (</a:t>
            </a:r>
            <a:r>
              <a:rPr lang="en-US" dirty="0" err="1" smtClean="0"/>
              <a:t>ctrl+c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7484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account for gas for </a:t>
            </a:r>
            <a:r>
              <a:rPr lang="en-US" dirty="0" err="1" smtClean="0"/>
              <a:t>ethereum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/root/go-</a:t>
            </a:r>
            <a:r>
              <a:rPr lang="en-US" dirty="0" err="1" smtClean="0">
                <a:solidFill>
                  <a:schemeClr val="accent1"/>
                </a:solidFill>
              </a:rPr>
              <a:t>ethereum</a:t>
            </a:r>
            <a:r>
              <a:rPr lang="en-US" dirty="0" smtClean="0">
                <a:solidFill>
                  <a:schemeClr val="accent1"/>
                </a:solidFill>
              </a:rPr>
              <a:t>/build/bin/</a:t>
            </a:r>
            <a:r>
              <a:rPr lang="en-US" dirty="0" err="1" smtClean="0">
                <a:solidFill>
                  <a:schemeClr val="accent1"/>
                </a:solidFill>
              </a:rPr>
              <a:t>geth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account new</a:t>
            </a:r>
          </a:p>
          <a:p>
            <a:r>
              <a:rPr lang="en-US" dirty="0" smtClean="0"/>
              <a:t>After this it will ask for passwords(two times, kindly write the password on page, its important one):</a:t>
            </a:r>
          </a:p>
          <a:p>
            <a:endParaRPr lang="en-US" dirty="0"/>
          </a:p>
          <a:p>
            <a:r>
              <a:rPr lang="en-US" dirty="0" smtClean="0"/>
              <a:t>After entering password, a public key will be generated(flash on the screen, copy the key in notepad file).</a:t>
            </a:r>
          </a:p>
          <a:p>
            <a:endParaRPr lang="en-US" dirty="0"/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657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genesis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Path of file(switch to this directory):   </a:t>
            </a:r>
            <a:r>
              <a:rPr lang="en-US" dirty="0" smtClean="0">
                <a:solidFill>
                  <a:srgbClr val="00B0F0"/>
                </a:solidFill>
              </a:rPr>
              <a:t>/root (cd /root)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 err="1">
                <a:solidFill>
                  <a:srgbClr val="00B0F0"/>
                </a:solidFill>
              </a:rPr>
              <a:t>g</a:t>
            </a:r>
            <a:r>
              <a:rPr lang="en-US" dirty="0" err="1" smtClean="0">
                <a:solidFill>
                  <a:srgbClr val="00B0F0"/>
                </a:solidFill>
              </a:rPr>
              <a:t>edit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customgenesis.json</a:t>
            </a:r>
            <a:endParaRPr lang="en-US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smtClean="0"/>
              <a:t>For content of the file refer to next </a:t>
            </a:r>
            <a:r>
              <a:rPr lang="en-US" dirty="0" err="1" smtClean="0"/>
              <a:t>ppt</a:t>
            </a:r>
            <a:endParaRPr lang="en-US" dirty="0" smtClean="0"/>
          </a:p>
          <a:p>
            <a:endParaRPr lang="en-US" dirty="0" smtClean="0">
              <a:solidFill>
                <a:srgbClr val="00B0F0"/>
              </a:solidFill>
            </a:endParaRPr>
          </a:p>
          <a:p>
            <a:endParaRPr lang="en-US" dirty="0" smtClean="0"/>
          </a:p>
          <a:p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4532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Customgenesis.json</a:t>
            </a:r>
            <a:r>
              <a:rPr lang="en-US" sz="2800" dirty="0" smtClean="0"/>
              <a:t> (</a:t>
            </a:r>
            <a:r>
              <a:rPr lang="en-US" sz="2800" dirty="0" smtClean="0">
                <a:hlinkClick r:id="rId2"/>
              </a:rPr>
              <a:t>https://media.consensys.net/how-to-build-a-private-ethereum-blockchain-fbf3904f337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/>
              <a:t>"</a:t>
            </a:r>
            <a:r>
              <a:rPr lang="en-US" dirty="0" err="1"/>
              <a:t>config</a:t>
            </a:r>
            <a:r>
              <a:rPr lang="en-US" dirty="0"/>
              <a:t>": 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"</a:t>
            </a:r>
            <a:r>
              <a:rPr lang="en-US" dirty="0" err="1"/>
              <a:t>chainId</a:t>
            </a:r>
            <a:r>
              <a:rPr lang="en-US" dirty="0"/>
              <a:t>": 13</a:t>
            </a:r>
            <a:r>
              <a:rPr lang="en-US" dirty="0" smtClean="0"/>
              <a:t>,   </a:t>
            </a:r>
            <a:r>
              <a:rPr lang="en-US" sz="2600" dirty="0" smtClean="0">
                <a:solidFill>
                  <a:srgbClr val="FF0000"/>
                </a:solidFill>
              </a:rPr>
              <a:t>//kindly remember this chained for next blocks of </a:t>
            </a:r>
            <a:r>
              <a:rPr lang="en-US" sz="2600" dirty="0" err="1" smtClean="0">
                <a:solidFill>
                  <a:srgbClr val="FF0000"/>
                </a:solidFill>
              </a:rPr>
              <a:t>blockchain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"</a:t>
            </a:r>
            <a:r>
              <a:rPr lang="en-US" dirty="0" err="1"/>
              <a:t>homesteadBlock</a:t>
            </a:r>
            <a:r>
              <a:rPr lang="en-US" dirty="0"/>
              <a:t>": 0,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"eip155Block": 0,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"eip158Block": 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},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"difficulty": "200000000",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"</a:t>
            </a:r>
            <a:r>
              <a:rPr lang="en-US" dirty="0" err="1"/>
              <a:t>gasLimit</a:t>
            </a:r>
            <a:r>
              <a:rPr lang="en-US" dirty="0"/>
              <a:t>": "2100000",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"</a:t>
            </a:r>
            <a:r>
              <a:rPr lang="en-US" dirty="0" err="1"/>
              <a:t>alloc</a:t>
            </a:r>
            <a:r>
              <a:rPr lang="en-US" dirty="0"/>
              <a:t>": 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"941f1f0b08757457be0b52d83a1e3e566473ed61": </a:t>
            </a:r>
            <a:r>
              <a:rPr lang="en-US" dirty="0"/>
              <a:t>{ "balance": "100000000" 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}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653825" y="3837904"/>
            <a:ext cx="1558344" cy="824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hlinkClick r:id="rId3" action="ppaction://hlinksldjump"/>
          </p:cNvPr>
          <p:cNvSpPr/>
          <p:nvPr/>
        </p:nvSpPr>
        <p:spPr>
          <a:xfrm>
            <a:off x="7212168" y="3451538"/>
            <a:ext cx="3876541" cy="1056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your public key/id generated during your account creation in previous slide (hyperlink)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9943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Customgenesis.json</a:t>
            </a:r>
            <a:r>
              <a:rPr lang="en-US" dirty="0" smtClean="0"/>
              <a:t>(make it executable)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</a:rPr>
              <a:t>c</a:t>
            </a:r>
            <a:r>
              <a:rPr lang="en-US" dirty="0" err="1" smtClean="0">
                <a:solidFill>
                  <a:srgbClr val="00B0F0"/>
                </a:solidFill>
              </a:rPr>
              <a:t>hmod</a:t>
            </a:r>
            <a:r>
              <a:rPr lang="en-US" dirty="0" smtClean="0">
                <a:solidFill>
                  <a:srgbClr val="00B0F0"/>
                </a:solidFill>
              </a:rPr>
              <a:t> +x </a:t>
            </a:r>
            <a:r>
              <a:rPr lang="en-US" dirty="0" err="1" smtClean="0">
                <a:solidFill>
                  <a:srgbClr val="00B0F0"/>
                </a:solidFill>
              </a:rPr>
              <a:t>customgenesis.json</a:t>
            </a:r>
            <a:endParaRPr lang="en-US" dirty="0" smtClean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42691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</a:t>
            </a:r>
            <a:r>
              <a:rPr lang="en-US" dirty="0" err="1" smtClean="0"/>
              <a:t>customgenesis.json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/root/go-</a:t>
            </a:r>
            <a:r>
              <a:rPr lang="en-US" dirty="0" err="1" smtClean="0">
                <a:solidFill>
                  <a:schemeClr val="accent1"/>
                </a:solidFill>
              </a:rPr>
              <a:t>ethereum</a:t>
            </a:r>
            <a:r>
              <a:rPr lang="en-US" dirty="0" smtClean="0">
                <a:solidFill>
                  <a:schemeClr val="accent1"/>
                </a:solidFill>
              </a:rPr>
              <a:t>/build/bin/</a:t>
            </a:r>
            <a:r>
              <a:rPr lang="en-US" dirty="0" err="1" smtClean="0">
                <a:solidFill>
                  <a:schemeClr val="accent1"/>
                </a:solidFill>
              </a:rPr>
              <a:t>geth</a:t>
            </a:r>
            <a:r>
              <a:rPr lang="en-US" dirty="0" smtClean="0">
                <a:solidFill>
                  <a:schemeClr val="accent1"/>
                </a:solidFill>
              </a:rPr>
              <a:t> --</a:t>
            </a:r>
            <a:r>
              <a:rPr lang="en-US" dirty="0" err="1" smtClean="0">
                <a:solidFill>
                  <a:schemeClr val="accent1"/>
                </a:solidFill>
              </a:rPr>
              <a:t>datadir</a:t>
            </a:r>
            <a:r>
              <a:rPr lang="en-US" dirty="0" smtClean="0">
                <a:solidFill>
                  <a:schemeClr val="accent1"/>
                </a:solidFill>
              </a:rPr>
              <a:t> /root/.</a:t>
            </a:r>
            <a:r>
              <a:rPr lang="en-US" dirty="0" err="1" smtClean="0">
                <a:solidFill>
                  <a:schemeClr val="accent1"/>
                </a:solidFill>
              </a:rPr>
              <a:t>ethereum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init</a:t>
            </a:r>
            <a:r>
              <a:rPr lang="en-US" dirty="0" smtClean="0">
                <a:solidFill>
                  <a:schemeClr val="accent1"/>
                </a:solidFill>
              </a:rPr>
              <a:t> /root/</a:t>
            </a:r>
            <a:r>
              <a:rPr lang="en-US" dirty="0" err="1" smtClean="0">
                <a:solidFill>
                  <a:schemeClr val="accent1"/>
                </a:solidFill>
              </a:rPr>
              <a:t>customgenesis.json</a:t>
            </a:r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11225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previous slide command is not running then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/root/go-</a:t>
            </a:r>
            <a:r>
              <a:rPr lang="en-US" dirty="0" err="1" smtClean="0">
                <a:solidFill>
                  <a:schemeClr val="accent1"/>
                </a:solidFill>
              </a:rPr>
              <a:t>ethereum</a:t>
            </a:r>
            <a:r>
              <a:rPr lang="en-US" dirty="0" smtClean="0">
                <a:solidFill>
                  <a:schemeClr val="accent1"/>
                </a:solidFill>
              </a:rPr>
              <a:t>/build/bin/</a:t>
            </a:r>
            <a:r>
              <a:rPr lang="en-US" dirty="0" err="1" smtClean="0">
                <a:solidFill>
                  <a:schemeClr val="accent1"/>
                </a:solidFill>
              </a:rPr>
              <a:t>geth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removedb</a:t>
            </a: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smtClean="0"/>
              <a:t>Again execute: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/root/go-</a:t>
            </a:r>
            <a:r>
              <a:rPr lang="en-US" dirty="0" err="1" smtClean="0">
                <a:solidFill>
                  <a:schemeClr val="accent1"/>
                </a:solidFill>
              </a:rPr>
              <a:t>ethereum</a:t>
            </a:r>
            <a:r>
              <a:rPr lang="en-US" dirty="0" smtClean="0">
                <a:solidFill>
                  <a:schemeClr val="accent1"/>
                </a:solidFill>
              </a:rPr>
              <a:t>/build/bin/</a:t>
            </a:r>
            <a:r>
              <a:rPr lang="en-US" dirty="0" err="1" smtClean="0">
                <a:solidFill>
                  <a:schemeClr val="accent1"/>
                </a:solidFill>
              </a:rPr>
              <a:t>geth</a:t>
            </a:r>
            <a:r>
              <a:rPr lang="en-US" dirty="0" smtClean="0">
                <a:solidFill>
                  <a:schemeClr val="accent1"/>
                </a:solidFill>
              </a:rPr>
              <a:t> --</a:t>
            </a:r>
            <a:r>
              <a:rPr lang="en-US" dirty="0" err="1" smtClean="0">
                <a:solidFill>
                  <a:schemeClr val="accent1"/>
                </a:solidFill>
              </a:rPr>
              <a:t>datadir</a:t>
            </a:r>
            <a:r>
              <a:rPr lang="en-US" dirty="0" smtClean="0">
                <a:solidFill>
                  <a:schemeClr val="accent1"/>
                </a:solidFill>
              </a:rPr>
              <a:t> /root/.</a:t>
            </a:r>
            <a:r>
              <a:rPr lang="en-US" dirty="0" err="1" smtClean="0">
                <a:solidFill>
                  <a:schemeClr val="accent1"/>
                </a:solidFill>
              </a:rPr>
              <a:t>ethereum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init</a:t>
            </a:r>
            <a:r>
              <a:rPr lang="en-US" dirty="0" smtClean="0">
                <a:solidFill>
                  <a:schemeClr val="accent1"/>
                </a:solidFill>
              </a:rPr>
              <a:t> /root/</a:t>
            </a:r>
            <a:r>
              <a:rPr lang="en-US" dirty="0" err="1" smtClean="0">
                <a:solidFill>
                  <a:schemeClr val="accent1"/>
                </a:solidFill>
              </a:rPr>
              <a:t>customgenesis.json</a:t>
            </a: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70821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the </a:t>
            </a:r>
            <a:r>
              <a:rPr lang="en-US" dirty="0" err="1" smtClean="0"/>
              <a:t>Blockchain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Run the following command</a:t>
            </a:r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/root/go-</a:t>
            </a:r>
            <a:r>
              <a:rPr lang="en-US" dirty="0" err="1" smtClean="0">
                <a:solidFill>
                  <a:schemeClr val="accent1"/>
                </a:solidFill>
              </a:rPr>
              <a:t>ethereum</a:t>
            </a:r>
            <a:r>
              <a:rPr lang="en-US" dirty="0" smtClean="0">
                <a:solidFill>
                  <a:schemeClr val="accent1"/>
                </a:solidFill>
              </a:rPr>
              <a:t>/build/bin/</a:t>
            </a:r>
            <a:r>
              <a:rPr lang="en-US" dirty="0" err="1" smtClean="0">
                <a:solidFill>
                  <a:schemeClr val="accent1"/>
                </a:solidFill>
              </a:rPr>
              <a:t>geth</a:t>
            </a:r>
            <a:r>
              <a:rPr lang="en-US" dirty="0" smtClean="0">
                <a:solidFill>
                  <a:schemeClr val="accent1"/>
                </a:solidFill>
              </a:rPr>
              <a:t>  \</a:t>
            </a:r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--mine \</a:t>
            </a:r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--</a:t>
            </a:r>
            <a:r>
              <a:rPr lang="en-US" dirty="0" err="1" smtClean="0">
                <a:solidFill>
                  <a:schemeClr val="accent1"/>
                </a:solidFill>
              </a:rPr>
              <a:t>nodiscover</a:t>
            </a:r>
            <a:r>
              <a:rPr lang="en-US" dirty="0" smtClean="0">
                <a:solidFill>
                  <a:schemeClr val="accent1"/>
                </a:solidFill>
              </a:rPr>
              <a:t> \</a:t>
            </a:r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--</a:t>
            </a:r>
            <a:r>
              <a:rPr lang="en-US" dirty="0" err="1" smtClean="0">
                <a:solidFill>
                  <a:schemeClr val="accent1"/>
                </a:solidFill>
              </a:rPr>
              <a:t>maxpeers</a:t>
            </a:r>
            <a:r>
              <a:rPr lang="en-US" dirty="0" smtClean="0">
                <a:solidFill>
                  <a:schemeClr val="accent1"/>
                </a:solidFill>
              </a:rPr>
              <a:t> 0 \</a:t>
            </a:r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--</a:t>
            </a:r>
            <a:r>
              <a:rPr lang="en-US" dirty="0" err="1" smtClean="0">
                <a:solidFill>
                  <a:schemeClr val="accent1"/>
                </a:solidFill>
              </a:rPr>
              <a:t>networkid</a:t>
            </a:r>
            <a:r>
              <a:rPr lang="en-US" dirty="0" smtClean="0">
                <a:solidFill>
                  <a:schemeClr val="accent1"/>
                </a:solidFill>
              </a:rPr>
              <a:t> 13 \</a:t>
            </a:r>
            <a:endParaRPr lang="en-US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--</a:t>
            </a:r>
            <a:r>
              <a:rPr lang="en-US" dirty="0" err="1" smtClean="0">
                <a:solidFill>
                  <a:srgbClr val="00B0F0"/>
                </a:solidFill>
              </a:rPr>
              <a:t>rpc</a:t>
            </a:r>
            <a:r>
              <a:rPr lang="en-US" dirty="0" smtClean="0">
                <a:solidFill>
                  <a:srgbClr val="00B0F0"/>
                </a:solidFill>
              </a:rPr>
              <a:t> \</a:t>
            </a:r>
          </a:p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--</a:t>
            </a:r>
            <a:r>
              <a:rPr lang="en-US" dirty="0" err="1" smtClean="0">
                <a:solidFill>
                  <a:srgbClr val="00B0F0"/>
                </a:solidFill>
              </a:rPr>
              <a:t>rpccorsdomain</a:t>
            </a:r>
            <a:r>
              <a:rPr lang="en-US" dirty="0" smtClean="0">
                <a:solidFill>
                  <a:srgbClr val="00B0F0"/>
                </a:solidFill>
              </a:rPr>
              <a:t> “*”</a:t>
            </a:r>
          </a:p>
          <a:p>
            <a:pPr>
              <a:buNone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974428" y="3867807"/>
            <a:ext cx="2711669" cy="599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770179" y="3626069"/>
            <a:ext cx="4498428" cy="1366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same id that has been used while creating </a:t>
            </a:r>
            <a:r>
              <a:rPr lang="en-US" dirty="0" err="1" smtClean="0">
                <a:solidFill>
                  <a:schemeClr val="tx1"/>
                </a:solidFill>
              </a:rPr>
              <a:t>customgensis.json</a:t>
            </a:r>
            <a:r>
              <a:rPr lang="en-US" dirty="0" smtClean="0">
                <a:solidFill>
                  <a:schemeClr val="tx1"/>
                </a:solidFill>
              </a:rPr>
              <a:t> file, please refer to </a:t>
            </a:r>
            <a:r>
              <a:rPr lang="en-US" dirty="0" smtClean="0">
                <a:solidFill>
                  <a:schemeClr val="tx1"/>
                </a:solidFill>
                <a:hlinkClick r:id="rId2" action="ppaction://hlinksldjump"/>
              </a:rPr>
              <a:t>this slide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 Box</a:t>
            </a:r>
          </a:p>
          <a:p>
            <a:r>
              <a:rPr lang="en-US" dirty="0" smtClean="0"/>
              <a:t>Virtual Box -&gt; Redhat-7/Centos-7</a:t>
            </a:r>
          </a:p>
          <a:p>
            <a:r>
              <a:rPr lang="en-US" dirty="0" smtClean="0"/>
              <a:t>Start VM</a:t>
            </a:r>
          </a:p>
          <a:p>
            <a:r>
              <a:rPr lang="en-US" dirty="0" smtClean="0"/>
              <a:t>Centos-7-&gt; Ensure YUM repository is configured.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yum </a:t>
            </a:r>
            <a:r>
              <a:rPr lang="en-US" dirty="0" err="1" smtClean="0">
                <a:solidFill>
                  <a:srgbClr val="0070C0"/>
                </a:solidFill>
              </a:rPr>
              <a:t>repolist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(Command to verify YUM installation)</a:t>
            </a:r>
          </a:p>
          <a:p>
            <a:endParaRPr lang="en-US" dirty="0"/>
          </a:p>
          <a:p>
            <a:r>
              <a:rPr lang="en-US" dirty="0" smtClean="0"/>
              <a:t>Ensure internet connection is available</a:t>
            </a:r>
          </a:p>
          <a:p>
            <a:r>
              <a:rPr lang="en-US" dirty="0" smtClean="0"/>
              <a:t>Install </a:t>
            </a:r>
            <a:r>
              <a:rPr lang="en-US" dirty="0" err="1" smtClean="0"/>
              <a:t>Docker</a:t>
            </a:r>
            <a:r>
              <a:rPr lang="en-US" dirty="0" smtClean="0"/>
              <a:t> on Centos-7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yum install </a:t>
            </a:r>
            <a:r>
              <a:rPr lang="en-US" dirty="0" err="1" smtClean="0">
                <a:solidFill>
                  <a:srgbClr val="0070C0"/>
                </a:solidFill>
              </a:rPr>
              <a:t>docker-ce</a:t>
            </a:r>
            <a:r>
              <a:rPr lang="en-US" dirty="0" smtClean="0">
                <a:solidFill>
                  <a:srgbClr val="0070C0"/>
                </a:solidFill>
              </a:rPr>
              <a:t>   </a:t>
            </a:r>
            <a:r>
              <a:rPr lang="en-US" dirty="0" smtClean="0"/>
              <a:t>(Package to install </a:t>
            </a:r>
            <a:r>
              <a:rPr lang="en-US" dirty="0" err="1" smtClean="0"/>
              <a:t>docker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40929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image/containers on </a:t>
            </a:r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Two ways:</a:t>
            </a:r>
          </a:p>
          <a:p>
            <a:r>
              <a:rPr lang="en-US" dirty="0" smtClean="0"/>
              <a:t>Online</a:t>
            </a:r>
          </a:p>
          <a:p>
            <a:r>
              <a:rPr lang="en-US" dirty="0" smtClean="0"/>
              <a:t>Local</a:t>
            </a:r>
          </a:p>
          <a:p>
            <a:endParaRPr lang="en-US" dirty="0"/>
          </a:p>
          <a:p>
            <a:r>
              <a:rPr lang="en-US" dirty="0" smtClean="0"/>
              <a:t>Online(Pulling from </a:t>
            </a:r>
            <a:r>
              <a:rPr lang="en-US" dirty="0" err="1" smtClean="0"/>
              <a:t>dockerhub</a:t>
            </a:r>
            <a:r>
              <a:rPr lang="en-US" dirty="0" smtClean="0"/>
              <a:t>):-  </a:t>
            </a:r>
            <a:r>
              <a:rPr lang="en-US" dirty="0" err="1">
                <a:solidFill>
                  <a:srgbClr val="00B0F0"/>
                </a:solidFill>
              </a:rPr>
              <a:t>d</a:t>
            </a:r>
            <a:r>
              <a:rPr lang="en-US" dirty="0" err="1" smtClean="0">
                <a:solidFill>
                  <a:srgbClr val="00B0F0"/>
                </a:solidFill>
              </a:rPr>
              <a:t>ocker</a:t>
            </a:r>
            <a:r>
              <a:rPr lang="en-US" dirty="0" smtClean="0">
                <a:solidFill>
                  <a:srgbClr val="00B0F0"/>
                </a:solidFill>
              </a:rPr>
              <a:t> pull </a:t>
            </a:r>
            <a:r>
              <a:rPr lang="en-US" dirty="0" err="1" smtClean="0">
                <a:solidFill>
                  <a:srgbClr val="00B0F0"/>
                </a:solidFill>
              </a:rPr>
              <a:t>centos:latest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smtClean="0"/>
              <a:t>Offline(If we already have the image on our local system(.tar)): </a:t>
            </a:r>
          </a:p>
          <a:p>
            <a:pPr>
              <a:buNone/>
            </a:pPr>
            <a:r>
              <a:rPr lang="en-US" dirty="0" err="1" smtClean="0">
                <a:solidFill>
                  <a:srgbClr val="00B0F0"/>
                </a:solidFill>
              </a:rPr>
              <a:t>docker</a:t>
            </a:r>
            <a:r>
              <a:rPr lang="en-US" dirty="0" smtClean="0">
                <a:solidFill>
                  <a:srgbClr val="00B0F0"/>
                </a:solidFill>
              </a:rPr>
              <a:t> load -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u="sng" dirty="0" smtClean="0">
                <a:solidFill>
                  <a:srgbClr val="00B0F0"/>
                </a:solidFill>
              </a:rPr>
              <a:t>nameoffile.tar</a:t>
            </a:r>
          </a:p>
          <a:p>
            <a:pPr>
              <a:buNone/>
            </a:pPr>
            <a:endParaRPr lang="en-US" dirty="0" smtClean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78943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check images in the </a:t>
            </a:r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</a:rPr>
              <a:t>d</a:t>
            </a:r>
            <a:r>
              <a:rPr lang="en-US" dirty="0" err="1" smtClean="0">
                <a:solidFill>
                  <a:srgbClr val="00B0F0"/>
                </a:solidFill>
              </a:rPr>
              <a:t>ocker</a:t>
            </a:r>
            <a:r>
              <a:rPr lang="en-US" dirty="0" smtClean="0">
                <a:solidFill>
                  <a:srgbClr val="00B0F0"/>
                </a:solidFill>
              </a:rPr>
              <a:t> images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endParaRPr lang="en-US" dirty="0" smtClean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82239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DNS for </a:t>
            </a:r>
            <a:r>
              <a:rPr lang="en-US" dirty="0" err="1" smtClean="0"/>
              <a:t>docker</a:t>
            </a:r>
            <a:r>
              <a:rPr lang="en-US" dirty="0" smtClean="0"/>
              <a:t> (For internet availability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1800" dirty="0" smtClean="0"/>
              <a:t>(optional-&gt;only </a:t>
            </a:r>
            <a:r>
              <a:rPr lang="en-US" sz="1800" smtClean="0"/>
              <a:t>if required)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>
                <a:solidFill>
                  <a:srgbClr val="00B0F0"/>
                </a:solidFill>
              </a:rPr>
              <a:t>cd /</a:t>
            </a:r>
            <a:r>
              <a:rPr lang="en-US" dirty="0" err="1" smtClean="0">
                <a:solidFill>
                  <a:srgbClr val="00B0F0"/>
                </a:solidFill>
              </a:rPr>
              <a:t>etc</a:t>
            </a:r>
            <a:r>
              <a:rPr lang="en-US" dirty="0" smtClean="0">
                <a:solidFill>
                  <a:srgbClr val="00B0F0"/>
                </a:solidFill>
              </a:rPr>
              <a:t>/default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B0F0"/>
                </a:solidFill>
              </a:rPr>
              <a:t>gedit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docker</a:t>
            </a:r>
            <a:endParaRPr lang="en-US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smtClean="0"/>
              <a:t>File will open with name </a:t>
            </a:r>
            <a:r>
              <a:rPr lang="en-US" dirty="0" err="1" smtClean="0"/>
              <a:t>docker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We will assign two </a:t>
            </a:r>
            <a:r>
              <a:rPr lang="en-US" dirty="0" err="1" smtClean="0"/>
              <a:t>cisco</a:t>
            </a:r>
            <a:r>
              <a:rPr lang="en-US" dirty="0" smtClean="0"/>
              <a:t> </a:t>
            </a:r>
            <a:r>
              <a:rPr lang="en-US" dirty="0" err="1" smtClean="0"/>
              <a:t>dns</a:t>
            </a:r>
            <a:r>
              <a:rPr lang="en-US" dirty="0" smtClean="0"/>
              <a:t> address inside the </a:t>
            </a:r>
            <a:r>
              <a:rPr lang="en-US" dirty="0" err="1" smtClean="0"/>
              <a:t>docker</a:t>
            </a:r>
            <a:r>
              <a:rPr lang="en-US" dirty="0" smtClean="0"/>
              <a:t> file.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DOCKER_OPTS=“--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dns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208.67.222.222 –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dns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208.66.220.220”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84117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</a:t>
            </a:r>
            <a:r>
              <a:rPr lang="en-US" dirty="0" err="1" smtClean="0"/>
              <a:t>docker</a:t>
            </a:r>
            <a:r>
              <a:rPr lang="en-US" dirty="0" smtClean="0"/>
              <a:t>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</a:rPr>
              <a:t>s</a:t>
            </a:r>
            <a:r>
              <a:rPr lang="en-US" dirty="0" err="1" smtClean="0">
                <a:solidFill>
                  <a:srgbClr val="00B0F0"/>
                </a:solidFill>
              </a:rPr>
              <a:t>ystemctl</a:t>
            </a:r>
            <a:r>
              <a:rPr lang="en-US" dirty="0" smtClean="0">
                <a:solidFill>
                  <a:srgbClr val="00B0F0"/>
                </a:solidFill>
              </a:rPr>
              <a:t> restart </a:t>
            </a:r>
            <a:r>
              <a:rPr lang="en-US" dirty="0" err="1" smtClean="0">
                <a:solidFill>
                  <a:srgbClr val="00B0F0"/>
                </a:solidFill>
              </a:rPr>
              <a:t>docker</a:t>
            </a:r>
            <a:r>
              <a:rPr lang="en-US" dirty="0" smtClean="0">
                <a:solidFill>
                  <a:srgbClr val="00B0F0"/>
                </a:solidFill>
              </a:rPr>
              <a:t>      </a:t>
            </a:r>
            <a:r>
              <a:rPr lang="en-US" dirty="0" smtClean="0"/>
              <a:t>(till your system is on)</a:t>
            </a:r>
          </a:p>
          <a:p>
            <a:r>
              <a:rPr lang="en-US" dirty="0" err="1">
                <a:solidFill>
                  <a:srgbClr val="00B0F0"/>
                </a:solidFill>
              </a:rPr>
              <a:t>s</a:t>
            </a:r>
            <a:r>
              <a:rPr lang="en-US" dirty="0" err="1" smtClean="0">
                <a:solidFill>
                  <a:srgbClr val="00B0F0"/>
                </a:solidFill>
              </a:rPr>
              <a:t>ystemctl</a:t>
            </a:r>
            <a:r>
              <a:rPr lang="en-US" dirty="0" smtClean="0">
                <a:solidFill>
                  <a:srgbClr val="00B0F0"/>
                </a:solidFill>
              </a:rPr>
              <a:t> enable </a:t>
            </a:r>
            <a:r>
              <a:rPr lang="en-US" dirty="0" err="1" smtClean="0">
                <a:solidFill>
                  <a:srgbClr val="00B0F0"/>
                </a:solidFill>
              </a:rPr>
              <a:t>docker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(Make the </a:t>
            </a:r>
            <a:r>
              <a:rPr lang="en-US" dirty="0" err="1" smtClean="0"/>
              <a:t>docker</a:t>
            </a:r>
            <a:r>
              <a:rPr lang="en-US" dirty="0" smtClean="0"/>
              <a:t> always on, when you reboot your machine, it will automatically restart)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76154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container on </a:t>
            </a:r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</a:rPr>
              <a:t>d</a:t>
            </a:r>
            <a:r>
              <a:rPr lang="en-US" dirty="0" err="1" smtClean="0">
                <a:solidFill>
                  <a:srgbClr val="00B0F0"/>
                </a:solidFill>
              </a:rPr>
              <a:t>ocker</a:t>
            </a:r>
            <a:r>
              <a:rPr lang="en-US" dirty="0" smtClean="0">
                <a:solidFill>
                  <a:srgbClr val="00B0F0"/>
                </a:solidFill>
              </a:rPr>
              <a:t> run –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–t --name </a:t>
            </a:r>
            <a:r>
              <a:rPr lang="en-US" dirty="0" err="1" smtClean="0">
                <a:solidFill>
                  <a:srgbClr val="00B0F0"/>
                </a:solidFill>
              </a:rPr>
              <a:t>blockchain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centos:latest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(a new centos container with name </a:t>
            </a:r>
            <a:r>
              <a:rPr lang="en-US" dirty="0" err="1" smtClean="0"/>
              <a:t>blockchain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Again check internet connectivity in container</a:t>
            </a:r>
          </a:p>
          <a:p>
            <a:r>
              <a:rPr lang="en-US" dirty="0" err="1" smtClean="0">
                <a:solidFill>
                  <a:srgbClr val="00B0F0"/>
                </a:solidFill>
              </a:rPr>
              <a:t>ifconfig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45716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go-</a:t>
            </a:r>
            <a:r>
              <a:rPr lang="en-US" dirty="0" err="1" smtClean="0"/>
              <a:t>ethereum</a:t>
            </a:r>
            <a:r>
              <a:rPr lang="en-US" dirty="0" smtClean="0"/>
              <a:t> in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Yum install </a:t>
            </a:r>
            <a:r>
              <a:rPr lang="en-US" dirty="0" err="1" smtClean="0"/>
              <a:t>golang</a:t>
            </a:r>
            <a:endParaRPr lang="en-US" dirty="0" smtClean="0"/>
          </a:p>
          <a:p>
            <a:r>
              <a:rPr lang="en-US" dirty="0" smtClean="0"/>
              <a:t>Yum install </a:t>
            </a:r>
            <a:r>
              <a:rPr lang="en-US" dirty="0" err="1" smtClean="0"/>
              <a:t>gmp-devel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clone </a:t>
            </a:r>
            <a:r>
              <a:rPr lang="en-US" dirty="0" smtClean="0">
                <a:hlinkClick r:id="rId2"/>
              </a:rPr>
              <a:t>https://github.com/ethereum/go-ethereum</a:t>
            </a:r>
            <a:endParaRPr lang="en-US" dirty="0" smtClean="0"/>
          </a:p>
          <a:p>
            <a:r>
              <a:rPr lang="en-US" dirty="0" smtClean="0"/>
              <a:t>Cd /root/go-</a:t>
            </a:r>
            <a:r>
              <a:rPr lang="en-US" dirty="0" err="1" smtClean="0"/>
              <a:t>ethereum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45052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</a:t>
            </a:r>
            <a:r>
              <a:rPr lang="en-US" dirty="0" err="1" smtClean="0"/>
              <a:t>Geth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Note: You should be in go-</a:t>
            </a:r>
            <a:r>
              <a:rPr lang="en-US" dirty="0" err="1" smtClean="0"/>
              <a:t>ethreum</a:t>
            </a:r>
            <a:r>
              <a:rPr lang="en-US" dirty="0" smtClean="0"/>
              <a:t> directory</a:t>
            </a:r>
          </a:p>
          <a:p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m</a:t>
            </a:r>
            <a:r>
              <a:rPr lang="en-US" dirty="0" smtClean="0">
                <a:solidFill>
                  <a:srgbClr val="00B0F0"/>
                </a:solidFill>
              </a:rPr>
              <a:t>ake </a:t>
            </a:r>
            <a:r>
              <a:rPr lang="en-US" dirty="0" err="1" smtClean="0">
                <a:solidFill>
                  <a:srgbClr val="00B0F0"/>
                </a:solidFill>
              </a:rPr>
              <a:t>geth</a:t>
            </a:r>
            <a:r>
              <a:rPr lang="en-US" dirty="0" smtClean="0">
                <a:solidFill>
                  <a:srgbClr val="00B0F0"/>
                </a:solidFill>
              </a:rPr>
              <a:t>   </a:t>
            </a:r>
            <a:r>
              <a:rPr lang="en-US" dirty="0" smtClean="0"/>
              <a:t>(Ensure make is preinstalled, else   </a:t>
            </a:r>
            <a:r>
              <a:rPr lang="en-US" dirty="0" smtClean="0">
                <a:solidFill>
                  <a:srgbClr val="00B0F0"/>
                </a:solidFill>
              </a:rPr>
              <a:t>yum install make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0947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463</Words>
  <Application>Microsoft Office PowerPoint</Application>
  <PresentationFormat>Custom</PresentationFormat>
  <Paragraphs>96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Docker ethereum integration</vt:lpstr>
      <vt:lpstr>Pre-requisites</vt:lpstr>
      <vt:lpstr>Load image/containers on Docker</vt:lpstr>
      <vt:lpstr>To check images in the Docker</vt:lpstr>
      <vt:lpstr>Set DNS for docker (For internet availability) (optional-&gt;only if required)</vt:lpstr>
      <vt:lpstr>Start docker service</vt:lpstr>
      <vt:lpstr>Run container on docker</vt:lpstr>
      <vt:lpstr>Building go-ethereum in container</vt:lpstr>
      <vt:lpstr>Configure Geth</vt:lpstr>
      <vt:lpstr>Till now we installed geth, now it’s the time to verify geth is configured or not</vt:lpstr>
      <vt:lpstr>Create account for gas for ethereum </vt:lpstr>
      <vt:lpstr>Create a genesis file</vt:lpstr>
      <vt:lpstr>Customgenesis.json (https://media.consensys.net/how-to-build-a-private-ethereum-blockchain-fbf3904f337)</vt:lpstr>
      <vt:lpstr>Customgenesis.json(make it executable)</vt:lpstr>
      <vt:lpstr>Initializing customgenesis.json file</vt:lpstr>
      <vt:lpstr>If previous slide command is not running then</vt:lpstr>
      <vt:lpstr>Starting the Blockchain </vt:lpstr>
      <vt:lpstr>Slide 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govtbackup@outlook.com</dc:creator>
  <cp:lastModifiedBy>naman</cp:lastModifiedBy>
  <cp:revision>32</cp:revision>
  <dcterms:created xsi:type="dcterms:W3CDTF">2019-09-12T10:12:12Z</dcterms:created>
  <dcterms:modified xsi:type="dcterms:W3CDTF">2020-05-03T15:19:44Z</dcterms:modified>
</cp:coreProperties>
</file>