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19" autoAdjust="0"/>
  </p:normalViewPr>
  <p:slideViewPr>
    <p:cSldViewPr snapToGrid="0">
      <p:cViewPr varScale="1">
        <p:scale>
          <a:sx n="93" d="100"/>
          <a:sy n="93" d="100"/>
        </p:scale>
        <p:origin x="9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CAD SYSTEM FOR LUNG DISEASES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M1 PROJECT PROGRESS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Lorem Ipsum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Dolor Sit Amet</a:t>
            </a:r>
          </a:p>
          <a:p>
            <a:pPr marL="36900" lvl="0" indent="0">
              <a:buNone/>
            </a:pPr>
            <a:r>
              <a:rPr lang="en-US" sz="2400" dirty="0"/>
              <a:t>Consectetuer Elit</a:t>
            </a:r>
          </a:p>
          <a:p>
            <a:pPr marL="36900" lvl="0" indent="0">
              <a:buNone/>
            </a:pPr>
            <a:r>
              <a:rPr lang="en-US" sz="2400" dirty="0"/>
              <a:t>Nunc Viverra</a:t>
            </a:r>
          </a:p>
          <a:p>
            <a:pPr marL="36900" lvl="0" indent="0">
              <a:buNone/>
            </a:pPr>
            <a:r>
              <a:rPr lang="en-US" sz="2400" dirty="0"/>
              <a:t>Pellentesque Habitant</a:t>
            </a:r>
          </a:p>
          <a:p>
            <a:pPr marL="36900" lvl="0" indent="0">
              <a:buNone/>
            </a:pPr>
            <a:r>
              <a:rPr lang="en-US" sz="2400" dirty="0"/>
              <a:t>Lorem Ipsum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{1A295336-31AB-4FD3-8761-94EEC0FF6521}tf55705232_win32</Template>
  <TotalTime>1</TotalTime>
  <Words>26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Goudy Old Style</vt:lpstr>
      <vt:lpstr>Wingdings 2</vt:lpstr>
      <vt:lpstr>SlateVTI</vt:lpstr>
      <vt:lpstr>CAD SYSTEM FOR LUNG DISEASES 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 SYSTEM FOR LUNG DISEASES </dc:title>
  <dc:creator>Naman Bansal</dc:creator>
  <cp:lastModifiedBy>Naman Bansal</cp:lastModifiedBy>
  <cp:revision>1</cp:revision>
  <dcterms:created xsi:type="dcterms:W3CDTF">2020-09-17T09:17:01Z</dcterms:created>
  <dcterms:modified xsi:type="dcterms:W3CDTF">2020-09-17T09:18:12Z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