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9"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7" r:id="rId2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27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1" i="1">
                <a:solidFill>
                  <a:schemeClr val="bg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1" i="1">
                <a:solidFill>
                  <a:schemeClr val="bg1"/>
                </a:solidFill>
                <a:latin typeface="Georgia"/>
                <a:cs typeface="Georg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11/21/2018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1" i="1">
                <a:solidFill>
                  <a:schemeClr val="bg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11/21/2018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11/21/2018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999236" y="696213"/>
            <a:ext cx="10193527" cy="916940"/>
          </a:xfrm>
          <a:prstGeom prst="rect">
            <a:avLst/>
          </a:prstGeom>
        </p:spPr>
        <p:txBody>
          <a:bodyPr wrap="square" lIns="0" tIns="0" rIns="0" bIns="0">
            <a:spAutoFit/>
          </a:bodyPr>
          <a:lstStyle>
            <a:lvl1pPr>
              <a:defRPr sz="3100" b="1" i="1">
                <a:solidFill>
                  <a:schemeClr val="bg1"/>
                </a:solidFill>
                <a:latin typeface="Georgia"/>
                <a:cs typeface="Georgia"/>
              </a:defRPr>
            </a:lvl1pPr>
          </a:lstStyle>
          <a:p>
            <a:endParaRPr/>
          </a:p>
        </p:txBody>
      </p:sp>
      <p:sp>
        <p:nvSpPr>
          <p:cNvPr id="3" name="Holder 3"/>
          <p:cNvSpPr>
            <a:spLocks noGrp="1"/>
          </p:cNvSpPr>
          <p:nvPr>
            <p:ph type="body" idx="1"/>
          </p:nvPr>
        </p:nvSpPr>
        <p:spPr>
          <a:xfrm>
            <a:off x="992225" y="2104770"/>
            <a:ext cx="10207548" cy="35610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11/21/2018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jpe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9.jpeg"/><Relationship Id="rId4" Type="http://schemas.openxmlformats.org/officeDocument/2006/relationships/image" Target="../media/image28.jpe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426463" y="1956816"/>
            <a:ext cx="8988552" cy="52882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589532" y="2779776"/>
            <a:ext cx="8621268" cy="52882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80388" y="2770632"/>
            <a:ext cx="8596883" cy="502920"/>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8759443" y="5857747"/>
            <a:ext cx="3152140" cy="985519"/>
          </a:xfrm>
          <a:prstGeom prst="rect">
            <a:avLst/>
          </a:prstGeom>
        </p:spPr>
        <p:txBody>
          <a:bodyPr vert="horz" wrap="square" lIns="0" tIns="12700" rIns="0" bIns="0" rtlCol="0">
            <a:spAutoFit/>
          </a:bodyPr>
          <a:lstStyle/>
          <a:p>
            <a:pPr marL="612775" marR="5080" indent="-600710">
              <a:lnSpc>
                <a:spcPct val="100000"/>
              </a:lnSpc>
              <a:spcBef>
                <a:spcPts val="100"/>
              </a:spcBef>
              <a:tabLst>
                <a:tab pos="632460" algn="l"/>
              </a:tabLst>
            </a:pPr>
            <a:r>
              <a:rPr sz="2100" b="0" i="0" spc="95" dirty="0">
                <a:solidFill>
                  <a:srgbClr val="000000"/>
                </a:solidFill>
                <a:latin typeface="Arial"/>
                <a:cs typeface="Arial"/>
              </a:rPr>
              <a:t>By</a:t>
            </a:r>
            <a:r>
              <a:rPr sz="2100" b="0" i="0" spc="-60" dirty="0">
                <a:solidFill>
                  <a:srgbClr val="000000"/>
                </a:solidFill>
                <a:latin typeface="Arial"/>
                <a:cs typeface="Arial"/>
              </a:rPr>
              <a:t> </a:t>
            </a:r>
            <a:r>
              <a:rPr sz="2100" b="0" i="0" spc="70" dirty="0">
                <a:solidFill>
                  <a:srgbClr val="000000"/>
                </a:solidFill>
                <a:latin typeface="Arial"/>
                <a:cs typeface="Arial"/>
              </a:rPr>
              <a:t>:		</a:t>
            </a:r>
            <a:r>
              <a:rPr sz="2100" b="0" i="0" spc="75" dirty="0">
                <a:solidFill>
                  <a:srgbClr val="000000"/>
                </a:solidFill>
                <a:latin typeface="Arial"/>
                <a:cs typeface="Arial"/>
              </a:rPr>
              <a:t>Pulleh </a:t>
            </a:r>
            <a:r>
              <a:rPr sz="2100" b="0" i="0" spc="100" dirty="0">
                <a:solidFill>
                  <a:srgbClr val="000000"/>
                </a:solidFill>
                <a:latin typeface="Arial"/>
                <a:cs typeface="Arial"/>
              </a:rPr>
              <a:t>Bhatia  </a:t>
            </a:r>
            <a:r>
              <a:rPr sz="2100" b="0" i="0" spc="85" dirty="0">
                <a:solidFill>
                  <a:srgbClr val="000000"/>
                </a:solidFill>
                <a:latin typeface="Arial"/>
                <a:cs typeface="Arial"/>
              </a:rPr>
              <a:t>Naman </a:t>
            </a:r>
            <a:r>
              <a:rPr sz="2100" b="0" i="0" spc="125" dirty="0">
                <a:solidFill>
                  <a:srgbClr val="000000"/>
                </a:solidFill>
                <a:latin typeface="Arial"/>
                <a:cs typeface="Arial"/>
              </a:rPr>
              <a:t>Batra  </a:t>
            </a:r>
            <a:r>
              <a:rPr sz="2100" b="0" i="0" spc="90" dirty="0">
                <a:solidFill>
                  <a:srgbClr val="000000"/>
                </a:solidFill>
                <a:latin typeface="Arial"/>
                <a:cs typeface="Arial"/>
              </a:rPr>
              <a:t>Shubham</a:t>
            </a:r>
            <a:r>
              <a:rPr sz="2100" b="0" i="0" spc="-130" dirty="0">
                <a:solidFill>
                  <a:srgbClr val="000000"/>
                </a:solidFill>
                <a:latin typeface="Arial"/>
                <a:cs typeface="Arial"/>
              </a:rPr>
              <a:t> </a:t>
            </a:r>
            <a:r>
              <a:rPr sz="2100" b="0" i="0" spc="105" dirty="0">
                <a:solidFill>
                  <a:srgbClr val="000000"/>
                </a:solidFill>
                <a:latin typeface="Arial"/>
                <a:cs typeface="Arial"/>
              </a:rPr>
              <a:t>Hosalikar</a:t>
            </a:r>
            <a:endParaRPr sz="210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97152" y="438912"/>
            <a:ext cx="9130284" cy="69037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469136" y="768095"/>
            <a:ext cx="9383267" cy="6888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000244" y="1097280"/>
            <a:ext cx="2220468" cy="690372"/>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876170" y="442976"/>
            <a:ext cx="8438515" cy="1026794"/>
          </a:xfrm>
          <a:prstGeom prst="rect">
            <a:avLst/>
          </a:prstGeom>
        </p:spPr>
        <p:txBody>
          <a:bodyPr vert="horz" wrap="square" lIns="0" tIns="60325" rIns="0" bIns="0" rtlCol="0">
            <a:spAutoFit/>
          </a:bodyPr>
          <a:lstStyle/>
          <a:p>
            <a:pPr marL="12700" marR="5080" indent="12700" algn="ctr">
              <a:lnSpc>
                <a:spcPct val="86900"/>
              </a:lnSpc>
              <a:spcBef>
                <a:spcPts val="475"/>
              </a:spcBef>
            </a:pPr>
            <a:r>
              <a:rPr sz="2400" spc="-75" dirty="0"/>
              <a:t>BUT,</a:t>
            </a:r>
            <a:r>
              <a:rPr sz="2400" spc="-235" dirty="0"/>
              <a:t> </a:t>
            </a:r>
            <a:r>
              <a:rPr sz="2400" spc="-114" dirty="0"/>
              <a:t>HOWBELIEVABLE</a:t>
            </a:r>
            <a:r>
              <a:rPr sz="2400" spc="-225" dirty="0"/>
              <a:t> </a:t>
            </a:r>
            <a:r>
              <a:rPr sz="2400" spc="-65" dirty="0"/>
              <a:t>ARE</a:t>
            </a:r>
            <a:r>
              <a:rPr sz="2400" spc="-210" dirty="0"/>
              <a:t> </a:t>
            </a:r>
            <a:r>
              <a:rPr sz="2400" spc="-80" dirty="0"/>
              <a:t>THESE</a:t>
            </a:r>
            <a:r>
              <a:rPr sz="2400" spc="-250" dirty="0"/>
              <a:t> </a:t>
            </a:r>
            <a:r>
              <a:rPr sz="2400" spc="-85" dirty="0"/>
              <a:t>RATINGS</a:t>
            </a:r>
            <a:r>
              <a:rPr sz="2400" spc="-235" dirty="0"/>
              <a:t> </a:t>
            </a:r>
            <a:r>
              <a:rPr sz="2400" spc="-50" dirty="0"/>
              <a:t>OF</a:t>
            </a:r>
            <a:r>
              <a:rPr sz="2400" spc="-210" dirty="0"/>
              <a:t> </a:t>
            </a:r>
            <a:r>
              <a:rPr sz="2400" spc="-65" dirty="0"/>
              <a:t>THE  </a:t>
            </a:r>
            <a:r>
              <a:rPr sz="2400" i="1" spc="-95" dirty="0"/>
              <a:t>RESTAURANTS?</a:t>
            </a:r>
            <a:r>
              <a:rPr sz="2400" i="1" spc="-260" dirty="0"/>
              <a:t> </a:t>
            </a:r>
            <a:r>
              <a:rPr sz="2400" i="1" spc="-50" dirty="0"/>
              <a:t>IS</a:t>
            </a:r>
            <a:r>
              <a:rPr sz="2400" i="1" spc="-204" dirty="0"/>
              <a:t> </a:t>
            </a:r>
            <a:r>
              <a:rPr sz="2400" i="1" spc="-80" dirty="0"/>
              <a:t>THERE</a:t>
            </a:r>
            <a:r>
              <a:rPr sz="2400" i="1" spc="-235" dirty="0"/>
              <a:t> </a:t>
            </a:r>
            <a:r>
              <a:rPr sz="2400" i="1" dirty="0"/>
              <a:t>A</a:t>
            </a:r>
            <a:r>
              <a:rPr sz="2400" i="1" spc="-204" dirty="0"/>
              <a:t> </a:t>
            </a:r>
            <a:r>
              <a:rPr sz="2400" i="1" spc="-90" dirty="0"/>
              <a:t>POSSIBILITY</a:t>
            </a:r>
            <a:r>
              <a:rPr sz="2400" i="1" spc="-225" dirty="0"/>
              <a:t> </a:t>
            </a:r>
            <a:r>
              <a:rPr sz="2400" i="1" spc="-50" dirty="0"/>
              <a:t>OF</a:t>
            </a:r>
            <a:r>
              <a:rPr sz="2400" i="1" spc="-210" dirty="0"/>
              <a:t> </a:t>
            </a:r>
            <a:r>
              <a:rPr sz="2400" i="1" spc="-135" dirty="0"/>
              <a:t>ANY</a:t>
            </a:r>
            <a:r>
              <a:rPr sz="2400" i="1" spc="-390" dirty="0"/>
              <a:t> </a:t>
            </a:r>
            <a:r>
              <a:rPr sz="2400" i="1" spc="-75" dirty="0"/>
              <a:t>BIAS  </a:t>
            </a:r>
            <a:r>
              <a:rPr sz="2400" i="1" spc="-185" dirty="0"/>
              <a:t>INVOLVED?</a:t>
            </a:r>
            <a:endParaRPr sz="2400"/>
          </a:p>
        </p:txBody>
      </p:sp>
      <p:sp>
        <p:nvSpPr>
          <p:cNvPr id="6" name="object 6"/>
          <p:cNvSpPr/>
          <p:nvPr/>
        </p:nvSpPr>
        <p:spPr>
          <a:xfrm>
            <a:off x="838200" y="1648966"/>
            <a:ext cx="10515600" cy="512521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80559" y="851916"/>
            <a:ext cx="3268980" cy="9677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733671" y="933653"/>
            <a:ext cx="2722880" cy="543560"/>
          </a:xfrm>
          <a:prstGeom prst="rect">
            <a:avLst/>
          </a:prstGeom>
        </p:spPr>
        <p:txBody>
          <a:bodyPr vert="horz" wrap="square" lIns="0" tIns="12065" rIns="0" bIns="0" rtlCol="0">
            <a:spAutoFit/>
          </a:bodyPr>
          <a:lstStyle/>
          <a:p>
            <a:pPr marL="12700">
              <a:lnSpc>
                <a:spcPct val="100000"/>
              </a:lnSpc>
              <a:spcBef>
                <a:spcPts val="95"/>
              </a:spcBef>
            </a:pPr>
            <a:r>
              <a:rPr sz="3400" i="0" spc="-90" dirty="0">
                <a:latin typeface="Georgia"/>
                <a:cs typeface="Georgia"/>
              </a:rPr>
              <a:t>INFERENCE</a:t>
            </a:r>
            <a:endParaRPr sz="3400">
              <a:latin typeface="Georgia"/>
              <a:cs typeface="Georgia"/>
            </a:endParaRPr>
          </a:p>
        </p:txBody>
      </p:sp>
      <p:sp>
        <p:nvSpPr>
          <p:cNvPr id="4" name="object 4"/>
          <p:cNvSpPr txBox="1"/>
          <p:nvPr/>
        </p:nvSpPr>
        <p:spPr>
          <a:xfrm>
            <a:off x="980033" y="2035530"/>
            <a:ext cx="10122535" cy="3458210"/>
          </a:xfrm>
          <a:prstGeom prst="rect">
            <a:avLst/>
          </a:prstGeom>
        </p:spPr>
        <p:txBody>
          <a:bodyPr vert="horz" wrap="square" lIns="0" tIns="12700" rIns="0" bIns="0" rtlCol="0">
            <a:spAutoFit/>
          </a:bodyPr>
          <a:lstStyle/>
          <a:p>
            <a:pPr marL="253365" marR="5080" indent="-228600">
              <a:lnSpc>
                <a:spcPct val="120000"/>
              </a:lnSpc>
              <a:spcBef>
                <a:spcPts val="100"/>
              </a:spcBef>
              <a:buFont typeface="Arial"/>
              <a:buChar char="•"/>
              <a:tabLst>
                <a:tab pos="253365" algn="l"/>
                <a:tab pos="254000" algn="l"/>
              </a:tabLst>
            </a:pPr>
            <a:r>
              <a:rPr sz="2000" spc="15" dirty="0">
                <a:solidFill>
                  <a:srgbClr val="FFFFFF"/>
                </a:solidFill>
                <a:latin typeface="Trebuchet MS"/>
                <a:cs typeface="Trebuchet MS"/>
              </a:rPr>
              <a:t>Clearly,</a:t>
            </a:r>
            <a:r>
              <a:rPr sz="2000" spc="-275" dirty="0">
                <a:solidFill>
                  <a:srgbClr val="FFFFFF"/>
                </a:solidFill>
                <a:latin typeface="Trebuchet MS"/>
                <a:cs typeface="Trebuchet MS"/>
              </a:rPr>
              <a:t> </a:t>
            </a:r>
            <a:r>
              <a:rPr sz="2000" spc="-20" dirty="0">
                <a:solidFill>
                  <a:srgbClr val="FFFFFF"/>
                </a:solidFill>
                <a:latin typeface="Trebuchet MS"/>
                <a:cs typeface="Trebuchet MS"/>
              </a:rPr>
              <a:t>the</a:t>
            </a:r>
            <a:r>
              <a:rPr sz="2000" spc="-140" dirty="0">
                <a:solidFill>
                  <a:srgbClr val="FFFFFF"/>
                </a:solidFill>
                <a:latin typeface="Trebuchet MS"/>
                <a:cs typeface="Trebuchet MS"/>
              </a:rPr>
              <a:t> </a:t>
            </a:r>
            <a:r>
              <a:rPr sz="2000" spc="65" dirty="0">
                <a:solidFill>
                  <a:srgbClr val="FFFFFF"/>
                </a:solidFill>
                <a:latin typeface="Trebuchet MS"/>
                <a:cs typeface="Trebuchet MS"/>
              </a:rPr>
              <a:t>person</a:t>
            </a:r>
            <a:r>
              <a:rPr sz="2000" spc="-20" dirty="0">
                <a:solidFill>
                  <a:srgbClr val="FFFFFF"/>
                </a:solidFill>
                <a:latin typeface="Trebuchet MS"/>
                <a:cs typeface="Trebuchet MS"/>
              </a:rPr>
              <a:t> </a:t>
            </a:r>
            <a:r>
              <a:rPr sz="2000" spc="-30" dirty="0">
                <a:solidFill>
                  <a:srgbClr val="FFFFFF"/>
                </a:solidFill>
                <a:latin typeface="Trebuchet MS"/>
                <a:cs typeface="Trebuchet MS"/>
              </a:rPr>
              <a:t>Scott</a:t>
            </a:r>
            <a:r>
              <a:rPr sz="2000" spc="-165" dirty="0">
                <a:solidFill>
                  <a:srgbClr val="FFFFFF"/>
                </a:solidFill>
                <a:latin typeface="Trebuchet MS"/>
                <a:cs typeface="Trebuchet MS"/>
              </a:rPr>
              <a:t> </a:t>
            </a:r>
            <a:r>
              <a:rPr sz="2000" spc="40" dirty="0">
                <a:solidFill>
                  <a:srgbClr val="FFFFFF"/>
                </a:solidFill>
                <a:latin typeface="Trebuchet MS"/>
                <a:cs typeface="Trebuchet MS"/>
              </a:rPr>
              <a:t>has</a:t>
            </a:r>
            <a:r>
              <a:rPr sz="2000" spc="-55" dirty="0">
                <a:solidFill>
                  <a:srgbClr val="FFFFFF"/>
                </a:solidFill>
                <a:latin typeface="Trebuchet MS"/>
                <a:cs typeface="Trebuchet MS"/>
              </a:rPr>
              <a:t> </a:t>
            </a:r>
            <a:r>
              <a:rPr sz="2000" spc="25" dirty="0">
                <a:solidFill>
                  <a:srgbClr val="FFFFFF"/>
                </a:solidFill>
                <a:latin typeface="Trebuchet MS"/>
                <a:cs typeface="Trebuchet MS"/>
              </a:rPr>
              <a:t>reviewed</a:t>
            </a:r>
            <a:r>
              <a:rPr sz="2000" spc="-120" dirty="0">
                <a:solidFill>
                  <a:srgbClr val="FFFFFF"/>
                </a:solidFill>
                <a:latin typeface="Trebuchet MS"/>
                <a:cs typeface="Trebuchet MS"/>
              </a:rPr>
              <a:t> </a:t>
            </a:r>
            <a:r>
              <a:rPr sz="2000" spc="5" dirty="0">
                <a:solidFill>
                  <a:srgbClr val="FFFFFF"/>
                </a:solidFill>
                <a:latin typeface="Trebuchet MS"/>
                <a:cs typeface="Trebuchet MS"/>
              </a:rPr>
              <a:t>almost</a:t>
            </a:r>
            <a:r>
              <a:rPr sz="2000" spc="-120" dirty="0">
                <a:solidFill>
                  <a:srgbClr val="FFFFFF"/>
                </a:solidFill>
                <a:latin typeface="Trebuchet MS"/>
                <a:cs typeface="Trebuchet MS"/>
              </a:rPr>
              <a:t> </a:t>
            </a:r>
            <a:r>
              <a:rPr sz="2000" spc="-5" dirty="0">
                <a:solidFill>
                  <a:srgbClr val="FFFFFF"/>
                </a:solidFill>
                <a:latin typeface="Trebuchet MS"/>
                <a:cs typeface="Trebuchet MS"/>
              </a:rPr>
              <a:t>all</a:t>
            </a:r>
            <a:r>
              <a:rPr sz="2000" spc="-114" dirty="0">
                <a:solidFill>
                  <a:srgbClr val="FFFFFF"/>
                </a:solidFill>
                <a:latin typeface="Trebuchet MS"/>
                <a:cs typeface="Trebuchet MS"/>
              </a:rPr>
              <a:t> </a:t>
            </a:r>
            <a:r>
              <a:rPr sz="2000" spc="-20" dirty="0">
                <a:solidFill>
                  <a:srgbClr val="FFFFFF"/>
                </a:solidFill>
                <a:latin typeface="Trebuchet MS"/>
                <a:cs typeface="Trebuchet MS"/>
              </a:rPr>
              <a:t>the</a:t>
            </a:r>
            <a:r>
              <a:rPr sz="2000" spc="-130" dirty="0">
                <a:solidFill>
                  <a:srgbClr val="FFFFFF"/>
                </a:solidFill>
                <a:latin typeface="Trebuchet MS"/>
                <a:cs typeface="Trebuchet MS"/>
              </a:rPr>
              <a:t> </a:t>
            </a:r>
            <a:r>
              <a:rPr sz="2000" spc="-5" dirty="0">
                <a:solidFill>
                  <a:srgbClr val="FFFFFF"/>
                </a:solidFill>
                <a:latin typeface="Trebuchet MS"/>
                <a:cs typeface="Trebuchet MS"/>
              </a:rPr>
              <a:t>restaurants</a:t>
            </a:r>
            <a:r>
              <a:rPr sz="2000" spc="-185" dirty="0">
                <a:solidFill>
                  <a:srgbClr val="FFFFFF"/>
                </a:solidFill>
                <a:latin typeface="Trebuchet MS"/>
                <a:cs typeface="Trebuchet MS"/>
              </a:rPr>
              <a:t> </a:t>
            </a:r>
            <a:r>
              <a:rPr sz="2000" spc="10" dirty="0">
                <a:solidFill>
                  <a:srgbClr val="FFFFFF"/>
                </a:solidFill>
                <a:latin typeface="Trebuchet MS"/>
                <a:cs typeface="Trebuchet MS"/>
              </a:rPr>
              <a:t>(particularly</a:t>
            </a:r>
            <a:r>
              <a:rPr sz="2000" spc="-100" dirty="0">
                <a:solidFill>
                  <a:srgbClr val="FFFFFF"/>
                </a:solidFill>
                <a:latin typeface="Trebuchet MS"/>
                <a:cs typeface="Trebuchet MS"/>
              </a:rPr>
              <a:t> </a:t>
            </a:r>
            <a:r>
              <a:rPr sz="2000" spc="35" dirty="0">
                <a:solidFill>
                  <a:srgbClr val="FFFFFF"/>
                </a:solidFill>
                <a:latin typeface="Trebuchet MS"/>
                <a:cs typeface="Trebuchet MS"/>
              </a:rPr>
              <a:t>burritos  </a:t>
            </a:r>
            <a:r>
              <a:rPr sz="2000" spc="-10" dirty="0">
                <a:solidFill>
                  <a:srgbClr val="FFFFFF"/>
                </a:solidFill>
                <a:latin typeface="Trebuchet MS"/>
                <a:cs typeface="Trebuchet MS"/>
              </a:rPr>
              <a:t>from </a:t>
            </a:r>
            <a:r>
              <a:rPr sz="2000" spc="-20" dirty="0">
                <a:solidFill>
                  <a:srgbClr val="FFFFFF"/>
                </a:solidFill>
                <a:latin typeface="Trebuchet MS"/>
                <a:cs typeface="Trebuchet MS"/>
              </a:rPr>
              <a:t>the </a:t>
            </a:r>
            <a:r>
              <a:rPr sz="2000" spc="-10" dirty="0">
                <a:solidFill>
                  <a:srgbClr val="FFFFFF"/>
                </a:solidFill>
                <a:latin typeface="Trebuchet MS"/>
                <a:cs typeface="Trebuchet MS"/>
              </a:rPr>
              <a:t>data set) </a:t>
            </a:r>
            <a:r>
              <a:rPr sz="2000" spc="15" dirty="0">
                <a:solidFill>
                  <a:srgbClr val="FFFFFF"/>
                </a:solidFill>
                <a:latin typeface="Trebuchet MS"/>
                <a:cs typeface="Trebuchet MS"/>
              </a:rPr>
              <a:t>in </a:t>
            </a:r>
            <a:r>
              <a:rPr sz="2000" spc="-20" dirty="0">
                <a:solidFill>
                  <a:srgbClr val="FFFFFF"/>
                </a:solidFill>
                <a:latin typeface="Trebuchet MS"/>
                <a:cs typeface="Trebuchet MS"/>
              </a:rPr>
              <a:t>the </a:t>
            </a:r>
            <a:r>
              <a:rPr sz="2000" spc="-60" dirty="0">
                <a:solidFill>
                  <a:srgbClr val="FFFFFF"/>
                </a:solidFill>
                <a:latin typeface="Trebuchet MS"/>
                <a:cs typeface="Trebuchet MS"/>
              </a:rPr>
              <a:t>city. </a:t>
            </a:r>
            <a:r>
              <a:rPr sz="2000" spc="25" dirty="0">
                <a:solidFill>
                  <a:srgbClr val="FFFFFF"/>
                </a:solidFill>
                <a:latin typeface="Trebuchet MS"/>
                <a:cs typeface="Trebuchet MS"/>
              </a:rPr>
              <a:t>Fallowing </a:t>
            </a:r>
            <a:r>
              <a:rPr sz="2000" spc="-30" dirty="0">
                <a:solidFill>
                  <a:srgbClr val="FFFFFF"/>
                </a:solidFill>
                <a:latin typeface="Trebuchet MS"/>
                <a:cs typeface="Trebuchet MS"/>
              </a:rPr>
              <a:t>Scott </a:t>
            </a:r>
            <a:r>
              <a:rPr sz="2000" dirty="0">
                <a:solidFill>
                  <a:srgbClr val="FFFFFF"/>
                </a:solidFill>
                <a:latin typeface="Trebuchet MS"/>
                <a:cs typeface="Trebuchet MS"/>
              </a:rPr>
              <a:t>other </a:t>
            </a:r>
            <a:r>
              <a:rPr sz="2000" spc="55" dirty="0">
                <a:solidFill>
                  <a:srgbClr val="FFFFFF"/>
                </a:solidFill>
                <a:latin typeface="Trebuchet MS"/>
                <a:cs typeface="Trebuchet MS"/>
              </a:rPr>
              <a:t>people </a:t>
            </a:r>
            <a:r>
              <a:rPr sz="2000" spc="25" dirty="0">
                <a:solidFill>
                  <a:srgbClr val="FFFFFF"/>
                </a:solidFill>
                <a:latin typeface="Trebuchet MS"/>
                <a:cs typeface="Trebuchet MS"/>
              </a:rPr>
              <a:t>like </a:t>
            </a:r>
            <a:r>
              <a:rPr sz="2000" spc="45" dirty="0">
                <a:solidFill>
                  <a:srgbClr val="FFFFFF"/>
                </a:solidFill>
                <a:latin typeface="Trebuchet MS"/>
                <a:cs typeface="Trebuchet MS"/>
              </a:rPr>
              <a:t>Emily and </a:t>
            </a:r>
            <a:r>
              <a:rPr sz="2000" spc="35" dirty="0">
                <a:solidFill>
                  <a:srgbClr val="FFFFFF"/>
                </a:solidFill>
                <a:latin typeface="Trebuchet MS"/>
                <a:cs typeface="Trebuchet MS"/>
              </a:rPr>
              <a:t>Ricardo  </a:t>
            </a:r>
            <a:r>
              <a:rPr sz="2000" spc="25" dirty="0">
                <a:solidFill>
                  <a:srgbClr val="FFFFFF"/>
                </a:solidFill>
                <a:latin typeface="Trebuchet MS"/>
                <a:cs typeface="Trebuchet MS"/>
              </a:rPr>
              <a:t>have reviewed </a:t>
            </a:r>
            <a:r>
              <a:rPr sz="2000" dirty="0">
                <a:solidFill>
                  <a:srgbClr val="FFFFFF"/>
                </a:solidFill>
                <a:latin typeface="Trebuchet MS"/>
                <a:cs typeface="Trebuchet MS"/>
              </a:rPr>
              <a:t>a </a:t>
            </a:r>
            <a:r>
              <a:rPr sz="2000" spc="35" dirty="0">
                <a:solidFill>
                  <a:srgbClr val="FFFFFF"/>
                </a:solidFill>
                <a:latin typeface="Trebuchet MS"/>
                <a:cs typeface="Trebuchet MS"/>
              </a:rPr>
              <a:t>reasonable </a:t>
            </a:r>
            <a:r>
              <a:rPr sz="2000" spc="55" dirty="0">
                <a:solidFill>
                  <a:srgbClr val="FFFFFF"/>
                </a:solidFill>
                <a:latin typeface="Trebuchet MS"/>
                <a:cs typeface="Trebuchet MS"/>
              </a:rPr>
              <a:t>number </a:t>
            </a:r>
            <a:r>
              <a:rPr sz="2000" spc="-25" dirty="0">
                <a:solidFill>
                  <a:srgbClr val="FFFFFF"/>
                </a:solidFill>
                <a:latin typeface="Trebuchet MS"/>
                <a:cs typeface="Trebuchet MS"/>
              </a:rPr>
              <a:t>of </a:t>
            </a:r>
            <a:r>
              <a:rPr sz="2000" spc="-15" dirty="0">
                <a:solidFill>
                  <a:srgbClr val="FFFFFF"/>
                </a:solidFill>
                <a:latin typeface="Trebuchet MS"/>
                <a:cs typeface="Trebuchet MS"/>
              </a:rPr>
              <a:t>restaurants. </a:t>
            </a:r>
            <a:r>
              <a:rPr sz="2000" spc="-35" dirty="0">
                <a:solidFill>
                  <a:srgbClr val="FFFFFF"/>
                </a:solidFill>
                <a:latin typeface="Trebuchet MS"/>
                <a:cs typeface="Trebuchet MS"/>
              </a:rPr>
              <a:t>It </a:t>
            </a:r>
            <a:r>
              <a:rPr sz="2000" spc="45" dirty="0">
                <a:solidFill>
                  <a:srgbClr val="FFFFFF"/>
                </a:solidFill>
                <a:latin typeface="Trebuchet MS"/>
                <a:cs typeface="Trebuchet MS"/>
              </a:rPr>
              <a:t>could </a:t>
            </a:r>
            <a:r>
              <a:rPr sz="2000" spc="55" dirty="0">
                <a:solidFill>
                  <a:srgbClr val="FFFFFF"/>
                </a:solidFill>
                <a:latin typeface="Trebuchet MS"/>
                <a:cs typeface="Trebuchet MS"/>
              </a:rPr>
              <a:t>be </a:t>
            </a:r>
            <a:r>
              <a:rPr sz="2000" spc="-65" dirty="0">
                <a:solidFill>
                  <a:srgbClr val="FFFFFF"/>
                </a:solidFill>
                <a:latin typeface="Trebuchet MS"/>
                <a:cs typeface="Trebuchet MS"/>
              </a:rPr>
              <a:t>that </a:t>
            </a:r>
            <a:r>
              <a:rPr sz="2000" spc="-5" dirty="0">
                <a:solidFill>
                  <a:srgbClr val="FFFFFF"/>
                </a:solidFill>
                <a:latin typeface="Trebuchet MS"/>
                <a:cs typeface="Trebuchet MS"/>
              </a:rPr>
              <a:t>they </a:t>
            </a:r>
            <a:r>
              <a:rPr sz="2000" spc="5" dirty="0">
                <a:solidFill>
                  <a:srgbClr val="FFFFFF"/>
                </a:solidFill>
                <a:latin typeface="Trebuchet MS"/>
                <a:cs typeface="Trebuchet MS"/>
              </a:rPr>
              <a:t>are </a:t>
            </a:r>
            <a:r>
              <a:rPr sz="2000" spc="25" dirty="0">
                <a:solidFill>
                  <a:srgbClr val="FFFFFF"/>
                </a:solidFill>
                <a:latin typeface="Trebuchet MS"/>
                <a:cs typeface="Trebuchet MS"/>
              </a:rPr>
              <a:t>food  </a:t>
            </a:r>
            <a:r>
              <a:rPr sz="2000" spc="15" dirty="0">
                <a:solidFill>
                  <a:srgbClr val="FFFFFF"/>
                </a:solidFill>
                <a:latin typeface="Trebuchet MS"/>
                <a:cs typeface="Trebuchet MS"/>
              </a:rPr>
              <a:t>critics</a:t>
            </a:r>
            <a:r>
              <a:rPr sz="2000" spc="-95" dirty="0">
                <a:solidFill>
                  <a:srgbClr val="FFFFFF"/>
                </a:solidFill>
                <a:latin typeface="Trebuchet MS"/>
                <a:cs typeface="Trebuchet MS"/>
              </a:rPr>
              <a:t> </a:t>
            </a:r>
            <a:r>
              <a:rPr sz="2000" spc="30" dirty="0">
                <a:solidFill>
                  <a:srgbClr val="FFFFFF"/>
                </a:solidFill>
                <a:latin typeface="Trebuchet MS"/>
                <a:cs typeface="Trebuchet MS"/>
              </a:rPr>
              <a:t>or</a:t>
            </a:r>
            <a:r>
              <a:rPr sz="2000" spc="-70" dirty="0">
                <a:solidFill>
                  <a:srgbClr val="FFFFFF"/>
                </a:solidFill>
                <a:latin typeface="Trebuchet MS"/>
                <a:cs typeface="Trebuchet MS"/>
              </a:rPr>
              <a:t> </a:t>
            </a:r>
            <a:r>
              <a:rPr sz="2000" dirty="0">
                <a:solidFill>
                  <a:srgbClr val="FFFFFF"/>
                </a:solidFill>
                <a:latin typeface="Trebuchet MS"/>
                <a:cs typeface="Trebuchet MS"/>
              </a:rPr>
              <a:t>a</a:t>
            </a:r>
            <a:r>
              <a:rPr sz="2000" spc="-95" dirty="0">
                <a:solidFill>
                  <a:srgbClr val="FFFFFF"/>
                </a:solidFill>
                <a:latin typeface="Trebuchet MS"/>
                <a:cs typeface="Trebuchet MS"/>
              </a:rPr>
              <a:t> </a:t>
            </a:r>
            <a:r>
              <a:rPr sz="2000" spc="35" dirty="0">
                <a:solidFill>
                  <a:srgbClr val="FFFFFF"/>
                </a:solidFill>
                <a:latin typeface="Trebuchet MS"/>
                <a:cs typeface="Trebuchet MS"/>
              </a:rPr>
              <a:t>foodies</a:t>
            </a:r>
            <a:r>
              <a:rPr sz="2000" spc="-65" dirty="0">
                <a:solidFill>
                  <a:srgbClr val="FFFFFF"/>
                </a:solidFill>
                <a:latin typeface="Trebuchet MS"/>
                <a:cs typeface="Trebuchet MS"/>
              </a:rPr>
              <a:t> </a:t>
            </a:r>
            <a:r>
              <a:rPr sz="2000" spc="25" dirty="0">
                <a:solidFill>
                  <a:srgbClr val="FFFFFF"/>
                </a:solidFill>
                <a:latin typeface="Trebuchet MS"/>
                <a:cs typeface="Trebuchet MS"/>
              </a:rPr>
              <a:t>who</a:t>
            </a:r>
            <a:r>
              <a:rPr sz="2000" spc="-80" dirty="0">
                <a:solidFill>
                  <a:srgbClr val="FFFFFF"/>
                </a:solidFill>
                <a:latin typeface="Trebuchet MS"/>
                <a:cs typeface="Trebuchet MS"/>
              </a:rPr>
              <a:t> </a:t>
            </a:r>
            <a:r>
              <a:rPr sz="2000" spc="25" dirty="0">
                <a:solidFill>
                  <a:srgbClr val="FFFFFF"/>
                </a:solidFill>
                <a:latin typeface="Trebuchet MS"/>
                <a:cs typeface="Trebuchet MS"/>
              </a:rPr>
              <a:t>have</a:t>
            </a:r>
            <a:r>
              <a:rPr sz="2000" spc="-110" dirty="0">
                <a:solidFill>
                  <a:srgbClr val="FFFFFF"/>
                </a:solidFill>
                <a:latin typeface="Trebuchet MS"/>
                <a:cs typeface="Trebuchet MS"/>
              </a:rPr>
              <a:t> </a:t>
            </a:r>
            <a:r>
              <a:rPr sz="2000" spc="60" dirty="0">
                <a:solidFill>
                  <a:srgbClr val="FFFFFF"/>
                </a:solidFill>
                <a:latin typeface="Trebuchet MS"/>
                <a:cs typeface="Trebuchet MS"/>
              </a:rPr>
              <a:t>been</a:t>
            </a:r>
            <a:r>
              <a:rPr sz="2000" spc="-50" dirty="0">
                <a:solidFill>
                  <a:srgbClr val="FFFFFF"/>
                </a:solidFill>
                <a:latin typeface="Trebuchet MS"/>
                <a:cs typeface="Trebuchet MS"/>
              </a:rPr>
              <a:t> </a:t>
            </a:r>
            <a:r>
              <a:rPr sz="2000" spc="40" dirty="0">
                <a:solidFill>
                  <a:srgbClr val="FFFFFF"/>
                </a:solidFill>
                <a:latin typeface="Trebuchet MS"/>
                <a:cs typeface="Trebuchet MS"/>
              </a:rPr>
              <a:t>reviewing</a:t>
            </a:r>
            <a:r>
              <a:rPr sz="2000" spc="-75" dirty="0">
                <a:solidFill>
                  <a:srgbClr val="FFFFFF"/>
                </a:solidFill>
                <a:latin typeface="Trebuchet MS"/>
                <a:cs typeface="Trebuchet MS"/>
              </a:rPr>
              <a:t> </a:t>
            </a:r>
            <a:r>
              <a:rPr sz="2000" spc="-20" dirty="0">
                <a:solidFill>
                  <a:srgbClr val="FFFFFF"/>
                </a:solidFill>
                <a:latin typeface="Trebuchet MS"/>
                <a:cs typeface="Trebuchet MS"/>
              </a:rPr>
              <a:t>the</a:t>
            </a:r>
            <a:r>
              <a:rPr sz="2000" spc="-145" dirty="0">
                <a:solidFill>
                  <a:srgbClr val="FFFFFF"/>
                </a:solidFill>
                <a:latin typeface="Trebuchet MS"/>
                <a:cs typeface="Trebuchet MS"/>
              </a:rPr>
              <a:t> </a:t>
            </a:r>
            <a:r>
              <a:rPr sz="2000" spc="-35" dirty="0">
                <a:solidFill>
                  <a:srgbClr val="FFFFFF"/>
                </a:solidFill>
                <a:latin typeface="Trebuchet MS"/>
                <a:cs typeface="Trebuchet MS"/>
              </a:rPr>
              <a:t>restaurant’s</a:t>
            </a:r>
            <a:r>
              <a:rPr sz="2000" spc="-190" dirty="0">
                <a:solidFill>
                  <a:srgbClr val="FFFFFF"/>
                </a:solidFill>
                <a:latin typeface="Trebuchet MS"/>
                <a:cs typeface="Trebuchet MS"/>
              </a:rPr>
              <a:t> </a:t>
            </a:r>
            <a:r>
              <a:rPr sz="2000" spc="35" dirty="0">
                <a:solidFill>
                  <a:srgbClr val="FFFFFF"/>
                </a:solidFill>
                <a:latin typeface="Trebuchet MS"/>
                <a:cs typeface="Trebuchet MS"/>
              </a:rPr>
              <a:t>burritos</a:t>
            </a:r>
            <a:r>
              <a:rPr sz="2000" spc="-100" dirty="0">
                <a:solidFill>
                  <a:srgbClr val="FFFFFF"/>
                </a:solidFill>
                <a:latin typeface="Trebuchet MS"/>
                <a:cs typeface="Trebuchet MS"/>
              </a:rPr>
              <a:t> </a:t>
            </a:r>
            <a:r>
              <a:rPr sz="2000" spc="20" dirty="0">
                <a:solidFill>
                  <a:srgbClr val="FFFFFF"/>
                </a:solidFill>
                <a:latin typeface="Trebuchet MS"/>
                <a:cs typeface="Trebuchet MS"/>
              </a:rPr>
              <a:t>in</a:t>
            </a:r>
            <a:r>
              <a:rPr sz="2000" spc="-75" dirty="0">
                <a:solidFill>
                  <a:srgbClr val="FFFFFF"/>
                </a:solidFill>
                <a:latin typeface="Trebuchet MS"/>
                <a:cs typeface="Trebuchet MS"/>
              </a:rPr>
              <a:t> </a:t>
            </a:r>
            <a:r>
              <a:rPr sz="2000" spc="-20" dirty="0">
                <a:solidFill>
                  <a:srgbClr val="FFFFFF"/>
                </a:solidFill>
                <a:latin typeface="Trebuchet MS"/>
                <a:cs typeface="Trebuchet MS"/>
              </a:rPr>
              <a:t>the</a:t>
            </a:r>
            <a:r>
              <a:rPr sz="2000" spc="-130" dirty="0">
                <a:solidFill>
                  <a:srgbClr val="FFFFFF"/>
                </a:solidFill>
                <a:latin typeface="Trebuchet MS"/>
                <a:cs typeface="Trebuchet MS"/>
              </a:rPr>
              <a:t> </a:t>
            </a:r>
            <a:r>
              <a:rPr sz="2000" spc="-60" dirty="0">
                <a:solidFill>
                  <a:srgbClr val="FFFFFF"/>
                </a:solidFill>
                <a:latin typeface="Trebuchet MS"/>
                <a:cs typeface="Trebuchet MS"/>
              </a:rPr>
              <a:t>city.</a:t>
            </a:r>
            <a:r>
              <a:rPr sz="2000" spc="-425" dirty="0">
                <a:solidFill>
                  <a:srgbClr val="FFFFFF"/>
                </a:solidFill>
                <a:latin typeface="Trebuchet MS"/>
                <a:cs typeface="Trebuchet MS"/>
              </a:rPr>
              <a:t> </a:t>
            </a:r>
            <a:r>
              <a:rPr sz="2000" spc="20" dirty="0">
                <a:solidFill>
                  <a:srgbClr val="FFFFFF"/>
                </a:solidFill>
                <a:latin typeface="Trebuchet MS"/>
                <a:cs typeface="Trebuchet MS"/>
              </a:rPr>
              <a:t>The</a:t>
            </a:r>
            <a:endParaRPr sz="2000">
              <a:latin typeface="Trebuchet MS"/>
              <a:cs typeface="Trebuchet MS"/>
            </a:endParaRPr>
          </a:p>
          <a:p>
            <a:pPr marL="12700">
              <a:lnSpc>
                <a:spcPct val="100000"/>
              </a:lnSpc>
              <a:spcBef>
                <a:spcPts val="480"/>
              </a:spcBef>
            </a:pPr>
            <a:r>
              <a:rPr sz="2000" spc="-20" dirty="0">
                <a:solidFill>
                  <a:srgbClr val="FFFFFF"/>
                </a:solidFill>
                <a:latin typeface="Trebuchet MS"/>
                <a:cs typeface="Trebuchet MS"/>
              </a:rPr>
              <a:t>rest</a:t>
            </a:r>
            <a:r>
              <a:rPr sz="2000" spc="-155" dirty="0">
                <a:solidFill>
                  <a:srgbClr val="FFFFFF"/>
                </a:solidFill>
                <a:latin typeface="Trebuchet MS"/>
                <a:cs typeface="Trebuchet MS"/>
              </a:rPr>
              <a:t> </a:t>
            </a:r>
            <a:r>
              <a:rPr sz="2000" spc="-20" dirty="0">
                <a:solidFill>
                  <a:srgbClr val="FFFFFF"/>
                </a:solidFill>
                <a:latin typeface="Trebuchet MS"/>
                <a:cs typeface="Trebuchet MS"/>
              </a:rPr>
              <a:t>of</a:t>
            </a:r>
            <a:r>
              <a:rPr sz="2000" spc="-155" dirty="0">
                <a:solidFill>
                  <a:srgbClr val="FFFFFF"/>
                </a:solidFill>
                <a:latin typeface="Trebuchet MS"/>
                <a:cs typeface="Trebuchet MS"/>
              </a:rPr>
              <a:t> </a:t>
            </a:r>
            <a:r>
              <a:rPr sz="2000" spc="-25" dirty="0">
                <a:solidFill>
                  <a:srgbClr val="FFFFFF"/>
                </a:solidFill>
                <a:latin typeface="Trebuchet MS"/>
                <a:cs typeface="Trebuchet MS"/>
              </a:rPr>
              <a:t>the</a:t>
            </a:r>
            <a:r>
              <a:rPr sz="2000" spc="-145" dirty="0">
                <a:solidFill>
                  <a:srgbClr val="FFFFFF"/>
                </a:solidFill>
                <a:latin typeface="Trebuchet MS"/>
                <a:cs typeface="Trebuchet MS"/>
              </a:rPr>
              <a:t> </a:t>
            </a:r>
            <a:r>
              <a:rPr sz="2000" spc="25" dirty="0">
                <a:solidFill>
                  <a:srgbClr val="FFFFFF"/>
                </a:solidFill>
                <a:latin typeface="Trebuchet MS"/>
                <a:cs typeface="Trebuchet MS"/>
              </a:rPr>
              <a:t>reviewers</a:t>
            </a:r>
            <a:r>
              <a:rPr sz="2000" spc="-120" dirty="0">
                <a:solidFill>
                  <a:srgbClr val="FFFFFF"/>
                </a:solidFill>
                <a:latin typeface="Trebuchet MS"/>
                <a:cs typeface="Trebuchet MS"/>
              </a:rPr>
              <a:t> </a:t>
            </a:r>
            <a:r>
              <a:rPr sz="2000" spc="25" dirty="0">
                <a:solidFill>
                  <a:srgbClr val="FFFFFF"/>
                </a:solidFill>
                <a:latin typeface="Trebuchet MS"/>
                <a:cs typeface="Trebuchet MS"/>
              </a:rPr>
              <a:t>have</a:t>
            </a:r>
            <a:r>
              <a:rPr sz="2000" spc="-120" dirty="0">
                <a:solidFill>
                  <a:srgbClr val="FFFFFF"/>
                </a:solidFill>
                <a:latin typeface="Trebuchet MS"/>
                <a:cs typeface="Trebuchet MS"/>
              </a:rPr>
              <a:t> </a:t>
            </a:r>
            <a:r>
              <a:rPr sz="2000" spc="25" dirty="0">
                <a:solidFill>
                  <a:srgbClr val="FFFFFF"/>
                </a:solidFill>
                <a:latin typeface="Trebuchet MS"/>
                <a:cs typeface="Trebuchet MS"/>
              </a:rPr>
              <a:t>reviewed</a:t>
            </a:r>
            <a:r>
              <a:rPr sz="2000" spc="-114" dirty="0">
                <a:solidFill>
                  <a:srgbClr val="FFFFFF"/>
                </a:solidFill>
                <a:latin typeface="Trebuchet MS"/>
                <a:cs typeface="Trebuchet MS"/>
              </a:rPr>
              <a:t> </a:t>
            </a:r>
            <a:r>
              <a:rPr sz="2000" spc="40" dirty="0">
                <a:solidFill>
                  <a:srgbClr val="FFFFFF"/>
                </a:solidFill>
                <a:latin typeface="Trebuchet MS"/>
                <a:cs typeface="Trebuchet MS"/>
              </a:rPr>
              <a:t>only</a:t>
            </a:r>
            <a:r>
              <a:rPr sz="2000" spc="-85" dirty="0">
                <a:solidFill>
                  <a:srgbClr val="FFFFFF"/>
                </a:solidFill>
                <a:latin typeface="Trebuchet MS"/>
                <a:cs typeface="Trebuchet MS"/>
              </a:rPr>
              <a:t> </a:t>
            </a:r>
            <a:r>
              <a:rPr sz="2000" dirty="0">
                <a:solidFill>
                  <a:srgbClr val="FFFFFF"/>
                </a:solidFill>
                <a:latin typeface="Trebuchet MS"/>
                <a:cs typeface="Trebuchet MS"/>
              </a:rPr>
              <a:t>a</a:t>
            </a:r>
            <a:r>
              <a:rPr sz="2000" spc="-95" dirty="0">
                <a:solidFill>
                  <a:srgbClr val="FFFFFF"/>
                </a:solidFill>
                <a:latin typeface="Trebuchet MS"/>
                <a:cs typeface="Trebuchet MS"/>
              </a:rPr>
              <a:t> </a:t>
            </a:r>
            <a:r>
              <a:rPr sz="2000" spc="-5" dirty="0">
                <a:solidFill>
                  <a:srgbClr val="FFFFFF"/>
                </a:solidFill>
                <a:latin typeface="Trebuchet MS"/>
                <a:cs typeface="Trebuchet MS"/>
              </a:rPr>
              <a:t>few</a:t>
            </a:r>
            <a:r>
              <a:rPr sz="2000" spc="-135" dirty="0">
                <a:solidFill>
                  <a:srgbClr val="FFFFFF"/>
                </a:solidFill>
                <a:latin typeface="Trebuchet MS"/>
                <a:cs typeface="Trebuchet MS"/>
              </a:rPr>
              <a:t> </a:t>
            </a:r>
            <a:r>
              <a:rPr sz="2000" spc="-20" dirty="0">
                <a:solidFill>
                  <a:srgbClr val="FFFFFF"/>
                </a:solidFill>
                <a:latin typeface="Trebuchet MS"/>
                <a:cs typeface="Trebuchet MS"/>
              </a:rPr>
              <a:t>of</a:t>
            </a:r>
            <a:r>
              <a:rPr sz="2000" spc="-155" dirty="0">
                <a:solidFill>
                  <a:srgbClr val="FFFFFF"/>
                </a:solidFill>
                <a:latin typeface="Trebuchet MS"/>
                <a:cs typeface="Trebuchet MS"/>
              </a:rPr>
              <a:t> </a:t>
            </a:r>
            <a:r>
              <a:rPr sz="2000" spc="-20" dirty="0">
                <a:solidFill>
                  <a:srgbClr val="FFFFFF"/>
                </a:solidFill>
                <a:latin typeface="Trebuchet MS"/>
                <a:cs typeface="Trebuchet MS"/>
              </a:rPr>
              <a:t>the</a:t>
            </a:r>
            <a:r>
              <a:rPr sz="2000" spc="-150" dirty="0">
                <a:solidFill>
                  <a:srgbClr val="FFFFFF"/>
                </a:solidFill>
                <a:latin typeface="Trebuchet MS"/>
                <a:cs typeface="Trebuchet MS"/>
              </a:rPr>
              <a:t> </a:t>
            </a:r>
            <a:r>
              <a:rPr sz="2000" spc="-5" dirty="0">
                <a:solidFill>
                  <a:srgbClr val="FFFFFF"/>
                </a:solidFill>
                <a:latin typeface="Trebuchet MS"/>
                <a:cs typeface="Trebuchet MS"/>
              </a:rPr>
              <a:t>restaurants</a:t>
            </a:r>
            <a:r>
              <a:rPr sz="2000" spc="-190" dirty="0">
                <a:solidFill>
                  <a:srgbClr val="FFFFFF"/>
                </a:solidFill>
                <a:latin typeface="Trebuchet MS"/>
                <a:cs typeface="Trebuchet MS"/>
              </a:rPr>
              <a:t> </a:t>
            </a:r>
            <a:r>
              <a:rPr sz="2000" spc="45" dirty="0">
                <a:solidFill>
                  <a:srgbClr val="FFFFFF"/>
                </a:solidFill>
                <a:latin typeface="Trebuchet MS"/>
                <a:cs typeface="Trebuchet MS"/>
              </a:rPr>
              <a:t>(some</a:t>
            </a:r>
            <a:r>
              <a:rPr sz="2000" spc="-20" dirty="0">
                <a:solidFill>
                  <a:srgbClr val="FFFFFF"/>
                </a:solidFill>
                <a:latin typeface="Trebuchet MS"/>
                <a:cs typeface="Trebuchet MS"/>
              </a:rPr>
              <a:t> of</a:t>
            </a:r>
            <a:r>
              <a:rPr sz="2000" spc="-155" dirty="0">
                <a:solidFill>
                  <a:srgbClr val="FFFFFF"/>
                </a:solidFill>
                <a:latin typeface="Trebuchet MS"/>
                <a:cs typeface="Trebuchet MS"/>
              </a:rPr>
              <a:t> </a:t>
            </a:r>
            <a:r>
              <a:rPr sz="2000" spc="-5" dirty="0">
                <a:solidFill>
                  <a:srgbClr val="FFFFFF"/>
                </a:solidFill>
                <a:latin typeface="Trebuchet MS"/>
                <a:cs typeface="Trebuchet MS"/>
              </a:rPr>
              <a:t>them</a:t>
            </a:r>
            <a:r>
              <a:rPr sz="2000" spc="-140" dirty="0">
                <a:solidFill>
                  <a:srgbClr val="FFFFFF"/>
                </a:solidFill>
                <a:latin typeface="Trebuchet MS"/>
                <a:cs typeface="Trebuchet MS"/>
              </a:rPr>
              <a:t> </a:t>
            </a:r>
            <a:r>
              <a:rPr sz="2000" spc="40" dirty="0">
                <a:solidFill>
                  <a:srgbClr val="FFFFFF"/>
                </a:solidFill>
                <a:latin typeface="Trebuchet MS"/>
                <a:cs typeface="Trebuchet MS"/>
              </a:rPr>
              <a:t>only</a:t>
            </a:r>
            <a:endParaRPr sz="2000">
              <a:latin typeface="Trebuchet MS"/>
              <a:cs typeface="Trebuchet MS"/>
            </a:endParaRPr>
          </a:p>
          <a:p>
            <a:pPr marL="12700" marR="441325">
              <a:lnSpc>
                <a:spcPct val="120000"/>
              </a:lnSpc>
            </a:pPr>
            <a:r>
              <a:rPr sz="2000" spc="35" dirty="0">
                <a:solidFill>
                  <a:srgbClr val="FFFFFF"/>
                </a:solidFill>
                <a:latin typeface="Trebuchet MS"/>
                <a:cs typeface="Trebuchet MS"/>
              </a:rPr>
              <a:t>one) </a:t>
            </a:r>
            <a:r>
              <a:rPr sz="2000" spc="55" dirty="0">
                <a:solidFill>
                  <a:srgbClr val="FFFFFF"/>
                </a:solidFill>
                <a:latin typeface="Trebuchet MS"/>
                <a:cs typeface="Trebuchet MS"/>
              </a:rPr>
              <a:t>showing </a:t>
            </a:r>
            <a:r>
              <a:rPr sz="2000" spc="-65" dirty="0">
                <a:solidFill>
                  <a:srgbClr val="FFFFFF"/>
                </a:solidFill>
                <a:latin typeface="Trebuchet MS"/>
                <a:cs typeface="Trebuchet MS"/>
              </a:rPr>
              <a:t>that </a:t>
            </a:r>
            <a:r>
              <a:rPr sz="2000" spc="-5" dirty="0">
                <a:solidFill>
                  <a:srgbClr val="FFFFFF"/>
                </a:solidFill>
                <a:latin typeface="Trebuchet MS"/>
                <a:cs typeface="Trebuchet MS"/>
              </a:rPr>
              <a:t>they </a:t>
            </a:r>
            <a:r>
              <a:rPr sz="2000" spc="75" dirty="0">
                <a:solidFill>
                  <a:srgbClr val="FFFFFF"/>
                </a:solidFill>
                <a:latin typeface="Trebuchet MS"/>
                <a:cs typeface="Trebuchet MS"/>
              </a:rPr>
              <a:t>belong </a:t>
            </a:r>
            <a:r>
              <a:rPr sz="2000" spc="-35" dirty="0">
                <a:solidFill>
                  <a:srgbClr val="FFFFFF"/>
                </a:solidFill>
                <a:latin typeface="Trebuchet MS"/>
                <a:cs typeface="Trebuchet MS"/>
              </a:rPr>
              <a:t>to </a:t>
            </a:r>
            <a:r>
              <a:rPr sz="2000" spc="-15" dirty="0">
                <a:solidFill>
                  <a:srgbClr val="FFFFFF"/>
                </a:solidFill>
                <a:latin typeface="Trebuchet MS"/>
                <a:cs typeface="Trebuchet MS"/>
              </a:rPr>
              <a:t>the </a:t>
            </a:r>
            <a:r>
              <a:rPr sz="2000" spc="45" dirty="0">
                <a:solidFill>
                  <a:srgbClr val="FFFFFF"/>
                </a:solidFill>
                <a:latin typeface="Trebuchet MS"/>
                <a:cs typeface="Trebuchet MS"/>
              </a:rPr>
              <a:t>general </a:t>
            </a:r>
            <a:r>
              <a:rPr sz="2000" spc="25" dirty="0">
                <a:solidFill>
                  <a:srgbClr val="FFFFFF"/>
                </a:solidFill>
                <a:latin typeface="Trebuchet MS"/>
                <a:cs typeface="Trebuchet MS"/>
              </a:rPr>
              <a:t>population </a:t>
            </a:r>
            <a:r>
              <a:rPr sz="2000" spc="15" dirty="0">
                <a:solidFill>
                  <a:srgbClr val="FFFFFF"/>
                </a:solidFill>
                <a:latin typeface="Trebuchet MS"/>
                <a:cs typeface="Trebuchet MS"/>
              </a:rPr>
              <a:t>(where </a:t>
            </a:r>
            <a:r>
              <a:rPr sz="2000" spc="-15" dirty="0">
                <a:solidFill>
                  <a:srgbClr val="FFFFFF"/>
                </a:solidFill>
                <a:latin typeface="Trebuchet MS"/>
                <a:cs typeface="Trebuchet MS"/>
              </a:rPr>
              <a:t>there </a:t>
            </a:r>
            <a:r>
              <a:rPr sz="2000" spc="25" dirty="0">
                <a:solidFill>
                  <a:srgbClr val="FFFFFF"/>
                </a:solidFill>
                <a:latin typeface="Trebuchet MS"/>
                <a:cs typeface="Trebuchet MS"/>
              </a:rPr>
              <a:t>can </a:t>
            </a:r>
            <a:r>
              <a:rPr sz="2000" spc="60" dirty="0">
                <a:solidFill>
                  <a:srgbClr val="FFFFFF"/>
                </a:solidFill>
                <a:latin typeface="Trebuchet MS"/>
                <a:cs typeface="Trebuchet MS"/>
              </a:rPr>
              <a:t>be </a:t>
            </a:r>
            <a:r>
              <a:rPr sz="2000" spc="50" dirty="0">
                <a:solidFill>
                  <a:srgbClr val="FFFFFF"/>
                </a:solidFill>
                <a:latin typeface="Trebuchet MS"/>
                <a:cs typeface="Trebuchet MS"/>
              </a:rPr>
              <a:t>bias  </a:t>
            </a:r>
            <a:r>
              <a:rPr sz="2000" spc="15" dirty="0">
                <a:solidFill>
                  <a:srgbClr val="FFFFFF"/>
                </a:solidFill>
                <a:latin typeface="Trebuchet MS"/>
                <a:cs typeface="Trebuchet MS"/>
              </a:rPr>
              <a:t>involved).</a:t>
            </a:r>
            <a:endParaRPr sz="2000">
              <a:latin typeface="Trebuchet MS"/>
              <a:cs typeface="Trebuchet MS"/>
            </a:endParaRPr>
          </a:p>
          <a:p>
            <a:pPr marL="253365" indent="-228600">
              <a:lnSpc>
                <a:spcPct val="100000"/>
              </a:lnSpc>
              <a:spcBef>
                <a:spcPts val="1655"/>
              </a:spcBef>
              <a:buFont typeface="Arial"/>
              <a:buChar char="•"/>
              <a:tabLst>
                <a:tab pos="253365" algn="l"/>
                <a:tab pos="254000" algn="l"/>
              </a:tabLst>
            </a:pPr>
            <a:r>
              <a:rPr sz="2000" spc="-15" dirty="0">
                <a:solidFill>
                  <a:srgbClr val="FFFFFF"/>
                </a:solidFill>
                <a:latin typeface="Trebuchet MS"/>
                <a:cs typeface="Trebuchet MS"/>
              </a:rPr>
              <a:t>Therefore,</a:t>
            </a:r>
            <a:r>
              <a:rPr sz="2000" spc="-320" dirty="0">
                <a:solidFill>
                  <a:srgbClr val="FFFFFF"/>
                </a:solidFill>
                <a:latin typeface="Trebuchet MS"/>
                <a:cs typeface="Trebuchet MS"/>
              </a:rPr>
              <a:t> </a:t>
            </a:r>
            <a:r>
              <a:rPr sz="2000" spc="15" dirty="0">
                <a:solidFill>
                  <a:srgbClr val="FFFFFF"/>
                </a:solidFill>
                <a:latin typeface="Trebuchet MS"/>
                <a:cs typeface="Trebuchet MS"/>
              </a:rPr>
              <a:t>we</a:t>
            </a:r>
            <a:r>
              <a:rPr sz="2000" spc="-95" dirty="0">
                <a:solidFill>
                  <a:srgbClr val="FFFFFF"/>
                </a:solidFill>
                <a:latin typeface="Trebuchet MS"/>
                <a:cs typeface="Trebuchet MS"/>
              </a:rPr>
              <a:t> </a:t>
            </a:r>
            <a:r>
              <a:rPr sz="2000" spc="50" dirty="0">
                <a:solidFill>
                  <a:srgbClr val="FFFFFF"/>
                </a:solidFill>
                <a:latin typeface="Trebuchet MS"/>
                <a:cs typeface="Trebuchet MS"/>
              </a:rPr>
              <a:t>need</a:t>
            </a:r>
            <a:r>
              <a:rPr sz="2000" spc="-30" dirty="0">
                <a:solidFill>
                  <a:srgbClr val="FFFFFF"/>
                </a:solidFill>
                <a:latin typeface="Trebuchet MS"/>
                <a:cs typeface="Trebuchet MS"/>
              </a:rPr>
              <a:t> </a:t>
            </a:r>
            <a:r>
              <a:rPr sz="2000" spc="-35" dirty="0">
                <a:solidFill>
                  <a:srgbClr val="FFFFFF"/>
                </a:solidFill>
                <a:latin typeface="Trebuchet MS"/>
                <a:cs typeface="Trebuchet MS"/>
              </a:rPr>
              <a:t>to</a:t>
            </a:r>
            <a:r>
              <a:rPr sz="2000" spc="-165" dirty="0">
                <a:solidFill>
                  <a:srgbClr val="FFFFFF"/>
                </a:solidFill>
                <a:latin typeface="Trebuchet MS"/>
                <a:cs typeface="Trebuchet MS"/>
              </a:rPr>
              <a:t> </a:t>
            </a:r>
            <a:r>
              <a:rPr sz="2000" spc="60" dirty="0">
                <a:solidFill>
                  <a:srgbClr val="FFFFFF"/>
                </a:solidFill>
                <a:latin typeface="Trebuchet MS"/>
                <a:cs typeface="Trebuchet MS"/>
              </a:rPr>
              <a:t>base</a:t>
            </a:r>
            <a:r>
              <a:rPr sz="2000" spc="-45" dirty="0">
                <a:solidFill>
                  <a:srgbClr val="FFFFFF"/>
                </a:solidFill>
                <a:latin typeface="Trebuchet MS"/>
                <a:cs typeface="Trebuchet MS"/>
              </a:rPr>
              <a:t> </a:t>
            </a:r>
            <a:r>
              <a:rPr sz="2000" spc="30" dirty="0">
                <a:solidFill>
                  <a:srgbClr val="FFFFFF"/>
                </a:solidFill>
                <a:latin typeface="Trebuchet MS"/>
                <a:cs typeface="Trebuchet MS"/>
              </a:rPr>
              <a:t>our</a:t>
            </a:r>
            <a:r>
              <a:rPr sz="2000" spc="-45" dirty="0">
                <a:solidFill>
                  <a:srgbClr val="FFFFFF"/>
                </a:solidFill>
                <a:latin typeface="Trebuchet MS"/>
                <a:cs typeface="Trebuchet MS"/>
              </a:rPr>
              <a:t> </a:t>
            </a:r>
            <a:r>
              <a:rPr sz="2000" spc="35" dirty="0">
                <a:solidFill>
                  <a:srgbClr val="FFFFFF"/>
                </a:solidFill>
                <a:latin typeface="Trebuchet MS"/>
                <a:cs typeface="Trebuchet MS"/>
              </a:rPr>
              <a:t>menu</a:t>
            </a:r>
            <a:r>
              <a:rPr sz="2000" spc="-90" dirty="0">
                <a:solidFill>
                  <a:srgbClr val="FFFFFF"/>
                </a:solidFill>
                <a:latin typeface="Trebuchet MS"/>
                <a:cs typeface="Trebuchet MS"/>
              </a:rPr>
              <a:t> </a:t>
            </a:r>
            <a:r>
              <a:rPr sz="2000" spc="45" dirty="0">
                <a:solidFill>
                  <a:srgbClr val="FFFFFF"/>
                </a:solidFill>
                <a:latin typeface="Trebuchet MS"/>
                <a:cs typeface="Trebuchet MS"/>
              </a:rPr>
              <a:t>and</a:t>
            </a:r>
            <a:r>
              <a:rPr sz="2000" spc="-35" dirty="0">
                <a:solidFill>
                  <a:srgbClr val="FFFFFF"/>
                </a:solidFill>
                <a:latin typeface="Trebuchet MS"/>
                <a:cs typeface="Trebuchet MS"/>
              </a:rPr>
              <a:t> </a:t>
            </a:r>
            <a:r>
              <a:rPr sz="2000" spc="30" dirty="0">
                <a:solidFill>
                  <a:srgbClr val="FFFFFF"/>
                </a:solidFill>
                <a:latin typeface="Trebuchet MS"/>
                <a:cs typeface="Trebuchet MS"/>
              </a:rPr>
              <a:t>on</a:t>
            </a:r>
            <a:r>
              <a:rPr sz="2000" spc="-65" dirty="0">
                <a:solidFill>
                  <a:srgbClr val="FFFFFF"/>
                </a:solidFill>
                <a:latin typeface="Trebuchet MS"/>
                <a:cs typeface="Trebuchet MS"/>
              </a:rPr>
              <a:t> </a:t>
            </a:r>
            <a:r>
              <a:rPr sz="2000" spc="-20" dirty="0">
                <a:solidFill>
                  <a:srgbClr val="FFFFFF"/>
                </a:solidFill>
                <a:latin typeface="Trebuchet MS"/>
                <a:cs typeface="Trebuchet MS"/>
              </a:rPr>
              <a:t>the</a:t>
            </a:r>
            <a:r>
              <a:rPr sz="2000" spc="-135" dirty="0">
                <a:solidFill>
                  <a:srgbClr val="FFFFFF"/>
                </a:solidFill>
                <a:latin typeface="Trebuchet MS"/>
                <a:cs typeface="Trebuchet MS"/>
              </a:rPr>
              <a:t> </a:t>
            </a:r>
            <a:r>
              <a:rPr sz="2000" spc="25" dirty="0">
                <a:solidFill>
                  <a:srgbClr val="FFFFFF"/>
                </a:solidFill>
                <a:latin typeface="Trebuchet MS"/>
                <a:cs typeface="Trebuchet MS"/>
              </a:rPr>
              <a:t>reviews</a:t>
            </a:r>
            <a:r>
              <a:rPr sz="2000" spc="-110" dirty="0">
                <a:solidFill>
                  <a:srgbClr val="FFFFFF"/>
                </a:solidFill>
                <a:latin typeface="Trebuchet MS"/>
                <a:cs typeface="Trebuchet MS"/>
              </a:rPr>
              <a:t> </a:t>
            </a:r>
            <a:r>
              <a:rPr sz="2000" spc="55" dirty="0">
                <a:solidFill>
                  <a:srgbClr val="FFFFFF"/>
                </a:solidFill>
                <a:latin typeface="Trebuchet MS"/>
                <a:cs typeface="Trebuchet MS"/>
              </a:rPr>
              <a:t>given</a:t>
            </a:r>
            <a:r>
              <a:rPr sz="2000" spc="-45" dirty="0">
                <a:solidFill>
                  <a:srgbClr val="FFFFFF"/>
                </a:solidFill>
                <a:latin typeface="Trebuchet MS"/>
                <a:cs typeface="Trebuchet MS"/>
              </a:rPr>
              <a:t> </a:t>
            </a:r>
            <a:r>
              <a:rPr sz="2000" spc="55" dirty="0">
                <a:solidFill>
                  <a:srgbClr val="FFFFFF"/>
                </a:solidFill>
                <a:latin typeface="Trebuchet MS"/>
                <a:cs typeface="Trebuchet MS"/>
              </a:rPr>
              <a:t>by</a:t>
            </a:r>
            <a:r>
              <a:rPr sz="2000" spc="-5" dirty="0">
                <a:solidFill>
                  <a:srgbClr val="FFFFFF"/>
                </a:solidFill>
                <a:latin typeface="Trebuchet MS"/>
                <a:cs typeface="Trebuchet MS"/>
              </a:rPr>
              <a:t> </a:t>
            </a:r>
            <a:r>
              <a:rPr sz="2000" spc="-20" dirty="0">
                <a:solidFill>
                  <a:srgbClr val="FFFFFF"/>
                </a:solidFill>
                <a:latin typeface="Trebuchet MS"/>
                <a:cs typeface="Trebuchet MS"/>
              </a:rPr>
              <a:t>the</a:t>
            </a:r>
            <a:r>
              <a:rPr sz="2000" spc="-145" dirty="0">
                <a:solidFill>
                  <a:srgbClr val="FFFFFF"/>
                </a:solidFill>
                <a:latin typeface="Trebuchet MS"/>
                <a:cs typeface="Trebuchet MS"/>
              </a:rPr>
              <a:t> </a:t>
            </a:r>
            <a:r>
              <a:rPr sz="2000" spc="25" dirty="0">
                <a:solidFill>
                  <a:srgbClr val="FFFFFF"/>
                </a:solidFill>
                <a:latin typeface="Trebuchet MS"/>
                <a:cs typeface="Trebuchet MS"/>
              </a:rPr>
              <a:t>reviewers</a:t>
            </a:r>
            <a:r>
              <a:rPr sz="2000" spc="-105" dirty="0">
                <a:solidFill>
                  <a:srgbClr val="FFFFFF"/>
                </a:solidFill>
                <a:latin typeface="Trebuchet MS"/>
                <a:cs typeface="Trebuchet MS"/>
              </a:rPr>
              <a:t> </a:t>
            </a:r>
            <a:r>
              <a:rPr sz="2000" spc="45" dirty="0">
                <a:solidFill>
                  <a:srgbClr val="FFFFFF"/>
                </a:solidFill>
                <a:latin typeface="Trebuchet MS"/>
                <a:cs typeface="Trebuchet MS"/>
              </a:rPr>
              <a:t>and</a:t>
            </a:r>
            <a:endParaRPr sz="2000">
              <a:latin typeface="Trebuchet MS"/>
              <a:cs typeface="Trebuchet MS"/>
            </a:endParaRPr>
          </a:p>
          <a:p>
            <a:pPr marL="253365">
              <a:lnSpc>
                <a:spcPct val="100000"/>
              </a:lnSpc>
              <a:spcBef>
                <a:spcPts val="409"/>
              </a:spcBef>
            </a:pPr>
            <a:r>
              <a:rPr sz="2000" spc="-5" dirty="0">
                <a:solidFill>
                  <a:srgbClr val="FFFFFF"/>
                </a:solidFill>
                <a:latin typeface="Trebuchet MS"/>
                <a:cs typeface="Trebuchet MS"/>
              </a:rPr>
              <a:t>their</a:t>
            </a:r>
            <a:r>
              <a:rPr sz="2000" spc="-125" dirty="0">
                <a:solidFill>
                  <a:srgbClr val="FFFFFF"/>
                </a:solidFill>
                <a:latin typeface="Trebuchet MS"/>
                <a:cs typeface="Trebuchet MS"/>
              </a:rPr>
              <a:t> </a:t>
            </a:r>
            <a:r>
              <a:rPr sz="2000" spc="25" dirty="0">
                <a:solidFill>
                  <a:srgbClr val="FFFFFF"/>
                </a:solidFill>
                <a:latin typeface="Trebuchet MS"/>
                <a:cs typeface="Trebuchet MS"/>
              </a:rPr>
              <a:t>reviews</a:t>
            </a:r>
            <a:r>
              <a:rPr sz="2000" spc="-130" dirty="0">
                <a:solidFill>
                  <a:srgbClr val="FFFFFF"/>
                </a:solidFill>
                <a:latin typeface="Trebuchet MS"/>
                <a:cs typeface="Trebuchet MS"/>
              </a:rPr>
              <a:t> </a:t>
            </a:r>
            <a:r>
              <a:rPr sz="2000" spc="50" dirty="0">
                <a:solidFill>
                  <a:srgbClr val="FFFFFF"/>
                </a:solidFill>
                <a:latin typeface="Trebuchet MS"/>
                <a:cs typeface="Trebuchet MS"/>
              </a:rPr>
              <a:t>need</a:t>
            </a:r>
            <a:r>
              <a:rPr sz="2000" spc="-35" dirty="0">
                <a:solidFill>
                  <a:srgbClr val="FFFFFF"/>
                </a:solidFill>
                <a:latin typeface="Trebuchet MS"/>
                <a:cs typeface="Trebuchet MS"/>
              </a:rPr>
              <a:t> </a:t>
            </a:r>
            <a:r>
              <a:rPr sz="2000" spc="-30" dirty="0">
                <a:solidFill>
                  <a:srgbClr val="FFFFFF"/>
                </a:solidFill>
                <a:latin typeface="Trebuchet MS"/>
                <a:cs typeface="Trebuchet MS"/>
              </a:rPr>
              <a:t>to</a:t>
            </a:r>
            <a:r>
              <a:rPr sz="2000" spc="-195" dirty="0">
                <a:solidFill>
                  <a:srgbClr val="FFFFFF"/>
                </a:solidFill>
                <a:latin typeface="Trebuchet MS"/>
                <a:cs typeface="Trebuchet MS"/>
              </a:rPr>
              <a:t> </a:t>
            </a:r>
            <a:r>
              <a:rPr sz="2000" spc="60" dirty="0">
                <a:solidFill>
                  <a:srgbClr val="FFFFFF"/>
                </a:solidFill>
                <a:latin typeface="Trebuchet MS"/>
                <a:cs typeface="Trebuchet MS"/>
              </a:rPr>
              <a:t>be</a:t>
            </a:r>
            <a:r>
              <a:rPr sz="2000" spc="-5" dirty="0">
                <a:solidFill>
                  <a:srgbClr val="FFFFFF"/>
                </a:solidFill>
                <a:latin typeface="Trebuchet MS"/>
                <a:cs typeface="Trebuchet MS"/>
              </a:rPr>
              <a:t> taken</a:t>
            </a:r>
            <a:r>
              <a:rPr sz="2000" spc="-135" dirty="0">
                <a:solidFill>
                  <a:srgbClr val="FFFFFF"/>
                </a:solidFill>
                <a:latin typeface="Trebuchet MS"/>
                <a:cs typeface="Trebuchet MS"/>
              </a:rPr>
              <a:t> </a:t>
            </a:r>
            <a:r>
              <a:rPr sz="2000" spc="15" dirty="0">
                <a:solidFill>
                  <a:srgbClr val="FFFFFF"/>
                </a:solidFill>
                <a:latin typeface="Trebuchet MS"/>
                <a:cs typeface="Trebuchet MS"/>
              </a:rPr>
              <a:t>seriously.</a:t>
            </a:r>
            <a:endParaRPr sz="2000">
              <a:latin typeface="Trebuchet MS"/>
              <a:cs typeface="Trebuchet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618744"/>
            <a:ext cx="10549128" cy="96773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108703" y="1085088"/>
            <a:ext cx="4011167" cy="96773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166875" y="639825"/>
            <a:ext cx="9378950" cy="1000760"/>
          </a:xfrm>
          <a:prstGeom prst="rect">
            <a:avLst/>
          </a:prstGeom>
        </p:spPr>
        <p:txBody>
          <a:bodyPr vert="horz" wrap="square" lIns="0" tIns="12065" rIns="0" bIns="0" rtlCol="0">
            <a:spAutoFit/>
          </a:bodyPr>
          <a:lstStyle/>
          <a:p>
            <a:pPr marL="12700">
              <a:lnSpc>
                <a:spcPts val="3840"/>
              </a:lnSpc>
              <a:spcBef>
                <a:spcPts val="95"/>
              </a:spcBef>
            </a:pPr>
            <a:r>
              <a:rPr sz="3400" spc="-155" dirty="0"/>
              <a:t>WHATARE</a:t>
            </a:r>
            <a:r>
              <a:rPr sz="3400" spc="-400" dirty="0"/>
              <a:t> </a:t>
            </a:r>
            <a:r>
              <a:rPr sz="3400" spc="-160" dirty="0"/>
              <a:t>MOST</a:t>
            </a:r>
            <a:r>
              <a:rPr sz="3400" spc="-370" dirty="0"/>
              <a:t> </a:t>
            </a:r>
            <a:r>
              <a:rPr sz="3400" spc="-175" dirty="0"/>
              <a:t>FAMOUS</a:t>
            </a:r>
            <a:r>
              <a:rPr sz="3400" spc="-360" dirty="0"/>
              <a:t> </a:t>
            </a:r>
            <a:r>
              <a:rPr sz="3400" spc="-180" dirty="0"/>
              <a:t>BURRITO</a:t>
            </a:r>
            <a:r>
              <a:rPr sz="3400" spc="-400" dirty="0"/>
              <a:t> </a:t>
            </a:r>
            <a:r>
              <a:rPr sz="3400" spc="-85" dirty="0"/>
              <a:t>TYPES</a:t>
            </a:r>
            <a:endParaRPr sz="3400"/>
          </a:p>
          <a:p>
            <a:pPr marL="3194685">
              <a:lnSpc>
                <a:spcPts val="3840"/>
              </a:lnSpc>
            </a:pPr>
            <a:r>
              <a:rPr sz="3400" spc="-50" dirty="0"/>
              <a:t>INSAN</a:t>
            </a:r>
            <a:r>
              <a:rPr sz="3400" spc="85" dirty="0"/>
              <a:t> </a:t>
            </a:r>
            <a:r>
              <a:rPr sz="3400" spc="-180" dirty="0"/>
              <a:t>DIEGO?</a:t>
            </a:r>
            <a:endParaRPr sz="3400"/>
          </a:p>
        </p:txBody>
      </p:sp>
      <p:sp>
        <p:nvSpPr>
          <p:cNvPr id="5" name="object 5"/>
          <p:cNvSpPr/>
          <p:nvPr/>
        </p:nvSpPr>
        <p:spPr>
          <a:xfrm>
            <a:off x="838200" y="1825751"/>
            <a:ext cx="10515600" cy="466648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80559" y="851916"/>
            <a:ext cx="3268980" cy="9677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733671" y="933653"/>
            <a:ext cx="2722880" cy="543560"/>
          </a:xfrm>
          <a:prstGeom prst="rect">
            <a:avLst/>
          </a:prstGeom>
        </p:spPr>
        <p:txBody>
          <a:bodyPr vert="horz" wrap="square" lIns="0" tIns="12065" rIns="0" bIns="0" rtlCol="0">
            <a:spAutoFit/>
          </a:bodyPr>
          <a:lstStyle/>
          <a:p>
            <a:pPr marL="12700">
              <a:lnSpc>
                <a:spcPct val="100000"/>
              </a:lnSpc>
              <a:spcBef>
                <a:spcPts val="95"/>
              </a:spcBef>
            </a:pPr>
            <a:r>
              <a:rPr sz="3400" i="0" spc="-90" dirty="0">
                <a:latin typeface="Georgia"/>
                <a:cs typeface="Georgia"/>
              </a:rPr>
              <a:t>INFERENCE</a:t>
            </a:r>
            <a:endParaRPr sz="3400">
              <a:latin typeface="Georgia"/>
              <a:cs typeface="Georgia"/>
            </a:endParaRPr>
          </a:p>
        </p:txBody>
      </p:sp>
      <p:sp>
        <p:nvSpPr>
          <p:cNvPr id="4" name="object 4"/>
          <p:cNvSpPr txBox="1"/>
          <p:nvPr/>
        </p:nvSpPr>
        <p:spPr>
          <a:xfrm>
            <a:off x="992225" y="2035530"/>
            <a:ext cx="9861550" cy="3066415"/>
          </a:xfrm>
          <a:prstGeom prst="rect">
            <a:avLst/>
          </a:prstGeom>
        </p:spPr>
        <p:txBody>
          <a:bodyPr vert="horz" wrap="square" lIns="0" tIns="12700" rIns="0" bIns="0" rtlCol="0">
            <a:spAutoFit/>
          </a:bodyPr>
          <a:lstStyle/>
          <a:p>
            <a:pPr marL="241300" marR="5080" indent="-228600">
              <a:lnSpc>
                <a:spcPct val="120000"/>
              </a:lnSpc>
              <a:spcBef>
                <a:spcPts val="100"/>
              </a:spcBef>
              <a:buFont typeface="Arial"/>
              <a:buChar char="•"/>
              <a:tabLst>
                <a:tab pos="240665" algn="l"/>
                <a:tab pos="241300" algn="l"/>
              </a:tabLst>
            </a:pPr>
            <a:r>
              <a:rPr sz="2000" spc="45" dirty="0">
                <a:solidFill>
                  <a:srgbClr val="FFFFFF"/>
                </a:solidFill>
                <a:latin typeface="Trebuchet MS"/>
                <a:cs typeface="Trebuchet MS"/>
              </a:rPr>
              <a:t>So</a:t>
            </a:r>
            <a:r>
              <a:rPr sz="2000" spc="-20" dirty="0">
                <a:solidFill>
                  <a:srgbClr val="FFFFFF"/>
                </a:solidFill>
                <a:latin typeface="Trebuchet MS"/>
                <a:cs typeface="Trebuchet MS"/>
              </a:rPr>
              <a:t> </a:t>
            </a:r>
            <a:r>
              <a:rPr sz="2000" spc="-15" dirty="0">
                <a:solidFill>
                  <a:srgbClr val="FFFFFF"/>
                </a:solidFill>
                <a:latin typeface="Trebuchet MS"/>
                <a:cs typeface="Trebuchet MS"/>
              </a:rPr>
              <a:t>clearly,</a:t>
            </a:r>
            <a:r>
              <a:rPr sz="2000" spc="-345" dirty="0">
                <a:solidFill>
                  <a:srgbClr val="FFFFFF"/>
                </a:solidFill>
                <a:latin typeface="Trebuchet MS"/>
                <a:cs typeface="Trebuchet MS"/>
              </a:rPr>
              <a:t> </a:t>
            </a:r>
            <a:r>
              <a:rPr sz="2000" spc="15" dirty="0">
                <a:solidFill>
                  <a:srgbClr val="FFFFFF"/>
                </a:solidFill>
                <a:latin typeface="Trebuchet MS"/>
                <a:cs typeface="Trebuchet MS"/>
              </a:rPr>
              <a:t>we</a:t>
            </a:r>
            <a:r>
              <a:rPr sz="2000" spc="-85" dirty="0">
                <a:solidFill>
                  <a:srgbClr val="FFFFFF"/>
                </a:solidFill>
                <a:latin typeface="Trebuchet MS"/>
                <a:cs typeface="Trebuchet MS"/>
              </a:rPr>
              <a:t> </a:t>
            </a:r>
            <a:r>
              <a:rPr sz="2000" spc="25" dirty="0">
                <a:solidFill>
                  <a:srgbClr val="FFFFFF"/>
                </a:solidFill>
                <a:latin typeface="Trebuchet MS"/>
                <a:cs typeface="Trebuchet MS"/>
              </a:rPr>
              <a:t>can</a:t>
            </a:r>
            <a:r>
              <a:rPr sz="2000" spc="-90" dirty="0">
                <a:solidFill>
                  <a:srgbClr val="FFFFFF"/>
                </a:solidFill>
                <a:latin typeface="Trebuchet MS"/>
                <a:cs typeface="Trebuchet MS"/>
              </a:rPr>
              <a:t> </a:t>
            </a:r>
            <a:r>
              <a:rPr sz="2000" spc="45" dirty="0">
                <a:solidFill>
                  <a:srgbClr val="FFFFFF"/>
                </a:solidFill>
                <a:latin typeface="Trebuchet MS"/>
                <a:cs typeface="Trebuchet MS"/>
              </a:rPr>
              <a:t>see</a:t>
            </a:r>
            <a:r>
              <a:rPr sz="2000" spc="-45" dirty="0">
                <a:solidFill>
                  <a:srgbClr val="FFFFFF"/>
                </a:solidFill>
                <a:latin typeface="Trebuchet MS"/>
                <a:cs typeface="Trebuchet MS"/>
              </a:rPr>
              <a:t> </a:t>
            </a:r>
            <a:r>
              <a:rPr sz="2000" spc="-10" dirty="0">
                <a:solidFill>
                  <a:srgbClr val="FFFFFF"/>
                </a:solidFill>
                <a:latin typeface="Trebuchet MS"/>
                <a:cs typeface="Trebuchet MS"/>
              </a:rPr>
              <a:t>from</a:t>
            </a:r>
            <a:r>
              <a:rPr sz="2000" spc="-140" dirty="0">
                <a:solidFill>
                  <a:srgbClr val="FFFFFF"/>
                </a:solidFill>
                <a:latin typeface="Trebuchet MS"/>
                <a:cs typeface="Trebuchet MS"/>
              </a:rPr>
              <a:t> </a:t>
            </a:r>
            <a:r>
              <a:rPr sz="2000" spc="-20" dirty="0">
                <a:solidFill>
                  <a:srgbClr val="FFFFFF"/>
                </a:solidFill>
                <a:latin typeface="Trebuchet MS"/>
                <a:cs typeface="Trebuchet MS"/>
              </a:rPr>
              <a:t>the</a:t>
            </a:r>
            <a:r>
              <a:rPr sz="2000" spc="-150" dirty="0">
                <a:solidFill>
                  <a:srgbClr val="FFFFFF"/>
                </a:solidFill>
                <a:latin typeface="Trebuchet MS"/>
                <a:cs typeface="Trebuchet MS"/>
              </a:rPr>
              <a:t> </a:t>
            </a:r>
            <a:r>
              <a:rPr sz="2000" spc="70" dirty="0">
                <a:solidFill>
                  <a:srgbClr val="FFFFFF"/>
                </a:solidFill>
                <a:latin typeface="Trebuchet MS"/>
                <a:cs typeface="Trebuchet MS"/>
              </a:rPr>
              <a:t>graph</a:t>
            </a:r>
            <a:r>
              <a:rPr sz="2000" spc="-55" dirty="0">
                <a:solidFill>
                  <a:srgbClr val="FFFFFF"/>
                </a:solidFill>
                <a:latin typeface="Trebuchet MS"/>
                <a:cs typeface="Trebuchet MS"/>
              </a:rPr>
              <a:t> </a:t>
            </a:r>
            <a:r>
              <a:rPr sz="2000" spc="-80" dirty="0">
                <a:solidFill>
                  <a:srgbClr val="FFFFFF"/>
                </a:solidFill>
                <a:latin typeface="Trebuchet MS"/>
                <a:cs typeface="Trebuchet MS"/>
              </a:rPr>
              <a:t>that,</a:t>
            </a:r>
            <a:r>
              <a:rPr sz="2000" spc="-375" dirty="0">
                <a:solidFill>
                  <a:srgbClr val="FFFFFF"/>
                </a:solidFill>
                <a:latin typeface="Trebuchet MS"/>
                <a:cs typeface="Trebuchet MS"/>
              </a:rPr>
              <a:t> </a:t>
            </a:r>
            <a:r>
              <a:rPr sz="2000" spc="-20" dirty="0">
                <a:solidFill>
                  <a:srgbClr val="FFFFFF"/>
                </a:solidFill>
                <a:latin typeface="Trebuchet MS"/>
                <a:cs typeface="Trebuchet MS"/>
              </a:rPr>
              <a:t>the</a:t>
            </a:r>
            <a:r>
              <a:rPr sz="2000" spc="-145" dirty="0">
                <a:solidFill>
                  <a:srgbClr val="FFFFFF"/>
                </a:solidFill>
                <a:latin typeface="Trebuchet MS"/>
                <a:cs typeface="Trebuchet MS"/>
              </a:rPr>
              <a:t> </a:t>
            </a:r>
            <a:r>
              <a:rPr sz="2000" spc="40" dirty="0">
                <a:solidFill>
                  <a:srgbClr val="FFFFFF"/>
                </a:solidFill>
                <a:latin typeface="Trebuchet MS"/>
                <a:cs typeface="Trebuchet MS"/>
              </a:rPr>
              <a:t>California</a:t>
            </a:r>
            <a:r>
              <a:rPr sz="2000" spc="-50" dirty="0">
                <a:solidFill>
                  <a:srgbClr val="FFFFFF"/>
                </a:solidFill>
                <a:latin typeface="Trebuchet MS"/>
                <a:cs typeface="Trebuchet MS"/>
              </a:rPr>
              <a:t> </a:t>
            </a:r>
            <a:r>
              <a:rPr sz="2000" spc="25" dirty="0">
                <a:solidFill>
                  <a:srgbClr val="FFFFFF"/>
                </a:solidFill>
                <a:latin typeface="Trebuchet MS"/>
                <a:cs typeface="Trebuchet MS"/>
              </a:rPr>
              <a:t>burrito</a:t>
            </a:r>
            <a:r>
              <a:rPr sz="2000" spc="-80" dirty="0">
                <a:solidFill>
                  <a:srgbClr val="FFFFFF"/>
                </a:solidFill>
                <a:latin typeface="Trebuchet MS"/>
                <a:cs typeface="Trebuchet MS"/>
              </a:rPr>
              <a:t> </a:t>
            </a:r>
            <a:r>
              <a:rPr sz="2000" spc="30" dirty="0">
                <a:solidFill>
                  <a:srgbClr val="FFFFFF"/>
                </a:solidFill>
                <a:latin typeface="Trebuchet MS"/>
                <a:cs typeface="Trebuchet MS"/>
              </a:rPr>
              <a:t>is</a:t>
            </a:r>
            <a:r>
              <a:rPr sz="2000" spc="-45" dirty="0">
                <a:solidFill>
                  <a:srgbClr val="FFFFFF"/>
                </a:solidFill>
                <a:latin typeface="Trebuchet MS"/>
                <a:cs typeface="Trebuchet MS"/>
              </a:rPr>
              <a:t> </a:t>
            </a:r>
            <a:r>
              <a:rPr sz="2000" spc="-5" dirty="0">
                <a:solidFill>
                  <a:srgbClr val="FFFFFF"/>
                </a:solidFill>
                <a:latin typeface="Trebuchet MS"/>
                <a:cs typeface="Trebuchet MS"/>
              </a:rPr>
              <a:t>quite</a:t>
            </a:r>
            <a:r>
              <a:rPr sz="2000" spc="-145" dirty="0">
                <a:solidFill>
                  <a:srgbClr val="FFFFFF"/>
                </a:solidFill>
                <a:latin typeface="Trebuchet MS"/>
                <a:cs typeface="Trebuchet MS"/>
              </a:rPr>
              <a:t> </a:t>
            </a:r>
            <a:r>
              <a:rPr sz="2000" dirty="0">
                <a:solidFill>
                  <a:srgbClr val="FFFFFF"/>
                </a:solidFill>
                <a:latin typeface="Trebuchet MS"/>
                <a:cs typeface="Trebuchet MS"/>
              </a:rPr>
              <a:t>famous,</a:t>
            </a:r>
            <a:r>
              <a:rPr sz="2000" spc="-270" dirty="0">
                <a:solidFill>
                  <a:srgbClr val="FFFFFF"/>
                </a:solidFill>
                <a:latin typeface="Trebuchet MS"/>
                <a:cs typeface="Trebuchet MS"/>
              </a:rPr>
              <a:t> </a:t>
            </a:r>
            <a:r>
              <a:rPr sz="2000" spc="15" dirty="0">
                <a:solidFill>
                  <a:srgbClr val="FFFFFF"/>
                </a:solidFill>
                <a:latin typeface="Trebuchet MS"/>
                <a:cs typeface="Trebuchet MS"/>
              </a:rPr>
              <a:t>in  </a:t>
            </a:r>
            <a:r>
              <a:rPr sz="2000" spc="-20" dirty="0">
                <a:solidFill>
                  <a:srgbClr val="FFFFFF"/>
                </a:solidFill>
                <a:latin typeface="Trebuchet MS"/>
                <a:cs typeface="Trebuchet MS"/>
              </a:rPr>
              <a:t>the</a:t>
            </a:r>
            <a:r>
              <a:rPr sz="2000" spc="-140" dirty="0">
                <a:solidFill>
                  <a:srgbClr val="FFFFFF"/>
                </a:solidFill>
                <a:latin typeface="Trebuchet MS"/>
                <a:cs typeface="Trebuchet MS"/>
              </a:rPr>
              <a:t> </a:t>
            </a:r>
            <a:r>
              <a:rPr sz="2000" dirty="0">
                <a:solidFill>
                  <a:srgbClr val="FFFFFF"/>
                </a:solidFill>
                <a:latin typeface="Trebuchet MS"/>
                <a:cs typeface="Trebuchet MS"/>
              </a:rPr>
              <a:t>city</a:t>
            </a:r>
            <a:r>
              <a:rPr sz="2000" spc="-95" dirty="0">
                <a:solidFill>
                  <a:srgbClr val="FFFFFF"/>
                </a:solidFill>
                <a:latin typeface="Trebuchet MS"/>
                <a:cs typeface="Trebuchet MS"/>
              </a:rPr>
              <a:t> </a:t>
            </a:r>
            <a:r>
              <a:rPr sz="2000" spc="-25" dirty="0">
                <a:solidFill>
                  <a:srgbClr val="FFFFFF"/>
                </a:solidFill>
                <a:latin typeface="Trebuchet MS"/>
                <a:cs typeface="Trebuchet MS"/>
              </a:rPr>
              <a:t>of</a:t>
            </a:r>
            <a:r>
              <a:rPr sz="2000" spc="-125" dirty="0">
                <a:solidFill>
                  <a:srgbClr val="FFFFFF"/>
                </a:solidFill>
                <a:latin typeface="Trebuchet MS"/>
                <a:cs typeface="Trebuchet MS"/>
              </a:rPr>
              <a:t> </a:t>
            </a:r>
            <a:r>
              <a:rPr sz="2000" spc="35" dirty="0">
                <a:solidFill>
                  <a:srgbClr val="FFFFFF"/>
                </a:solidFill>
                <a:latin typeface="Trebuchet MS"/>
                <a:cs typeface="Trebuchet MS"/>
              </a:rPr>
              <a:t>San</a:t>
            </a:r>
            <a:r>
              <a:rPr sz="2000" spc="-65" dirty="0">
                <a:solidFill>
                  <a:srgbClr val="FFFFFF"/>
                </a:solidFill>
                <a:latin typeface="Trebuchet MS"/>
                <a:cs typeface="Trebuchet MS"/>
              </a:rPr>
              <a:t> </a:t>
            </a:r>
            <a:r>
              <a:rPr sz="2000" spc="45" dirty="0">
                <a:solidFill>
                  <a:srgbClr val="FFFFFF"/>
                </a:solidFill>
                <a:latin typeface="Trebuchet MS"/>
                <a:cs typeface="Trebuchet MS"/>
              </a:rPr>
              <a:t>Diego,</a:t>
            </a:r>
            <a:r>
              <a:rPr sz="2000" spc="-229" dirty="0">
                <a:solidFill>
                  <a:srgbClr val="FFFFFF"/>
                </a:solidFill>
                <a:latin typeface="Trebuchet MS"/>
                <a:cs typeface="Trebuchet MS"/>
              </a:rPr>
              <a:t> </a:t>
            </a:r>
            <a:r>
              <a:rPr sz="2000" spc="5" dirty="0">
                <a:solidFill>
                  <a:srgbClr val="FFFFFF"/>
                </a:solidFill>
                <a:latin typeface="Trebuchet MS"/>
                <a:cs typeface="Trebuchet MS"/>
              </a:rPr>
              <a:t>followed</a:t>
            </a:r>
            <a:r>
              <a:rPr sz="2000" spc="-75" dirty="0">
                <a:solidFill>
                  <a:srgbClr val="FFFFFF"/>
                </a:solidFill>
                <a:latin typeface="Trebuchet MS"/>
                <a:cs typeface="Trebuchet MS"/>
              </a:rPr>
              <a:t> </a:t>
            </a:r>
            <a:r>
              <a:rPr sz="2000" spc="55" dirty="0">
                <a:solidFill>
                  <a:srgbClr val="FFFFFF"/>
                </a:solidFill>
                <a:latin typeface="Trebuchet MS"/>
                <a:cs typeface="Trebuchet MS"/>
              </a:rPr>
              <a:t>by</a:t>
            </a:r>
            <a:r>
              <a:rPr sz="2000" spc="10" dirty="0">
                <a:solidFill>
                  <a:srgbClr val="FFFFFF"/>
                </a:solidFill>
                <a:latin typeface="Trebuchet MS"/>
                <a:cs typeface="Trebuchet MS"/>
              </a:rPr>
              <a:t> </a:t>
            </a:r>
            <a:r>
              <a:rPr sz="2000" spc="-20" dirty="0">
                <a:solidFill>
                  <a:srgbClr val="FFFFFF"/>
                </a:solidFill>
                <a:latin typeface="Trebuchet MS"/>
                <a:cs typeface="Trebuchet MS"/>
              </a:rPr>
              <a:t>the</a:t>
            </a:r>
            <a:r>
              <a:rPr sz="2000" spc="-285" dirty="0">
                <a:solidFill>
                  <a:srgbClr val="FFFFFF"/>
                </a:solidFill>
                <a:latin typeface="Trebuchet MS"/>
                <a:cs typeface="Trebuchet MS"/>
              </a:rPr>
              <a:t> </a:t>
            </a:r>
            <a:r>
              <a:rPr sz="2000" spc="20" dirty="0">
                <a:solidFill>
                  <a:srgbClr val="FFFFFF"/>
                </a:solidFill>
                <a:latin typeface="Trebuchet MS"/>
                <a:cs typeface="Trebuchet MS"/>
              </a:rPr>
              <a:t>‘Asada’,‘California</a:t>
            </a:r>
            <a:r>
              <a:rPr sz="2000" spc="-45" dirty="0">
                <a:solidFill>
                  <a:srgbClr val="FFFFFF"/>
                </a:solidFill>
                <a:latin typeface="Trebuchet MS"/>
                <a:cs typeface="Trebuchet MS"/>
              </a:rPr>
              <a:t> </a:t>
            </a:r>
            <a:r>
              <a:rPr sz="2000" spc="20" dirty="0">
                <a:solidFill>
                  <a:srgbClr val="FFFFFF"/>
                </a:solidFill>
                <a:latin typeface="Trebuchet MS"/>
                <a:cs typeface="Trebuchet MS"/>
              </a:rPr>
              <a:t>everything’</a:t>
            </a:r>
            <a:r>
              <a:rPr sz="2000" spc="-265" dirty="0">
                <a:solidFill>
                  <a:srgbClr val="FFFFFF"/>
                </a:solidFill>
                <a:latin typeface="Trebuchet MS"/>
                <a:cs typeface="Trebuchet MS"/>
              </a:rPr>
              <a:t> </a:t>
            </a:r>
            <a:r>
              <a:rPr sz="2000" spc="45" dirty="0">
                <a:solidFill>
                  <a:srgbClr val="FFFFFF"/>
                </a:solidFill>
                <a:latin typeface="Trebuchet MS"/>
                <a:cs typeface="Trebuchet MS"/>
              </a:rPr>
              <a:t>and</a:t>
            </a:r>
            <a:r>
              <a:rPr sz="2000" spc="-215" dirty="0">
                <a:solidFill>
                  <a:srgbClr val="FFFFFF"/>
                </a:solidFill>
                <a:latin typeface="Trebuchet MS"/>
                <a:cs typeface="Trebuchet MS"/>
              </a:rPr>
              <a:t> </a:t>
            </a:r>
            <a:r>
              <a:rPr sz="2000" spc="-25" dirty="0">
                <a:solidFill>
                  <a:srgbClr val="FFFFFF"/>
                </a:solidFill>
                <a:latin typeface="Trebuchet MS"/>
                <a:cs typeface="Trebuchet MS"/>
              </a:rPr>
              <a:t>‘carnitas’.  </a:t>
            </a:r>
            <a:r>
              <a:rPr sz="2000" spc="20" dirty="0">
                <a:solidFill>
                  <a:srgbClr val="FFFFFF"/>
                </a:solidFill>
                <a:latin typeface="Trebuchet MS"/>
                <a:cs typeface="Trebuchet MS"/>
              </a:rPr>
              <a:t>The</a:t>
            </a:r>
            <a:r>
              <a:rPr sz="2000" spc="-75" dirty="0">
                <a:solidFill>
                  <a:srgbClr val="FFFFFF"/>
                </a:solidFill>
                <a:latin typeface="Trebuchet MS"/>
                <a:cs typeface="Trebuchet MS"/>
              </a:rPr>
              <a:t> </a:t>
            </a:r>
            <a:r>
              <a:rPr sz="2000" spc="70" dirty="0">
                <a:solidFill>
                  <a:srgbClr val="FFFFFF"/>
                </a:solidFill>
                <a:latin typeface="Trebuchet MS"/>
                <a:cs typeface="Trebuchet MS"/>
              </a:rPr>
              <a:t>graph</a:t>
            </a:r>
            <a:r>
              <a:rPr sz="2000" spc="-45" dirty="0">
                <a:solidFill>
                  <a:srgbClr val="FFFFFF"/>
                </a:solidFill>
                <a:latin typeface="Trebuchet MS"/>
                <a:cs typeface="Trebuchet MS"/>
              </a:rPr>
              <a:t> </a:t>
            </a:r>
            <a:r>
              <a:rPr sz="2000" spc="45" dirty="0">
                <a:solidFill>
                  <a:srgbClr val="FFFFFF"/>
                </a:solidFill>
                <a:latin typeface="Trebuchet MS"/>
                <a:cs typeface="Trebuchet MS"/>
              </a:rPr>
              <a:t>shows</a:t>
            </a:r>
            <a:r>
              <a:rPr sz="2000" spc="-70" dirty="0">
                <a:solidFill>
                  <a:srgbClr val="FFFFFF"/>
                </a:solidFill>
                <a:latin typeface="Trebuchet MS"/>
                <a:cs typeface="Trebuchet MS"/>
              </a:rPr>
              <a:t> </a:t>
            </a:r>
            <a:r>
              <a:rPr sz="2000" spc="-20" dirty="0">
                <a:solidFill>
                  <a:srgbClr val="FFFFFF"/>
                </a:solidFill>
                <a:latin typeface="Trebuchet MS"/>
                <a:cs typeface="Trebuchet MS"/>
              </a:rPr>
              <a:t>the</a:t>
            </a:r>
            <a:r>
              <a:rPr sz="2000" spc="-150" dirty="0">
                <a:solidFill>
                  <a:srgbClr val="FFFFFF"/>
                </a:solidFill>
                <a:latin typeface="Trebuchet MS"/>
                <a:cs typeface="Trebuchet MS"/>
              </a:rPr>
              <a:t> </a:t>
            </a:r>
            <a:r>
              <a:rPr sz="2000" spc="55" dirty="0">
                <a:solidFill>
                  <a:srgbClr val="FFFFFF"/>
                </a:solidFill>
                <a:latin typeface="Trebuchet MS"/>
                <a:cs typeface="Trebuchet MS"/>
              </a:rPr>
              <a:t>number</a:t>
            </a:r>
            <a:r>
              <a:rPr sz="2000" spc="-75" dirty="0">
                <a:solidFill>
                  <a:srgbClr val="FFFFFF"/>
                </a:solidFill>
                <a:latin typeface="Trebuchet MS"/>
                <a:cs typeface="Trebuchet MS"/>
              </a:rPr>
              <a:t> </a:t>
            </a:r>
            <a:r>
              <a:rPr sz="2000" spc="-25" dirty="0">
                <a:solidFill>
                  <a:srgbClr val="FFFFFF"/>
                </a:solidFill>
                <a:latin typeface="Trebuchet MS"/>
                <a:cs typeface="Trebuchet MS"/>
              </a:rPr>
              <a:t>of</a:t>
            </a:r>
            <a:r>
              <a:rPr sz="2000" spc="-160" dirty="0">
                <a:solidFill>
                  <a:srgbClr val="FFFFFF"/>
                </a:solidFill>
                <a:latin typeface="Trebuchet MS"/>
                <a:cs typeface="Trebuchet MS"/>
              </a:rPr>
              <a:t> </a:t>
            </a:r>
            <a:r>
              <a:rPr sz="2000" spc="-5" dirty="0">
                <a:solidFill>
                  <a:srgbClr val="FFFFFF"/>
                </a:solidFill>
                <a:latin typeface="Trebuchet MS"/>
                <a:cs typeface="Trebuchet MS"/>
              </a:rPr>
              <a:t>restaurants</a:t>
            </a:r>
            <a:r>
              <a:rPr sz="2000" spc="-204" dirty="0">
                <a:solidFill>
                  <a:srgbClr val="FFFFFF"/>
                </a:solidFill>
                <a:latin typeface="Trebuchet MS"/>
                <a:cs typeface="Trebuchet MS"/>
              </a:rPr>
              <a:t> </a:t>
            </a:r>
            <a:r>
              <a:rPr sz="2000" spc="25" dirty="0">
                <a:solidFill>
                  <a:srgbClr val="FFFFFF"/>
                </a:solidFill>
                <a:latin typeface="Trebuchet MS"/>
                <a:cs typeface="Trebuchet MS"/>
              </a:rPr>
              <a:t>where</a:t>
            </a:r>
            <a:r>
              <a:rPr sz="2000" spc="-125" dirty="0">
                <a:solidFill>
                  <a:srgbClr val="FFFFFF"/>
                </a:solidFill>
                <a:latin typeface="Trebuchet MS"/>
                <a:cs typeface="Trebuchet MS"/>
              </a:rPr>
              <a:t> </a:t>
            </a:r>
            <a:r>
              <a:rPr sz="2000" dirty="0">
                <a:solidFill>
                  <a:srgbClr val="FFFFFF"/>
                </a:solidFill>
                <a:latin typeface="Trebuchet MS"/>
                <a:cs typeface="Trebuchet MS"/>
              </a:rPr>
              <a:t>a</a:t>
            </a:r>
            <a:r>
              <a:rPr sz="2000" spc="-100" dirty="0">
                <a:solidFill>
                  <a:srgbClr val="FFFFFF"/>
                </a:solidFill>
                <a:latin typeface="Trebuchet MS"/>
                <a:cs typeface="Trebuchet MS"/>
              </a:rPr>
              <a:t> </a:t>
            </a:r>
            <a:r>
              <a:rPr sz="2000" spc="15" dirty="0">
                <a:solidFill>
                  <a:srgbClr val="FFFFFF"/>
                </a:solidFill>
                <a:latin typeface="Trebuchet MS"/>
                <a:cs typeface="Trebuchet MS"/>
              </a:rPr>
              <a:t>particular</a:t>
            </a:r>
            <a:r>
              <a:rPr sz="2000" spc="-135" dirty="0">
                <a:solidFill>
                  <a:srgbClr val="FFFFFF"/>
                </a:solidFill>
                <a:latin typeface="Trebuchet MS"/>
                <a:cs typeface="Trebuchet MS"/>
              </a:rPr>
              <a:t> </a:t>
            </a:r>
            <a:r>
              <a:rPr sz="2000" spc="20" dirty="0">
                <a:solidFill>
                  <a:srgbClr val="FFFFFF"/>
                </a:solidFill>
                <a:latin typeface="Trebuchet MS"/>
                <a:cs typeface="Trebuchet MS"/>
              </a:rPr>
              <a:t>type</a:t>
            </a:r>
            <a:r>
              <a:rPr sz="2000" spc="-80" dirty="0">
                <a:solidFill>
                  <a:srgbClr val="FFFFFF"/>
                </a:solidFill>
                <a:latin typeface="Trebuchet MS"/>
                <a:cs typeface="Trebuchet MS"/>
              </a:rPr>
              <a:t> </a:t>
            </a:r>
            <a:r>
              <a:rPr sz="2000" spc="-25" dirty="0">
                <a:solidFill>
                  <a:srgbClr val="FFFFFF"/>
                </a:solidFill>
                <a:latin typeface="Trebuchet MS"/>
                <a:cs typeface="Trebuchet MS"/>
              </a:rPr>
              <a:t>of</a:t>
            </a:r>
            <a:r>
              <a:rPr sz="2000" spc="-145" dirty="0">
                <a:solidFill>
                  <a:srgbClr val="FFFFFF"/>
                </a:solidFill>
                <a:latin typeface="Trebuchet MS"/>
                <a:cs typeface="Trebuchet MS"/>
              </a:rPr>
              <a:t> </a:t>
            </a:r>
            <a:r>
              <a:rPr sz="2000" spc="25" dirty="0">
                <a:solidFill>
                  <a:srgbClr val="FFFFFF"/>
                </a:solidFill>
                <a:latin typeface="Trebuchet MS"/>
                <a:cs typeface="Trebuchet MS"/>
              </a:rPr>
              <a:t>burrito</a:t>
            </a:r>
            <a:r>
              <a:rPr sz="2000" spc="-75" dirty="0">
                <a:solidFill>
                  <a:srgbClr val="FFFFFF"/>
                </a:solidFill>
                <a:latin typeface="Trebuchet MS"/>
                <a:cs typeface="Trebuchet MS"/>
              </a:rPr>
              <a:t> </a:t>
            </a:r>
            <a:r>
              <a:rPr sz="2000" spc="30" dirty="0">
                <a:solidFill>
                  <a:srgbClr val="FFFFFF"/>
                </a:solidFill>
                <a:latin typeface="Trebuchet MS"/>
                <a:cs typeface="Trebuchet MS"/>
              </a:rPr>
              <a:t>was  </a:t>
            </a:r>
            <a:r>
              <a:rPr sz="2000" spc="5" dirty="0">
                <a:solidFill>
                  <a:srgbClr val="FFFFFF"/>
                </a:solidFill>
                <a:latin typeface="Trebuchet MS"/>
                <a:cs typeface="Trebuchet MS"/>
              </a:rPr>
              <a:t>reviewed.</a:t>
            </a:r>
            <a:r>
              <a:rPr sz="2000" spc="-270" dirty="0">
                <a:solidFill>
                  <a:srgbClr val="FFFFFF"/>
                </a:solidFill>
                <a:latin typeface="Trebuchet MS"/>
                <a:cs typeface="Trebuchet MS"/>
              </a:rPr>
              <a:t> </a:t>
            </a:r>
            <a:r>
              <a:rPr sz="2000" spc="40" dirty="0">
                <a:solidFill>
                  <a:srgbClr val="FFFFFF"/>
                </a:solidFill>
                <a:latin typeface="Trebuchet MS"/>
                <a:cs typeface="Trebuchet MS"/>
              </a:rPr>
              <a:t>So</a:t>
            </a:r>
            <a:r>
              <a:rPr sz="2000" spc="-10" dirty="0">
                <a:solidFill>
                  <a:srgbClr val="FFFFFF"/>
                </a:solidFill>
                <a:latin typeface="Trebuchet MS"/>
                <a:cs typeface="Trebuchet MS"/>
              </a:rPr>
              <a:t> </a:t>
            </a:r>
            <a:r>
              <a:rPr sz="2000" spc="50" dirty="0">
                <a:solidFill>
                  <a:srgbClr val="FFFFFF"/>
                </a:solidFill>
                <a:latin typeface="Trebuchet MS"/>
                <a:cs typeface="Trebuchet MS"/>
              </a:rPr>
              <a:t>including</a:t>
            </a:r>
            <a:r>
              <a:rPr sz="2000" spc="-5" dirty="0">
                <a:solidFill>
                  <a:srgbClr val="FFFFFF"/>
                </a:solidFill>
                <a:latin typeface="Trebuchet MS"/>
                <a:cs typeface="Trebuchet MS"/>
              </a:rPr>
              <a:t> </a:t>
            </a:r>
            <a:r>
              <a:rPr sz="2000" spc="5" dirty="0">
                <a:solidFill>
                  <a:srgbClr val="FFFFFF"/>
                </a:solidFill>
                <a:latin typeface="Trebuchet MS"/>
                <a:cs typeface="Trebuchet MS"/>
              </a:rPr>
              <a:t>these</a:t>
            </a:r>
            <a:r>
              <a:rPr sz="2000" spc="-100" dirty="0">
                <a:solidFill>
                  <a:srgbClr val="FFFFFF"/>
                </a:solidFill>
                <a:latin typeface="Trebuchet MS"/>
                <a:cs typeface="Trebuchet MS"/>
              </a:rPr>
              <a:t> </a:t>
            </a:r>
            <a:r>
              <a:rPr sz="2000" spc="60" dirty="0">
                <a:solidFill>
                  <a:srgbClr val="FFFFFF"/>
                </a:solidFill>
                <a:latin typeface="Trebuchet MS"/>
                <a:cs typeface="Trebuchet MS"/>
              </a:rPr>
              <a:t>kinds</a:t>
            </a:r>
            <a:r>
              <a:rPr sz="2000" spc="-5" dirty="0">
                <a:solidFill>
                  <a:srgbClr val="FFFFFF"/>
                </a:solidFill>
                <a:latin typeface="Trebuchet MS"/>
                <a:cs typeface="Trebuchet MS"/>
              </a:rPr>
              <a:t> </a:t>
            </a:r>
            <a:r>
              <a:rPr sz="2000" spc="-25" dirty="0">
                <a:solidFill>
                  <a:srgbClr val="FFFFFF"/>
                </a:solidFill>
                <a:latin typeface="Trebuchet MS"/>
                <a:cs typeface="Trebuchet MS"/>
              </a:rPr>
              <a:t>of</a:t>
            </a:r>
            <a:r>
              <a:rPr sz="2000" spc="-155" dirty="0">
                <a:solidFill>
                  <a:srgbClr val="FFFFFF"/>
                </a:solidFill>
                <a:latin typeface="Trebuchet MS"/>
                <a:cs typeface="Trebuchet MS"/>
              </a:rPr>
              <a:t> </a:t>
            </a:r>
            <a:r>
              <a:rPr sz="2000" spc="35" dirty="0">
                <a:solidFill>
                  <a:srgbClr val="FFFFFF"/>
                </a:solidFill>
                <a:latin typeface="Trebuchet MS"/>
                <a:cs typeface="Trebuchet MS"/>
              </a:rPr>
              <a:t>burritos</a:t>
            </a:r>
            <a:r>
              <a:rPr sz="2000" spc="-100" dirty="0">
                <a:solidFill>
                  <a:srgbClr val="FFFFFF"/>
                </a:solidFill>
                <a:latin typeface="Trebuchet MS"/>
                <a:cs typeface="Trebuchet MS"/>
              </a:rPr>
              <a:t> </a:t>
            </a:r>
            <a:r>
              <a:rPr sz="2000" spc="20" dirty="0">
                <a:solidFill>
                  <a:srgbClr val="FFFFFF"/>
                </a:solidFill>
                <a:latin typeface="Trebuchet MS"/>
                <a:cs typeface="Trebuchet MS"/>
              </a:rPr>
              <a:t>in</a:t>
            </a:r>
            <a:r>
              <a:rPr sz="2000" spc="-75" dirty="0">
                <a:solidFill>
                  <a:srgbClr val="FFFFFF"/>
                </a:solidFill>
                <a:latin typeface="Trebuchet MS"/>
                <a:cs typeface="Trebuchet MS"/>
              </a:rPr>
              <a:t> </a:t>
            </a:r>
            <a:r>
              <a:rPr sz="2000" spc="40" dirty="0">
                <a:solidFill>
                  <a:srgbClr val="FFFFFF"/>
                </a:solidFill>
                <a:latin typeface="Trebuchet MS"/>
                <a:cs typeface="Trebuchet MS"/>
              </a:rPr>
              <a:t>our</a:t>
            </a:r>
            <a:r>
              <a:rPr sz="2000" spc="-60" dirty="0">
                <a:solidFill>
                  <a:srgbClr val="FFFFFF"/>
                </a:solidFill>
                <a:latin typeface="Trebuchet MS"/>
                <a:cs typeface="Trebuchet MS"/>
              </a:rPr>
              <a:t> </a:t>
            </a:r>
            <a:r>
              <a:rPr sz="2000" spc="35" dirty="0">
                <a:solidFill>
                  <a:srgbClr val="FFFFFF"/>
                </a:solidFill>
                <a:latin typeface="Trebuchet MS"/>
                <a:cs typeface="Trebuchet MS"/>
              </a:rPr>
              <a:t>menu</a:t>
            </a:r>
            <a:r>
              <a:rPr sz="2000" spc="-85" dirty="0">
                <a:solidFill>
                  <a:srgbClr val="FFFFFF"/>
                </a:solidFill>
                <a:latin typeface="Trebuchet MS"/>
                <a:cs typeface="Trebuchet MS"/>
              </a:rPr>
              <a:t> </a:t>
            </a:r>
            <a:r>
              <a:rPr sz="2000" spc="-25" dirty="0">
                <a:solidFill>
                  <a:srgbClr val="FFFFFF"/>
                </a:solidFill>
                <a:latin typeface="Trebuchet MS"/>
                <a:cs typeface="Trebuchet MS"/>
              </a:rPr>
              <a:t>will,</a:t>
            </a:r>
            <a:r>
              <a:rPr sz="2000" spc="-285" dirty="0">
                <a:solidFill>
                  <a:srgbClr val="FFFFFF"/>
                </a:solidFill>
                <a:latin typeface="Trebuchet MS"/>
                <a:cs typeface="Trebuchet MS"/>
              </a:rPr>
              <a:t> </a:t>
            </a:r>
            <a:r>
              <a:rPr sz="2000" spc="30" dirty="0">
                <a:solidFill>
                  <a:srgbClr val="FFFFFF"/>
                </a:solidFill>
                <a:latin typeface="Trebuchet MS"/>
                <a:cs typeface="Trebuchet MS"/>
              </a:rPr>
              <a:t>make</a:t>
            </a:r>
            <a:r>
              <a:rPr sz="2000" spc="-40" dirty="0">
                <a:solidFill>
                  <a:srgbClr val="FFFFFF"/>
                </a:solidFill>
                <a:latin typeface="Trebuchet MS"/>
                <a:cs typeface="Trebuchet MS"/>
              </a:rPr>
              <a:t> </a:t>
            </a:r>
            <a:r>
              <a:rPr sz="2000" spc="-50" dirty="0">
                <a:solidFill>
                  <a:srgbClr val="FFFFFF"/>
                </a:solidFill>
                <a:latin typeface="Trebuchet MS"/>
                <a:cs typeface="Trebuchet MS"/>
              </a:rPr>
              <a:t>it</a:t>
            </a:r>
            <a:r>
              <a:rPr sz="2000" spc="-204" dirty="0">
                <a:solidFill>
                  <a:srgbClr val="FFFFFF"/>
                </a:solidFill>
                <a:latin typeface="Trebuchet MS"/>
                <a:cs typeface="Trebuchet MS"/>
              </a:rPr>
              <a:t> </a:t>
            </a:r>
            <a:r>
              <a:rPr sz="2000" spc="50" dirty="0">
                <a:solidFill>
                  <a:srgbClr val="FFFFFF"/>
                </a:solidFill>
                <a:latin typeface="Trebuchet MS"/>
                <a:cs typeface="Trebuchet MS"/>
              </a:rPr>
              <a:t>look</a:t>
            </a:r>
            <a:r>
              <a:rPr sz="2000" spc="-30" dirty="0">
                <a:solidFill>
                  <a:srgbClr val="FFFFFF"/>
                </a:solidFill>
                <a:latin typeface="Trebuchet MS"/>
                <a:cs typeface="Trebuchet MS"/>
              </a:rPr>
              <a:t> </a:t>
            </a:r>
            <a:r>
              <a:rPr sz="2000" spc="25" dirty="0">
                <a:solidFill>
                  <a:srgbClr val="FFFFFF"/>
                </a:solidFill>
                <a:latin typeface="Trebuchet MS"/>
                <a:cs typeface="Trebuchet MS"/>
              </a:rPr>
              <a:t>more  </a:t>
            </a:r>
            <a:r>
              <a:rPr sz="2000" spc="-25" dirty="0">
                <a:solidFill>
                  <a:srgbClr val="FFFFFF"/>
                </a:solidFill>
                <a:latin typeface="Trebuchet MS"/>
                <a:cs typeface="Trebuchet MS"/>
              </a:rPr>
              <a:t>attracting</a:t>
            </a:r>
            <a:r>
              <a:rPr sz="2000" spc="-160" dirty="0">
                <a:solidFill>
                  <a:srgbClr val="FFFFFF"/>
                </a:solidFill>
                <a:latin typeface="Trebuchet MS"/>
                <a:cs typeface="Trebuchet MS"/>
              </a:rPr>
              <a:t> </a:t>
            </a:r>
            <a:r>
              <a:rPr sz="2000" spc="45" dirty="0">
                <a:solidFill>
                  <a:srgbClr val="FFFFFF"/>
                </a:solidFill>
                <a:latin typeface="Trebuchet MS"/>
                <a:cs typeface="Trebuchet MS"/>
              </a:rPr>
              <a:t>and</a:t>
            </a:r>
            <a:r>
              <a:rPr sz="2000" spc="-60" dirty="0">
                <a:solidFill>
                  <a:srgbClr val="FFFFFF"/>
                </a:solidFill>
                <a:latin typeface="Trebuchet MS"/>
                <a:cs typeface="Trebuchet MS"/>
              </a:rPr>
              <a:t> </a:t>
            </a:r>
            <a:r>
              <a:rPr sz="2000" spc="15" dirty="0">
                <a:solidFill>
                  <a:srgbClr val="FFFFFF"/>
                </a:solidFill>
                <a:latin typeface="Trebuchet MS"/>
                <a:cs typeface="Trebuchet MS"/>
              </a:rPr>
              <a:t>mouthwatering</a:t>
            </a:r>
            <a:r>
              <a:rPr sz="2000" spc="-125" dirty="0">
                <a:solidFill>
                  <a:srgbClr val="FFFFFF"/>
                </a:solidFill>
                <a:latin typeface="Trebuchet MS"/>
                <a:cs typeface="Trebuchet MS"/>
              </a:rPr>
              <a:t> </a:t>
            </a:r>
            <a:r>
              <a:rPr sz="2000" spc="-30" dirty="0">
                <a:solidFill>
                  <a:srgbClr val="FFFFFF"/>
                </a:solidFill>
                <a:latin typeface="Trebuchet MS"/>
                <a:cs typeface="Trebuchet MS"/>
              </a:rPr>
              <a:t>to</a:t>
            </a:r>
            <a:r>
              <a:rPr sz="2000" spc="-180" dirty="0">
                <a:solidFill>
                  <a:srgbClr val="FFFFFF"/>
                </a:solidFill>
                <a:latin typeface="Trebuchet MS"/>
                <a:cs typeface="Trebuchet MS"/>
              </a:rPr>
              <a:t> </a:t>
            </a:r>
            <a:r>
              <a:rPr sz="2000" spc="-20" dirty="0">
                <a:solidFill>
                  <a:srgbClr val="FFFFFF"/>
                </a:solidFill>
                <a:latin typeface="Trebuchet MS"/>
                <a:cs typeface="Trebuchet MS"/>
              </a:rPr>
              <a:t>the</a:t>
            </a:r>
            <a:r>
              <a:rPr sz="2000" spc="-155" dirty="0">
                <a:solidFill>
                  <a:srgbClr val="FFFFFF"/>
                </a:solidFill>
                <a:latin typeface="Trebuchet MS"/>
                <a:cs typeface="Trebuchet MS"/>
              </a:rPr>
              <a:t> </a:t>
            </a:r>
            <a:r>
              <a:rPr sz="2000" spc="-5" dirty="0">
                <a:solidFill>
                  <a:srgbClr val="FFFFFF"/>
                </a:solidFill>
                <a:latin typeface="Trebuchet MS"/>
                <a:cs typeface="Trebuchet MS"/>
              </a:rPr>
              <a:t>customer.</a:t>
            </a:r>
            <a:endParaRPr sz="2000">
              <a:latin typeface="Trebuchet MS"/>
              <a:cs typeface="Trebuchet MS"/>
            </a:endParaRPr>
          </a:p>
          <a:p>
            <a:pPr marL="241300" marR="144780" indent="-228600" algn="just">
              <a:lnSpc>
                <a:spcPct val="120000"/>
              </a:lnSpc>
              <a:spcBef>
                <a:spcPts val="900"/>
              </a:spcBef>
              <a:buFont typeface="Arial"/>
              <a:buChar char="•"/>
              <a:tabLst>
                <a:tab pos="241300" algn="l"/>
              </a:tabLst>
            </a:pPr>
            <a:r>
              <a:rPr sz="2000" spc="40" dirty="0">
                <a:solidFill>
                  <a:srgbClr val="FFFFFF"/>
                </a:solidFill>
                <a:latin typeface="Trebuchet MS"/>
                <a:cs typeface="Trebuchet MS"/>
              </a:rPr>
              <a:t>We</a:t>
            </a:r>
            <a:r>
              <a:rPr sz="2000" spc="-30" dirty="0">
                <a:solidFill>
                  <a:srgbClr val="FFFFFF"/>
                </a:solidFill>
                <a:latin typeface="Trebuchet MS"/>
                <a:cs typeface="Trebuchet MS"/>
              </a:rPr>
              <a:t> </a:t>
            </a:r>
            <a:r>
              <a:rPr sz="2000" spc="40" dirty="0">
                <a:solidFill>
                  <a:srgbClr val="FFFFFF"/>
                </a:solidFill>
                <a:latin typeface="Trebuchet MS"/>
                <a:cs typeface="Trebuchet MS"/>
              </a:rPr>
              <a:t>could</a:t>
            </a:r>
            <a:r>
              <a:rPr sz="2000" spc="-45" dirty="0">
                <a:solidFill>
                  <a:srgbClr val="FFFFFF"/>
                </a:solidFill>
                <a:latin typeface="Trebuchet MS"/>
                <a:cs typeface="Trebuchet MS"/>
              </a:rPr>
              <a:t> </a:t>
            </a:r>
            <a:r>
              <a:rPr sz="2000" spc="25" dirty="0">
                <a:solidFill>
                  <a:srgbClr val="FFFFFF"/>
                </a:solidFill>
                <a:latin typeface="Trebuchet MS"/>
                <a:cs typeface="Trebuchet MS"/>
              </a:rPr>
              <a:t>also</a:t>
            </a:r>
            <a:r>
              <a:rPr sz="2000" spc="-40" dirty="0">
                <a:solidFill>
                  <a:srgbClr val="FFFFFF"/>
                </a:solidFill>
                <a:latin typeface="Trebuchet MS"/>
                <a:cs typeface="Trebuchet MS"/>
              </a:rPr>
              <a:t> </a:t>
            </a:r>
            <a:r>
              <a:rPr sz="2000" spc="35" dirty="0">
                <a:solidFill>
                  <a:srgbClr val="FFFFFF"/>
                </a:solidFill>
                <a:latin typeface="Trebuchet MS"/>
                <a:cs typeface="Trebuchet MS"/>
              </a:rPr>
              <a:t>include</a:t>
            </a:r>
            <a:r>
              <a:rPr sz="2000" spc="-35" dirty="0">
                <a:solidFill>
                  <a:srgbClr val="FFFFFF"/>
                </a:solidFill>
                <a:latin typeface="Trebuchet MS"/>
                <a:cs typeface="Trebuchet MS"/>
              </a:rPr>
              <a:t> </a:t>
            </a:r>
            <a:r>
              <a:rPr sz="2000" dirty="0">
                <a:solidFill>
                  <a:srgbClr val="FFFFFF"/>
                </a:solidFill>
                <a:latin typeface="Trebuchet MS"/>
                <a:cs typeface="Trebuchet MS"/>
              </a:rPr>
              <a:t>a</a:t>
            </a:r>
            <a:r>
              <a:rPr sz="2000" spc="-100" dirty="0">
                <a:solidFill>
                  <a:srgbClr val="FFFFFF"/>
                </a:solidFill>
                <a:latin typeface="Trebuchet MS"/>
                <a:cs typeface="Trebuchet MS"/>
              </a:rPr>
              <a:t> </a:t>
            </a:r>
            <a:r>
              <a:rPr sz="2000" spc="-15" dirty="0">
                <a:solidFill>
                  <a:srgbClr val="FFFFFF"/>
                </a:solidFill>
                <a:latin typeface="Trebuchet MS"/>
                <a:cs typeface="Trebuchet MS"/>
              </a:rPr>
              <a:t>few</a:t>
            </a:r>
            <a:r>
              <a:rPr sz="2000" spc="-114" dirty="0">
                <a:solidFill>
                  <a:srgbClr val="FFFFFF"/>
                </a:solidFill>
                <a:latin typeface="Trebuchet MS"/>
                <a:cs typeface="Trebuchet MS"/>
              </a:rPr>
              <a:t> </a:t>
            </a:r>
            <a:r>
              <a:rPr sz="2000" spc="30" dirty="0">
                <a:solidFill>
                  <a:srgbClr val="FFFFFF"/>
                </a:solidFill>
                <a:latin typeface="Trebuchet MS"/>
                <a:cs typeface="Trebuchet MS"/>
              </a:rPr>
              <a:t>burritos</a:t>
            </a:r>
            <a:r>
              <a:rPr sz="2000" spc="-40" dirty="0">
                <a:solidFill>
                  <a:srgbClr val="FFFFFF"/>
                </a:solidFill>
                <a:latin typeface="Trebuchet MS"/>
                <a:cs typeface="Trebuchet MS"/>
              </a:rPr>
              <a:t> </a:t>
            </a:r>
            <a:r>
              <a:rPr sz="2000" spc="25" dirty="0">
                <a:solidFill>
                  <a:srgbClr val="FFFFFF"/>
                </a:solidFill>
                <a:latin typeface="Trebuchet MS"/>
                <a:cs typeface="Trebuchet MS"/>
              </a:rPr>
              <a:t>which</a:t>
            </a:r>
            <a:r>
              <a:rPr sz="2000" spc="-65" dirty="0">
                <a:solidFill>
                  <a:srgbClr val="FFFFFF"/>
                </a:solidFill>
                <a:latin typeface="Trebuchet MS"/>
                <a:cs typeface="Trebuchet MS"/>
              </a:rPr>
              <a:t> </a:t>
            </a:r>
            <a:r>
              <a:rPr sz="2000" spc="5" dirty="0">
                <a:solidFill>
                  <a:srgbClr val="FFFFFF"/>
                </a:solidFill>
                <a:latin typeface="Trebuchet MS"/>
                <a:cs typeface="Trebuchet MS"/>
              </a:rPr>
              <a:t>are</a:t>
            </a:r>
            <a:r>
              <a:rPr sz="2000" spc="-90" dirty="0">
                <a:solidFill>
                  <a:srgbClr val="FFFFFF"/>
                </a:solidFill>
                <a:latin typeface="Trebuchet MS"/>
                <a:cs typeface="Trebuchet MS"/>
              </a:rPr>
              <a:t> </a:t>
            </a:r>
            <a:r>
              <a:rPr sz="2000" spc="25" dirty="0">
                <a:solidFill>
                  <a:srgbClr val="FFFFFF"/>
                </a:solidFill>
                <a:latin typeface="Trebuchet MS"/>
                <a:cs typeface="Trebuchet MS"/>
              </a:rPr>
              <a:t>reviewed</a:t>
            </a:r>
            <a:r>
              <a:rPr sz="2000" spc="-60" dirty="0">
                <a:solidFill>
                  <a:srgbClr val="FFFFFF"/>
                </a:solidFill>
                <a:latin typeface="Trebuchet MS"/>
                <a:cs typeface="Trebuchet MS"/>
              </a:rPr>
              <a:t> </a:t>
            </a:r>
            <a:r>
              <a:rPr sz="2000" spc="15" dirty="0">
                <a:solidFill>
                  <a:srgbClr val="FFFFFF"/>
                </a:solidFill>
                <a:latin typeface="Trebuchet MS"/>
                <a:cs typeface="Trebuchet MS"/>
              </a:rPr>
              <a:t>less.</a:t>
            </a:r>
            <a:r>
              <a:rPr sz="2000" spc="-95" dirty="0">
                <a:solidFill>
                  <a:srgbClr val="FFFFFF"/>
                </a:solidFill>
                <a:latin typeface="Trebuchet MS"/>
                <a:cs typeface="Trebuchet MS"/>
              </a:rPr>
              <a:t> </a:t>
            </a:r>
            <a:r>
              <a:rPr sz="2000" spc="80" dirty="0">
                <a:solidFill>
                  <a:srgbClr val="FFFFFF"/>
                </a:solidFill>
                <a:latin typeface="Trebuchet MS"/>
                <a:cs typeface="Trebuchet MS"/>
              </a:rPr>
              <a:t>As</a:t>
            </a:r>
            <a:r>
              <a:rPr sz="2000" spc="65" dirty="0">
                <a:solidFill>
                  <a:srgbClr val="FFFFFF"/>
                </a:solidFill>
                <a:latin typeface="Trebuchet MS"/>
                <a:cs typeface="Trebuchet MS"/>
              </a:rPr>
              <a:t> </a:t>
            </a:r>
            <a:r>
              <a:rPr sz="2000" spc="40" dirty="0">
                <a:solidFill>
                  <a:srgbClr val="FFFFFF"/>
                </a:solidFill>
                <a:latin typeface="Trebuchet MS"/>
                <a:cs typeface="Trebuchet MS"/>
              </a:rPr>
              <a:t>less</a:t>
            </a:r>
            <a:r>
              <a:rPr sz="2000" spc="-30" dirty="0">
                <a:solidFill>
                  <a:srgbClr val="FFFFFF"/>
                </a:solidFill>
                <a:latin typeface="Trebuchet MS"/>
                <a:cs typeface="Trebuchet MS"/>
              </a:rPr>
              <a:t> </a:t>
            </a:r>
            <a:r>
              <a:rPr sz="2000" spc="25" dirty="0">
                <a:solidFill>
                  <a:srgbClr val="FFFFFF"/>
                </a:solidFill>
                <a:latin typeface="Trebuchet MS"/>
                <a:cs typeface="Trebuchet MS"/>
              </a:rPr>
              <a:t>reviews</a:t>
            </a:r>
            <a:r>
              <a:rPr sz="2000" spc="-45" dirty="0">
                <a:solidFill>
                  <a:srgbClr val="FFFFFF"/>
                </a:solidFill>
                <a:latin typeface="Trebuchet MS"/>
                <a:cs typeface="Trebuchet MS"/>
              </a:rPr>
              <a:t> </a:t>
            </a:r>
            <a:r>
              <a:rPr sz="2000" spc="35" dirty="0">
                <a:solidFill>
                  <a:srgbClr val="FFFFFF"/>
                </a:solidFill>
                <a:latin typeface="Trebuchet MS"/>
                <a:cs typeface="Trebuchet MS"/>
              </a:rPr>
              <a:t>can  </a:t>
            </a:r>
            <a:r>
              <a:rPr sz="2000" spc="30" dirty="0">
                <a:solidFill>
                  <a:srgbClr val="FFFFFF"/>
                </a:solidFill>
                <a:latin typeface="Trebuchet MS"/>
                <a:cs typeface="Trebuchet MS"/>
              </a:rPr>
              <a:t>also</a:t>
            </a:r>
            <a:r>
              <a:rPr sz="2000" dirty="0">
                <a:solidFill>
                  <a:srgbClr val="FFFFFF"/>
                </a:solidFill>
                <a:latin typeface="Trebuchet MS"/>
                <a:cs typeface="Trebuchet MS"/>
              </a:rPr>
              <a:t> </a:t>
            </a:r>
            <a:r>
              <a:rPr sz="2000" spc="25" dirty="0">
                <a:solidFill>
                  <a:srgbClr val="FFFFFF"/>
                </a:solidFill>
                <a:latin typeface="Trebuchet MS"/>
                <a:cs typeface="Trebuchet MS"/>
              </a:rPr>
              <a:t>mean</a:t>
            </a:r>
            <a:r>
              <a:rPr sz="2000" spc="-10" dirty="0">
                <a:solidFill>
                  <a:srgbClr val="FFFFFF"/>
                </a:solidFill>
                <a:latin typeface="Trebuchet MS"/>
                <a:cs typeface="Trebuchet MS"/>
              </a:rPr>
              <a:t> </a:t>
            </a:r>
            <a:r>
              <a:rPr sz="2000" spc="-70" dirty="0">
                <a:solidFill>
                  <a:srgbClr val="FFFFFF"/>
                </a:solidFill>
                <a:latin typeface="Trebuchet MS"/>
                <a:cs typeface="Trebuchet MS"/>
              </a:rPr>
              <a:t>that</a:t>
            </a:r>
            <a:r>
              <a:rPr sz="2000" spc="-130" dirty="0">
                <a:solidFill>
                  <a:srgbClr val="FFFFFF"/>
                </a:solidFill>
                <a:latin typeface="Trebuchet MS"/>
                <a:cs typeface="Trebuchet MS"/>
              </a:rPr>
              <a:t> </a:t>
            </a:r>
            <a:r>
              <a:rPr sz="2000" spc="-25" dirty="0">
                <a:solidFill>
                  <a:srgbClr val="FFFFFF"/>
                </a:solidFill>
                <a:latin typeface="Trebuchet MS"/>
                <a:cs typeface="Trebuchet MS"/>
              </a:rPr>
              <a:t>the</a:t>
            </a:r>
            <a:r>
              <a:rPr sz="2000" spc="-80" dirty="0">
                <a:solidFill>
                  <a:srgbClr val="FFFFFF"/>
                </a:solidFill>
                <a:latin typeface="Trebuchet MS"/>
                <a:cs typeface="Trebuchet MS"/>
              </a:rPr>
              <a:t> </a:t>
            </a:r>
            <a:r>
              <a:rPr sz="2000" spc="10" dirty="0">
                <a:solidFill>
                  <a:srgbClr val="FFFFFF"/>
                </a:solidFill>
                <a:latin typeface="Trebuchet MS"/>
                <a:cs typeface="Trebuchet MS"/>
              </a:rPr>
              <a:t>particular</a:t>
            </a:r>
            <a:r>
              <a:rPr sz="2000" spc="-15" dirty="0">
                <a:solidFill>
                  <a:srgbClr val="FFFFFF"/>
                </a:solidFill>
                <a:latin typeface="Trebuchet MS"/>
                <a:cs typeface="Trebuchet MS"/>
              </a:rPr>
              <a:t> </a:t>
            </a:r>
            <a:r>
              <a:rPr sz="2000" spc="20" dirty="0">
                <a:solidFill>
                  <a:srgbClr val="FFFFFF"/>
                </a:solidFill>
                <a:latin typeface="Trebuchet MS"/>
                <a:cs typeface="Trebuchet MS"/>
              </a:rPr>
              <a:t>burrito</a:t>
            </a:r>
            <a:r>
              <a:rPr sz="2000" spc="-5" dirty="0">
                <a:solidFill>
                  <a:srgbClr val="FFFFFF"/>
                </a:solidFill>
                <a:latin typeface="Trebuchet MS"/>
                <a:cs typeface="Trebuchet MS"/>
              </a:rPr>
              <a:t> </a:t>
            </a:r>
            <a:r>
              <a:rPr sz="2000" spc="30" dirty="0">
                <a:solidFill>
                  <a:srgbClr val="FFFFFF"/>
                </a:solidFill>
                <a:latin typeface="Trebuchet MS"/>
                <a:cs typeface="Trebuchet MS"/>
              </a:rPr>
              <a:t>is</a:t>
            </a:r>
            <a:r>
              <a:rPr sz="2000" spc="10" dirty="0">
                <a:solidFill>
                  <a:srgbClr val="FFFFFF"/>
                </a:solidFill>
                <a:latin typeface="Trebuchet MS"/>
                <a:cs typeface="Trebuchet MS"/>
              </a:rPr>
              <a:t> </a:t>
            </a:r>
            <a:r>
              <a:rPr sz="2000" spc="5" dirty="0">
                <a:solidFill>
                  <a:srgbClr val="FFFFFF"/>
                </a:solidFill>
                <a:latin typeface="Trebuchet MS"/>
                <a:cs typeface="Trebuchet MS"/>
              </a:rPr>
              <a:t>localized.</a:t>
            </a:r>
            <a:r>
              <a:rPr sz="2000" spc="-50" dirty="0">
                <a:solidFill>
                  <a:srgbClr val="FFFFFF"/>
                </a:solidFill>
                <a:latin typeface="Trebuchet MS"/>
                <a:cs typeface="Trebuchet MS"/>
              </a:rPr>
              <a:t> </a:t>
            </a:r>
            <a:r>
              <a:rPr sz="2000" spc="40" dirty="0">
                <a:solidFill>
                  <a:srgbClr val="FFFFFF"/>
                </a:solidFill>
                <a:latin typeface="Trebuchet MS"/>
                <a:cs typeface="Trebuchet MS"/>
              </a:rPr>
              <a:t>By</a:t>
            </a:r>
            <a:r>
              <a:rPr sz="2000" spc="35" dirty="0">
                <a:solidFill>
                  <a:srgbClr val="FFFFFF"/>
                </a:solidFill>
                <a:latin typeface="Trebuchet MS"/>
                <a:cs typeface="Trebuchet MS"/>
              </a:rPr>
              <a:t> </a:t>
            </a:r>
            <a:r>
              <a:rPr sz="2000" spc="50" dirty="0">
                <a:solidFill>
                  <a:srgbClr val="FFFFFF"/>
                </a:solidFill>
                <a:latin typeface="Trebuchet MS"/>
                <a:cs typeface="Trebuchet MS"/>
              </a:rPr>
              <a:t>including</a:t>
            </a:r>
            <a:r>
              <a:rPr sz="2000" dirty="0">
                <a:solidFill>
                  <a:srgbClr val="FFFFFF"/>
                </a:solidFill>
                <a:latin typeface="Trebuchet MS"/>
                <a:cs typeface="Trebuchet MS"/>
              </a:rPr>
              <a:t> </a:t>
            </a:r>
            <a:r>
              <a:rPr sz="2000" spc="-10" dirty="0">
                <a:solidFill>
                  <a:srgbClr val="FFFFFF"/>
                </a:solidFill>
                <a:latin typeface="Trebuchet MS"/>
                <a:cs typeface="Trebuchet MS"/>
              </a:rPr>
              <a:t>them</a:t>
            </a:r>
            <a:r>
              <a:rPr sz="2000" spc="-55" dirty="0">
                <a:solidFill>
                  <a:srgbClr val="FFFFFF"/>
                </a:solidFill>
                <a:latin typeface="Trebuchet MS"/>
                <a:cs typeface="Trebuchet MS"/>
              </a:rPr>
              <a:t> </a:t>
            </a:r>
            <a:r>
              <a:rPr sz="2000" spc="10" dirty="0">
                <a:solidFill>
                  <a:srgbClr val="FFFFFF"/>
                </a:solidFill>
                <a:latin typeface="Trebuchet MS"/>
                <a:cs typeface="Trebuchet MS"/>
              </a:rPr>
              <a:t>we</a:t>
            </a:r>
            <a:r>
              <a:rPr sz="2000" spc="-20" dirty="0">
                <a:solidFill>
                  <a:srgbClr val="FFFFFF"/>
                </a:solidFill>
                <a:latin typeface="Trebuchet MS"/>
                <a:cs typeface="Trebuchet MS"/>
              </a:rPr>
              <a:t> </a:t>
            </a:r>
            <a:r>
              <a:rPr sz="2000" spc="25" dirty="0">
                <a:solidFill>
                  <a:srgbClr val="FFFFFF"/>
                </a:solidFill>
                <a:latin typeface="Trebuchet MS"/>
                <a:cs typeface="Trebuchet MS"/>
              </a:rPr>
              <a:t>can</a:t>
            </a:r>
            <a:r>
              <a:rPr sz="2000" spc="-25" dirty="0">
                <a:solidFill>
                  <a:srgbClr val="FFFFFF"/>
                </a:solidFill>
                <a:latin typeface="Trebuchet MS"/>
                <a:cs typeface="Trebuchet MS"/>
              </a:rPr>
              <a:t> </a:t>
            </a:r>
            <a:r>
              <a:rPr sz="2000" spc="85" dirty="0">
                <a:solidFill>
                  <a:srgbClr val="FFFFFF"/>
                </a:solidFill>
                <a:latin typeface="Trebuchet MS"/>
                <a:cs typeface="Trebuchet MS"/>
              </a:rPr>
              <a:t>bring  </a:t>
            </a:r>
            <a:r>
              <a:rPr sz="2000" spc="45" dirty="0">
                <a:solidFill>
                  <a:srgbClr val="FFFFFF"/>
                </a:solidFill>
                <a:latin typeface="Trebuchet MS"/>
                <a:cs typeface="Trebuchet MS"/>
              </a:rPr>
              <a:t>secularism </a:t>
            </a:r>
            <a:r>
              <a:rPr sz="2000" spc="-35" dirty="0">
                <a:solidFill>
                  <a:srgbClr val="FFFFFF"/>
                </a:solidFill>
                <a:latin typeface="Trebuchet MS"/>
                <a:cs typeface="Trebuchet MS"/>
              </a:rPr>
              <a:t>to </a:t>
            </a:r>
            <a:r>
              <a:rPr sz="2000" spc="30" dirty="0">
                <a:solidFill>
                  <a:srgbClr val="FFFFFF"/>
                </a:solidFill>
                <a:latin typeface="Trebuchet MS"/>
                <a:cs typeface="Trebuchet MS"/>
              </a:rPr>
              <a:t>our</a:t>
            </a:r>
            <a:r>
              <a:rPr sz="2000" spc="-360" dirty="0">
                <a:solidFill>
                  <a:srgbClr val="FFFFFF"/>
                </a:solidFill>
                <a:latin typeface="Trebuchet MS"/>
                <a:cs typeface="Trebuchet MS"/>
              </a:rPr>
              <a:t> </a:t>
            </a:r>
            <a:r>
              <a:rPr sz="2000" spc="-5" dirty="0">
                <a:solidFill>
                  <a:srgbClr val="FFFFFF"/>
                </a:solidFill>
                <a:latin typeface="Trebuchet MS"/>
                <a:cs typeface="Trebuchet MS"/>
              </a:rPr>
              <a:t>menu.</a:t>
            </a:r>
            <a:endParaRPr sz="2000">
              <a:latin typeface="Trebuchet MS"/>
              <a:cs typeface="Trebuchet M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0536" y="163068"/>
            <a:ext cx="9884664" cy="91287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86255" y="601980"/>
            <a:ext cx="9656064" cy="91287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477772" y="181101"/>
            <a:ext cx="8768080" cy="945515"/>
          </a:xfrm>
          <a:prstGeom prst="rect">
            <a:avLst/>
          </a:prstGeom>
        </p:spPr>
        <p:txBody>
          <a:bodyPr vert="horz" wrap="square" lIns="0" tIns="73660" rIns="0" bIns="0" rtlCol="0">
            <a:spAutoFit/>
          </a:bodyPr>
          <a:lstStyle/>
          <a:p>
            <a:pPr marL="45720" marR="5080" indent="-33655">
              <a:lnSpc>
                <a:spcPts val="3400"/>
              </a:lnSpc>
              <a:spcBef>
                <a:spcPts val="580"/>
              </a:spcBef>
            </a:pPr>
            <a:r>
              <a:rPr sz="3200" spc="-180" dirty="0"/>
              <a:t>WHATINGREDIENTS</a:t>
            </a:r>
            <a:r>
              <a:rPr sz="3200" spc="-430" dirty="0"/>
              <a:t> </a:t>
            </a:r>
            <a:r>
              <a:rPr sz="3200" spc="-135" dirty="0"/>
              <a:t>ARE</a:t>
            </a:r>
            <a:r>
              <a:rPr sz="3200" spc="-434" dirty="0"/>
              <a:t> </a:t>
            </a:r>
            <a:r>
              <a:rPr sz="3200" spc="-90" dirty="0"/>
              <a:t>NECESSARY</a:t>
            </a:r>
            <a:r>
              <a:rPr sz="3200" spc="-265" dirty="0"/>
              <a:t> </a:t>
            </a:r>
            <a:r>
              <a:rPr sz="3200" spc="-140" dirty="0"/>
              <a:t>FOR  </a:t>
            </a:r>
            <a:r>
              <a:rPr sz="3200" i="1" spc="-135" dirty="0"/>
              <a:t>THE</a:t>
            </a:r>
            <a:r>
              <a:rPr sz="3200" i="1" spc="-405" dirty="0"/>
              <a:t> </a:t>
            </a:r>
            <a:r>
              <a:rPr sz="3200" i="1" spc="-190" dirty="0"/>
              <a:t>MAKINGOF</a:t>
            </a:r>
            <a:r>
              <a:rPr sz="3200" i="1" spc="-415" dirty="0"/>
              <a:t> </a:t>
            </a:r>
            <a:r>
              <a:rPr sz="3200" i="1" dirty="0"/>
              <a:t>A</a:t>
            </a:r>
            <a:r>
              <a:rPr sz="3200" i="1" spc="-305" dirty="0"/>
              <a:t> </a:t>
            </a:r>
            <a:r>
              <a:rPr sz="3200" i="1" spc="-185" dirty="0"/>
              <a:t>PARTICULAR</a:t>
            </a:r>
            <a:r>
              <a:rPr sz="3200" i="1" spc="-409" dirty="0"/>
              <a:t> </a:t>
            </a:r>
            <a:r>
              <a:rPr sz="3200" i="1" spc="-175" dirty="0"/>
              <a:t>BURRITO?</a:t>
            </a:r>
            <a:endParaRPr sz="3200"/>
          </a:p>
        </p:txBody>
      </p:sp>
      <p:sp>
        <p:nvSpPr>
          <p:cNvPr id="5" name="object 5"/>
          <p:cNvSpPr/>
          <p:nvPr/>
        </p:nvSpPr>
        <p:spPr>
          <a:xfrm>
            <a:off x="1060703" y="1258822"/>
            <a:ext cx="10070592" cy="548487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80559" y="851916"/>
            <a:ext cx="3268980" cy="9677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733671" y="933653"/>
            <a:ext cx="2722880" cy="543560"/>
          </a:xfrm>
          <a:prstGeom prst="rect">
            <a:avLst/>
          </a:prstGeom>
        </p:spPr>
        <p:txBody>
          <a:bodyPr vert="horz" wrap="square" lIns="0" tIns="12065" rIns="0" bIns="0" rtlCol="0">
            <a:spAutoFit/>
          </a:bodyPr>
          <a:lstStyle/>
          <a:p>
            <a:pPr marL="12700">
              <a:lnSpc>
                <a:spcPct val="100000"/>
              </a:lnSpc>
              <a:spcBef>
                <a:spcPts val="95"/>
              </a:spcBef>
            </a:pPr>
            <a:r>
              <a:rPr sz="3400" i="0" spc="-90" dirty="0">
                <a:latin typeface="Georgia"/>
                <a:cs typeface="Georgia"/>
              </a:rPr>
              <a:t>INFERENCE</a:t>
            </a:r>
            <a:endParaRPr sz="3400">
              <a:latin typeface="Georgia"/>
              <a:cs typeface="Georgia"/>
            </a:endParaRPr>
          </a:p>
        </p:txBody>
      </p:sp>
      <p:sp>
        <p:nvSpPr>
          <p:cNvPr id="4" name="object 4"/>
          <p:cNvSpPr txBox="1"/>
          <p:nvPr/>
        </p:nvSpPr>
        <p:spPr>
          <a:xfrm>
            <a:off x="992225" y="2035530"/>
            <a:ext cx="9872345" cy="1488440"/>
          </a:xfrm>
          <a:prstGeom prst="rect">
            <a:avLst/>
          </a:prstGeom>
        </p:spPr>
        <p:txBody>
          <a:bodyPr vert="horz" wrap="square" lIns="0" tIns="12700" rIns="0" bIns="0" rtlCol="0">
            <a:spAutoFit/>
          </a:bodyPr>
          <a:lstStyle/>
          <a:p>
            <a:pPr marL="241300" marR="5080" indent="-228600">
              <a:lnSpc>
                <a:spcPct val="120000"/>
              </a:lnSpc>
              <a:spcBef>
                <a:spcPts val="100"/>
              </a:spcBef>
              <a:buFont typeface="Arial"/>
              <a:buChar char="•"/>
              <a:tabLst>
                <a:tab pos="240665" algn="l"/>
                <a:tab pos="241300" algn="l"/>
              </a:tabLst>
            </a:pPr>
            <a:r>
              <a:rPr sz="2000" spc="15" dirty="0">
                <a:solidFill>
                  <a:srgbClr val="FFFFFF"/>
                </a:solidFill>
                <a:latin typeface="Trebuchet MS"/>
                <a:cs typeface="Trebuchet MS"/>
              </a:rPr>
              <a:t>Clearly,</a:t>
            </a:r>
            <a:r>
              <a:rPr sz="2000" spc="-280" dirty="0">
                <a:solidFill>
                  <a:srgbClr val="FFFFFF"/>
                </a:solidFill>
                <a:latin typeface="Trebuchet MS"/>
                <a:cs typeface="Trebuchet MS"/>
              </a:rPr>
              <a:t> </a:t>
            </a:r>
            <a:r>
              <a:rPr sz="2000" spc="15" dirty="0">
                <a:solidFill>
                  <a:srgbClr val="FFFFFF"/>
                </a:solidFill>
                <a:latin typeface="Trebuchet MS"/>
                <a:cs typeface="Trebuchet MS"/>
              </a:rPr>
              <a:t>we</a:t>
            </a:r>
            <a:r>
              <a:rPr sz="2000" spc="-90" dirty="0">
                <a:solidFill>
                  <a:srgbClr val="FFFFFF"/>
                </a:solidFill>
                <a:latin typeface="Trebuchet MS"/>
                <a:cs typeface="Trebuchet MS"/>
              </a:rPr>
              <a:t> </a:t>
            </a:r>
            <a:r>
              <a:rPr sz="2000" spc="25" dirty="0">
                <a:solidFill>
                  <a:srgbClr val="FFFFFF"/>
                </a:solidFill>
                <a:latin typeface="Trebuchet MS"/>
                <a:cs typeface="Trebuchet MS"/>
              </a:rPr>
              <a:t>can</a:t>
            </a:r>
            <a:r>
              <a:rPr sz="2000" spc="-80" dirty="0">
                <a:solidFill>
                  <a:srgbClr val="FFFFFF"/>
                </a:solidFill>
                <a:latin typeface="Trebuchet MS"/>
                <a:cs typeface="Trebuchet MS"/>
              </a:rPr>
              <a:t> </a:t>
            </a:r>
            <a:r>
              <a:rPr sz="2000" spc="40" dirty="0">
                <a:solidFill>
                  <a:srgbClr val="FFFFFF"/>
                </a:solidFill>
                <a:latin typeface="Trebuchet MS"/>
                <a:cs typeface="Trebuchet MS"/>
              </a:rPr>
              <a:t>see</a:t>
            </a:r>
            <a:r>
              <a:rPr sz="2000" spc="-15" dirty="0">
                <a:solidFill>
                  <a:srgbClr val="FFFFFF"/>
                </a:solidFill>
                <a:latin typeface="Trebuchet MS"/>
                <a:cs typeface="Trebuchet MS"/>
              </a:rPr>
              <a:t> </a:t>
            </a:r>
            <a:r>
              <a:rPr sz="2000" spc="-65" dirty="0">
                <a:solidFill>
                  <a:srgbClr val="FFFFFF"/>
                </a:solidFill>
                <a:latin typeface="Trebuchet MS"/>
                <a:cs typeface="Trebuchet MS"/>
              </a:rPr>
              <a:t>that</a:t>
            </a:r>
            <a:r>
              <a:rPr sz="2000" spc="-220" dirty="0">
                <a:solidFill>
                  <a:srgbClr val="FFFFFF"/>
                </a:solidFill>
                <a:latin typeface="Trebuchet MS"/>
                <a:cs typeface="Trebuchet MS"/>
              </a:rPr>
              <a:t> </a:t>
            </a:r>
            <a:r>
              <a:rPr sz="2000" dirty="0">
                <a:solidFill>
                  <a:srgbClr val="FFFFFF"/>
                </a:solidFill>
                <a:latin typeface="Trebuchet MS"/>
                <a:cs typeface="Trebuchet MS"/>
              </a:rPr>
              <a:t>for</a:t>
            </a:r>
            <a:r>
              <a:rPr sz="2000" spc="-105" dirty="0">
                <a:solidFill>
                  <a:srgbClr val="FFFFFF"/>
                </a:solidFill>
                <a:latin typeface="Trebuchet MS"/>
                <a:cs typeface="Trebuchet MS"/>
              </a:rPr>
              <a:t> </a:t>
            </a:r>
            <a:r>
              <a:rPr sz="2000" spc="25" dirty="0">
                <a:solidFill>
                  <a:srgbClr val="FFFFFF"/>
                </a:solidFill>
                <a:latin typeface="Trebuchet MS"/>
                <a:cs typeface="Trebuchet MS"/>
              </a:rPr>
              <a:t>each</a:t>
            </a:r>
            <a:r>
              <a:rPr sz="2000" spc="-75" dirty="0">
                <a:solidFill>
                  <a:srgbClr val="FFFFFF"/>
                </a:solidFill>
                <a:latin typeface="Trebuchet MS"/>
                <a:cs typeface="Trebuchet MS"/>
              </a:rPr>
              <a:t> </a:t>
            </a:r>
            <a:r>
              <a:rPr sz="2000" spc="-25" dirty="0">
                <a:solidFill>
                  <a:srgbClr val="FFFFFF"/>
                </a:solidFill>
                <a:latin typeface="Trebuchet MS"/>
                <a:cs typeface="Trebuchet MS"/>
              </a:rPr>
              <a:t>of</a:t>
            </a:r>
            <a:r>
              <a:rPr sz="2000" spc="-140" dirty="0">
                <a:solidFill>
                  <a:srgbClr val="FFFFFF"/>
                </a:solidFill>
                <a:latin typeface="Trebuchet MS"/>
                <a:cs typeface="Trebuchet MS"/>
              </a:rPr>
              <a:t> </a:t>
            </a:r>
            <a:r>
              <a:rPr sz="2000" spc="-20" dirty="0">
                <a:solidFill>
                  <a:srgbClr val="FFFFFF"/>
                </a:solidFill>
                <a:latin typeface="Trebuchet MS"/>
                <a:cs typeface="Trebuchet MS"/>
              </a:rPr>
              <a:t>the</a:t>
            </a:r>
            <a:r>
              <a:rPr sz="2000" spc="-145" dirty="0">
                <a:solidFill>
                  <a:srgbClr val="FFFFFF"/>
                </a:solidFill>
                <a:latin typeface="Trebuchet MS"/>
                <a:cs typeface="Trebuchet MS"/>
              </a:rPr>
              <a:t> </a:t>
            </a:r>
            <a:r>
              <a:rPr sz="2000" spc="25" dirty="0">
                <a:solidFill>
                  <a:srgbClr val="FFFFFF"/>
                </a:solidFill>
                <a:latin typeface="Trebuchet MS"/>
                <a:cs typeface="Trebuchet MS"/>
              </a:rPr>
              <a:t>famous</a:t>
            </a:r>
            <a:r>
              <a:rPr sz="2000" spc="-110" dirty="0">
                <a:solidFill>
                  <a:srgbClr val="FFFFFF"/>
                </a:solidFill>
                <a:latin typeface="Trebuchet MS"/>
                <a:cs typeface="Trebuchet MS"/>
              </a:rPr>
              <a:t> </a:t>
            </a:r>
            <a:r>
              <a:rPr sz="2000" spc="35" dirty="0">
                <a:solidFill>
                  <a:srgbClr val="FFFFFF"/>
                </a:solidFill>
                <a:latin typeface="Trebuchet MS"/>
                <a:cs typeface="Trebuchet MS"/>
              </a:rPr>
              <a:t>burritos</a:t>
            </a:r>
            <a:r>
              <a:rPr sz="2000" spc="-100" dirty="0">
                <a:solidFill>
                  <a:srgbClr val="FFFFFF"/>
                </a:solidFill>
                <a:latin typeface="Trebuchet MS"/>
                <a:cs typeface="Trebuchet MS"/>
              </a:rPr>
              <a:t> </a:t>
            </a:r>
            <a:r>
              <a:rPr sz="2000" spc="5" dirty="0">
                <a:solidFill>
                  <a:srgbClr val="FFFFFF"/>
                </a:solidFill>
                <a:latin typeface="Trebuchet MS"/>
                <a:cs typeface="Trebuchet MS"/>
              </a:rPr>
              <a:t>listed</a:t>
            </a:r>
            <a:r>
              <a:rPr sz="2000" spc="-70" dirty="0">
                <a:solidFill>
                  <a:srgbClr val="FFFFFF"/>
                </a:solidFill>
                <a:latin typeface="Trebuchet MS"/>
                <a:cs typeface="Trebuchet MS"/>
              </a:rPr>
              <a:t> </a:t>
            </a:r>
            <a:r>
              <a:rPr sz="2000" spc="-15" dirty="0">
                <a:solidFill>
                  <a:srgbClr val="FFFFFF"/>
                </a:solidFill>
                <a:latin typeface="Trebuchet MS"/>
                <a:cs typeface="Trebuchet MS"/>
              </a:rPr>
              <a:t>earlier,</a:t>
            </a:r>
            <a:r>
              <a:rPr sz="2000" spc="-300" dirty="0">
                <a:solidFill>
                  <a:srgbClr val="FFFFFF"/>
                </a:solidFill>
                <a:latin typeface="Trebuchet MS"/>
                <a:cs typeface="Trebuchet MS"/>
              </a:rPr>
              <a:t> </a:t>
            </a:r>
            <a:r>
              <a:rPr sz="2000" spc="25" dirty="0">
                <a:solidFill>
                  <a:srgbClr val="FFFFFF"/>
                </a:solidFill>
                <a:latin typeface="Trebuchet MS"/>
                <a:cs typeface="Trebuchet MS"/>
              </a:rPr>
              <a:t>have</a:t>
            </a:r>
            <a:r>
              <a:rPr sz="2000" spc="-85" dirty="0">
                <a:solidFill>
                  <a:srgbClr val="FFFFFF"/>
                </a:solidFill>
                <a:latin typeface="Trebuchet MS"/>
                <a:cs typeface="Trebuchet MS"/>
              </a:rPr>
              <a:t> </a:t>
            </a:r>
            <a:r>
              <a:rPr sz="2000" dirty="0">
                <a:solidFill>
                  <a:srgbClr val="FFFFFF"/>
                </a:solidFill>
                <a:latin typeface="Trebuchet MS"/>
                <a:cs typeface="Trebuchet MS"/>
              </a:rPr>
              <a:t>a</a:t>
            </a:r>
            <a:r>
              <a:rPr sz="2000" spc="-95" dirty="0">
                <a:solidFill>
                  <a:srgbClr val="FFFFFF"/>
                </a:solidFill>
                <a:latin typeface="Trebuchet MS"/>
                <a:cs typeface="Trebuchet MS"/>
              </a:rPr>
              <a:t> </a:t>
            </a:r>
            <a:r>
              <a:rPr sz="2000" spc="5" dirty="0">
                <a:solidFill>
                  <a:srgbClr val="FFFFFF"/>
                </a:solidFill>
                <a:latin typeface="Trebuchet MS"/>
                <a:cs typeface="Trebuchet MS"/>
              </a:rPr>
              <a:t>certain  </a:t>
            </a:r>
            <a:r>
              <a:rPr sz="2000" spc="35" dirty="0">
                <a:solidFill>
                  <a:srgbClr val="FFFFFF"/>
                </a:solidFill>
                <a:latin typeface="Trebuchet MS"/>
                <a:cs typeface="Trebuchet MS"/>
              </a:rPr>
              <a:t>ingredients</a:t>
            </a:r>
            <a:r>
              <a:rPr sz="2000" spc="-100" dirty="0">
                <a:solidFill>
                  <a:srgbClr val="FFFFFF"/>
                </a:solidFill>
                <a:latin typeface="Trebuchet MS"/>
                <a:cs typeface="Trebuchet MS"/>
              </a:rPr>
              <a:t> </a:t>
            </a:r>
            <a:r>
              <a:rPr sz="2000" spc="-65" dirty="0">
                <a:solidFill>
                  <a:srgbClr val="FFFFFF"/>
                </a:solidFill>
                <a:latin typeface="Trebuchet MS"/>
                <a:cs typeface="Trebuchet MS"/>
              </a:rPr>
              <a:t>that</a:t>
            </a:r>
            <a:r>
              <a:rPr sz="2000" spc="-200" dirty="0">
                <a:solidFill>
                  <a:srgbClr val="FFFFFF"/>
                </a:solidFill>
                <a:latin typeface="Trebuchet MS"/>
                <a:cs typeface="Trebuchet MS"/>
              </a:rPr>
              <a:t> </a:t>
            </a:r>
            <a:r>
              <a:rPr sz="2000" spc="5" dirty="0">
                <a:solidFill>
                  <a:srgbClr val="FFFFFF"/>
                </a:solidFill>
                <a:latin typeface="Trebuchet MS"/>
                <a:cs typeface="Trebuchet MS"/>
              </a:rPr>
              <a:t>are</a:t>
            </a:r>
            <a:r>
              <a:rPr sz="2000" spc="-135" dirty="0">
                <a:solidFill>
                  <a:srgbClr val="FFFFFF"/>
                </a:solidFill>
                <a:latin typeface="Trebuchet MS"/>
                <a:cs typeface="Trebuchet MS"/>
              </a:rPr>
              <a:t> </a:t>
            </a:r>
            <a:r>
              <a:rPr sz="2000" dirty="0">
                <a:solidFill>
                  <a:srgbClr val="FFFFFF"/>
                </a:solidFill>
                <a:latin typeface="Trebuchet MS"/>
                <a:cs typeface="Trebuchet MS"/>
              </a:rPr>
              <a:t>frequently</a:t>
            </a:r>
            <a:r>
              <a:rPr sz="2000" spc="-145" dirty="0">
                <a:solidFill>
                  <a:srgbClr val="FFFFFF"/>
                </a:solidFill>
                <a:latin typeface="Trebuchet MS"/>
                <a:cs typeface="Trebuchet MS"/>
              </a:rPr>
              <a:t> </a:t>
            </a:r>
            <a:r>
              <a:rPr sz="2000" spc="25" dirty="0">
                <a:solidFill>
                  <a:srgbClr val="FFFFFF"/>
                </a:solidFill>
                <a:latin typeface="Trebuchet MS"/>
                <a:cs typeface="Trebuchet MS"/>
              </a:rPr>
              <a:t>used.</a:t>
            </a:r>
            <a:r>
              <a:rPr sz="2000" spc="-260" dirty="0">
                <a:solidFill>
                  <a:srgbClr val="FFFFFF"/>
                </a:solidFill>
                <a:latin typeface="Trebuchet MS"/>
                <a:cs typeface="Trebuchet MS"/>
              </a:rPr>
              <a:t> </a:t>
            </a:r>
            <a:r>
              <a:rPr sz="2000" dirty="0">
                <a:solidFill>
                  <a:srgbClr val="FFFFFF"/>
                </a:solidFill>
                <a:latin typeface="Trebuchet MS"/>
                <a:cs typeface="Trebuchet MS"/>
              </a:rPr>
              <a:t>For</a:t>
            </a:r>
            <a:r>
              <a:rPr sz="2000" spc="-105" dirty="0">
                <a:solidFill>
                  <a:srgbClr val="FFFFFF"/>
                </a:solidFill>
                <a:latin typeface="Trebuchet MS"/>
                <a:cs typeface="Trebuchet MS"/>
              </a:rPr>
              <a:t> </a:t>
            </a:r>
            <a:r>
              <a:rPr sz="2000" spc="20" dirty="0">
                <a:solidFill>
                  <a:srgbClr val="FFFFFF"/>
                </a:solidFill>
                <a:latin typeface="Trebuchet MS"/>
                <a:cs typeface="Trebuchet MS"/>
              </a:rPr>
              <a:t>example,</a:t>
            </a:r>
            <a:r>
              <a:rPr sz="2000" spc="-254" dirty="0">
                <a:solidFill>
                  <a:srgbClr val="FFFFFF"/>
                </a:solidFill>
                <a:latin typeface="Trebuchet MS"/>
                <a:cs typeface="Trebuchet MS"/>
              </a:rPr>
              <a:t> </a:t>
            </a:r>
            <a:r>
              <a:rPr sz="2000" spc="70" dirty="0">
                <a:solidFill>
                  <a:srgbClr val="FFFFFF"/>
                </a:solidFill>
                <a:latin typeface="Trebuchet MS"/>
                <a:cs typeface="Trebuchet MS"/>
              </a:rPr>
              <a:t>looking</a:t>
            </a:r>
            <a:r>
              <a:rPr sz="2000" spc="-35" dirty="0">
                <a:solidFill>
                  <a:srgbClr val="FFFFFF"/>
                </a:solidFill>
                <a:latin typeface="Trebuchet MS"/>
                <a:cs typeface="Trebuchet MS"/>
              </a:rPr>
              <a:t> </a:t>
            </a:r>
            <a:r>
              <a:rPr sz="2000" spc="-50" dirty="0">
                <a:solidFill>
                  <a:srgbClr val="FFFFFF"/>
                </a:solidFill>
                <a:latin typeface="Trebuchet MS"/>
                <a:cs typeface="Trebuchet MS"/>
              </a:rPr>
              <a:t>at</a:t>
            </a:r>
            <a:r>
              <a:rPr sz="2000" spc="-204" dirty="0">
                <a:solidFill>
                  <a:srgbClr val="FFFFFF"/>
                </a:solidFill>
                <a:latin typeface="Trebuchet MS"/>
                <a:cs typeface="Trebuchet MS"/>
              </a:rPr>
              <a:t> </a:t>
            </a:r>
            <a:r>
              <a:rPr sz="2000" spc="-20" dirty="0">
                <a:solidFill>
                  <a:srgbClr val="FFFFFF"/>
                </a:solidFill>
                <a:latin typeface="Trebuchet MS"/>
                <a:cs typeface="Trebuchet MS"/>
              </a:rPr>
              <a:t>the</a:t>
            </a:r>
            <a:r>
              <a:rPr sz="2000" spc="-145" dirty="0">
                <a:solidFill>
                  <a:srgbClr val="FFFFFF"/>
                </a:solidFill>
                <a:latin typeface="Trebuchet MS"/>
                <a:cs typeface="Trebuchet MS"/>
              </a:rPr>
              <a:t> </a:t>
            </a:r>
            <a:r>
              <a:rPr sz="2000" spc="40" dirty="0">
                <a:solidFill>
                  <a:srgbClr val="FFFFFF"/>
                </a:solidFill>
                <a:latin typeface="Trebuchet MS"/>
                <a:cs typeface="Trebuchet MS"/>
              </a:rPr>
              <a:t>California</a:t>
            </a:r>
            <a:r>
              <a:rPr sz="2000" spc="-50" dirty="0">
                <a:solidFill>
                  <a:srgbClr val="FFFFFF"/>
                </a:solidFill>
                <a:latin typeface="Trebuchet MS"/>
                <a:cs typeface="Trebuchet MS"/>
              </a:rPr>
              <a:t> </a:t>
            </a:r>
            <a:r>
              <a:rPr sz="2000" spc="25" dirty="0">
                <a:solidFill>
                  <a:srgbClr val="FFFFFF"/>
                </a:solidFill>
                <a:latin typeface="Trebuchet MS"/>
                <a:cs typeface="Trebuchet MS"/>
              </a:rPr>
              <a:t>burrito  </a:t>
            </a:r>
            <a:r>
              <a:rPr sz="2000" spc="-15" dirty="0">
                <a:solidFill>
                  <a:srgbClr val="FFFFFF"/>
                </a:solidFill>
                <a:latin typeface="Trebuchet MS"/>
                <a:cs typeface="Trebuchet MS"/>
              </a:rPr>
              <a:t>(the</a:t>
            </a:r>
            <a:r>
              <a:rPr sz="2000" spc="-145" dirty="0">
                <a:solidFill>
                  <a:srgbClr val="FFFFFF"/>
                </a:solidFill>
                <a:latin typeface="Trebuchet MS"/>
                <a:cs typeface="Trebuchet MS"/>
              </a:rPr>
              <a:t> </a:t>
            </a:r>
            <a:r>
              <a:rPr sz="2000" spc="-30" dirty="0">
                <a:solidFill>
                  <a:srgbClr val="FFFFFF"/>
                </a:solidFill>
                <a:latin typeface="Trebuchet MS"/>
                <a:cs typeface="Trebuchet MS"/>
              </a:rPr>
              <a:t>first</a:t>
            </a:r>
            <a:r>
              <a:rPr sz="2000" spc="-145" dirty="0">
                <a:solidFill>
                  <a:srgbClr val="FFFFFF"/>
                </a:solidFill>
                <a:latin typeface="Trebuchet MS"/>
                <a:cs typeface="Trebuchet MS"/>
              </a:rPr>
              <a:t> </a:t>
            </a:r>
            <a:r>
              <a:rPr sz="2000" spc="25" dirty="0">
                <a:solidFill>
                  <a:srgbClr val="FFFFFF"/>
                </a:solidFill>
                <a:latin typeface="Trebuchet MS"/>
                <a:cs typeface="Trebuchet MS"/>
              </a:rPr>
              <a:t>Bar)</a:t>
            </a:r>
            <a:r>
              <a:rPr sz="2000" spc="-114" dirty="0">
                <a:solidFill>
                  <a:srgbClr val="FFFFFF"/>
                </a:solidFill>
                <a:latin typeface="Trebuchet MS"/>
                <a:cs typeface="Trebuchet MS"/>
              </a:rPr>
              <a:t> </a:t>
            </a:r>
            <a:r>
              <a:rPr sz="2000" spc="15" dirty="0">
                <a:solidFill>
                  <a:srgbClr val="FFFFFF"/>
                </a:solidFill>
                <a:latin typeface="Trebuchet MS"/>
                <a:cs typeface="Trebuchet MS"/>
              </a:rPr>
              <a:t>we</a:t>
            </a:r>
            <a:r>
              <a:rPr sz="2000" spc="-75" dirty="0">
                <a:solidFill>
                  <a:srgbClr val="FFFFFF"/>
                </a:solidFill>
                <a:latin typeface="Trebuchet MS"/>
                <a:cs typeface="Trebuchet MS"/>
              </a:rPr>
              <a:t> </a:t>
            </a:r>
            <a:r>
              <a:rPr sz="2000" spc="25" dirty="0">
                <a:solidFill>
                  <a:srgbClr val="FFFFFF"/>
                </a:solidFill>
                <a:latin typeface="Trebuchet MS"/>
                <a:cs typeface="Trebuchet MS"/>
              </a:rPr>
              <a:t>can</a:t>
            </a:r>
            <a:r>
              <a:rPr sz="2000" spc="-100" dirty="0">
                <a:solidFill>
                  <a:srgbClr val="FFFFFF"/>
                </a:solidFill>
                <a:latin typeface="Trebuchet MS"/>
                <a:cs typeface="Trebuchet MS"/>
              </a:rPr>
              <a:t> </a:t>
            </a:r>
            <a:r>
              <a:rPr sz="2000" spc="45" dirty="0">
                <a:solidFill>
                  <a:srgbClr val="FFFFFF"/>
                </a:solidFill>
                <a:latin typeface="Trebuchet MS"/>
                <a:cs typeface="Trebuchet MS"/>
              </a:rPr>
              <a:t>see</a:t>
            </a:r>
            <a:r>
              <a:rPr sz="2000" spc="-45" dirty="0">
                <a:solidFill>
                  <a:srgbClr val="FFFFFF"/>
                </a:solidFill>
                <a:latin typeface="Trebuchet MS"/>
                <a:cs typeface="Trebuchet MS"/>
              </a:rPr>
              <a:t> </a:t>
            </a:r>
            <a:r>
              <a:rPr sz="2000" spc="-65" dirty="0">
                <a:solidFill>
                  <a:srgbClr val="FFFFFF"/>
                </a:solidFill>
                <a:latin typeface="Trebuchet MS"/>
                <a:cs typeface="Trebuchet MS"/>
              </a:rPr>
              <a:t>that</a:t>
            </a:r>
            <a:r>
              <a:rPr sz="2000" spc="-195" dirty="0">
                <a:solidFill>
                  <a:srgbClr val="FFFFFF"/>
                </a:solidFill>
                <a:latin typeface="Trebuchet MS"/>
                <a:cs typeface="Trebuchet MS"/>
              </a:rPr>
              <a:t> </a:t>
            </a:r>
            <a:r>
              <a:rPr sz="2000" spc="20" dirty="0">
                <a:solidFill>
                  <a:srgbClr val="FFFFFF"/>
                </a:solidFill>
                <a:latin typeface="Trebuchet MS"/>
                <a:cs typeface="Trebuchet MS"/>
              </a:rPr>
              <a:t>corn,</a:t>
            </a:r>
            <a:r>
              <a:rPr sz="2000" spc="-270" dirty="0">
                <a:solidFill>
                  <a:srgbClr val="FFFFFF"/>
                </a:solidFill>
                <a:latin typeface="Trebuchet MS"/>
                <a:cs typeface="Trebuchet MS"/>
              </a:rPr>
              <a:t> </a:t>
            </a:r>
            <a:r>
              <a:rPr sz="2000" spc="75" dirty="0">
                <a:solidFill>
                  <a:srgbClr val="FFFFFF"/>
                </a:solidFill>
                <a:latin typeface="Trebuchet MS"/>
                <a:cs typeface="Trebuchet MS"/>
              </a:rPr>
              <a:t>cabbage</a:t>
            </a:r>
            <a:r>
              <a:rPr sz="2000" spc="-75" dirty="0">
                <a:solidFill>
                  <a:srgbClr val="FFFFFF"/>
                </a:solidFill>
                <a:latin typeface="Trebuchet MS"/>
                <a:cs typeface="Trebuchet MS"/>
              </a:rPr>
              <a:t> </a:t>
            </a:r>
            <a:r>
              <a:rPr sz="2000" spc="45" dirty="0">
                <a:solidFill>
                  <a:srgbClr val="FFFFFF"/>
                </a:solidFill>
                <a:latin typeface="Trebuchet MS"/>
                <a:cs typeface="Trebuchet MS"/>
              </a:rPr>
              <a:t>and</a:t>
            </a:r>
            <a:r>
              <a:rPr sz="2000" spc="-55" dirty="0">
                <a:solidFill>
                  <a:srgbClr val="FFFFFF"/>
                </a:solidFill>
                <a:latin typeface="Trebuchet MS"/>
                <a:cs typeface="Trebuchet MS"/>
              </a:rPr>
              <a:t> </a:t>
            </a:r>
            <a:r>
              <a:rPr sz="2000" spc="15" dirty="0">
                <a:solidFill>
                  <a:srgbClr val="FFFFFF"/>
                </a:solidFill>
                <a:latin typeface="Trebuchet MS"/>
                <a:cs typeface="Trebuchet MS"/>
              </a:rPr>
              <a:t>fries</a:t>
            </a:r>
            <a:r>
              <a:rPr sz="2000" spc="-75" dirty="0">
                <a:solidFill>
                  <a:srgbClr val="FFFFFF"/>
                </a:solidFill>
                <a:latin typeface="Trebuchet MS"/>
                <a:cs typeface="Trebuchet MS"/>
              </a:rPr>
              <a:t> </a:t>
            </a:r>
            <a:r>
              <a:rPr sz="2000" spc="5" dirty="0">
                <a:solidFill>
                  <a:srgbClr val="FFFFFF"/>
                </a:solidFill>
                <a:latin typeface="Trebuchet MS"/>
                <a:cs typeface="Trebuchet MS"/>
              </a:rPr>
              <a:t>are</a:t>
            </a:r>
            <a:r>
              <a:rPr sz="2000" spc="-130" dirty="0">
                <a:solidFill>
                  <a:srgbClr val="FFFFFF"/>
                </a:solidFill>
                <a:latin typeface="Trebuchet MS"/>
                <a:cs typeface="Trebuchet MS"/>
              </a:rPr>
              <a:t> </a:t>
            </a:r>
            <a:r>
              <a:rPr sz="2000" spc="55" dirty="0">
                <a:solidFill>
                  <a:srgbClr val="FFFFFF"/>
                </a:solidFill>
                <a:latin typeface="Trebuchet MS"/>
                <a:cs typeface="Trebuchet MS"/>
              </a:rPr>
              <a:t>some</a:t>
            </a:r>
            <a:r>
              <a:rPr sz="2000" spc="-40" dirty="0">
                <a:solidFill>
                  <a:srgbClr val="FFFFFF"/>
                </a:solidFill>
                <a:latin typeface="Trebuchet MS"/>
                <a:cs typeface="Trebuchet MS"/>
              </a:rPr>
              <a:t> </a:t>
            </a:r>
            <a:r>
              <a:rPr sz="2000" spc="35" dirty="0">
                <a:solidFill>
                  <a:srgbClr val="FFFFFF"/>
                </a:solidFill>
                <a:latin typeface="Trebuchet MS"/>
                <a:cs typeface="Trebuchet MS"/>
              </a:rPr>
              <a:t>ingredients</a:t>
            </a:r>
            <a:r>
              <a:rPr sz="2000" spc="-55" dirty="0">
                <a:solidFill>
                  <a:srgbClr val="FFFFFF"/>
                </a:solidFill>
                <a:latin typeface="Trebuchet MS"/>
                <a:cs typeface="Trebuchet MS"/>
              </a:rPr>
              <a:t> </a:t>
            </a:r>
            <a:r>
              <a:rPr sz="2000" spc="25" dirty="0">
                <a:solidFill>
                  <a:srgbClr val="FFFFFF"/>
                </a:solidFill>
                <a:latin typeface="Trebuchet MS"/>
                <a:cs typeface="Trebuchet MS"/>
              </a:rPr>
              <a:t>which  </a:t>
            </a:r>
            <a:r>
              <a:rPr sz="2000" spc="50" dirty="0">
                <a:solidFill>
                  <a:srgbClr val="FFFFFF"/>
                </a:solidFill>
                <a:latin typeface="Trebuchet MS"/>
                <a:cs typeface="Trebuchet MS"/>
              </a:rPr>
              <a:t>need</a:t>
            </a:r>
            <a:r>
              <a:rPr sz="2000" spc="-50" dirty="0">
                <a:solidFill>
                  <a:srgbClr val="FFFFFF"/>
                </a:solidFill>
                <a:latin typeface="Trebuchet MS"/>
                <a:cs typeface="Trebuchet MS"/>
              </a:rPr>
              <a:t> </a:t>
            </a:r>
            <a:r>
              <a:rPr sz="2000" spc="-35" dirty="0">
                <a:solidFill>
                  <a:srgbClr val="FFFFFF"/>
                </a:solidFill>
                <a:latin typeface="Trebuchet MS"/>
                <a:cs typeface="Trebuchet MS"/>
              </a:rPr>
              <a:t>to</a:t>
            </a:r>
            <a:r>
              <a:rPr sz="2000" spc="-170" dirty="0">
                <a:solidFill>
                  <a:srgbClr val="FFFFFF"/>
                </a:solidFill>
                <a:latin typeface="Trebuchet MS"/>
                <a:cs typeface="Trebuchet MS"/>
              </a:rPr>
              <a:t> </a:t>
            </a:r>
            <a:r>
              <a:rPr sz="2000" spc="55" dirty="0">
                <a:solidFill>
                  <a:srgbClr val="FFFFFF"/>
                </a:solidFill>
                <a:latin typeface="Trebuchet MS"/>
                <a:cs typeface="Trebuchet MS"/>
              </a:rPr>
              <a:t>be</a:t>
            </a:r>
            <a:r>
              <a:rPr sz="2000" spc="-20" dirty="0">
                <a:solidFill>
                  <a:srgbClr val="FFFFFF"/>
                </a:solidFill>
                <a:latin typeface="Trebuchet MS"/>
                <a:cs typeface="Trebuchet MS"/>
              </a:rPr>
              <a:t> </a:t>
            </a:r>
            <a:r>
              <a:rPr sz="2000" spc="60" dirty="0">
                <a:solidFill>
                  <a:srgbClr val="FFFFFF"/>
                </a:solidFill>
                <a:latin typeface="Trebuchet MS"/>
                <a:cs typeface="Trebuchet MS"/>
              </a:rPr>
              <a:t>used</a:t>
            </a:r>
            <a:r>
              <a:rPr sz="2000" spc="-55" dirty="0">
                <a:solidFill>
                  <a:srgbClr val="FFFFFF"/>
                </a:solidFill>
                <a:latin typeface="Trebuchet MS"/>
                <a:cs typeface="Trebuchet MS"/>
              </a:rPr>
              <a:t> </a:t>
            </a:r>
            <a:r>
              <a:rPr sz="2000" spc="20" dirty="0">
                <a:solidFill>
                  <a:srgbClr val="FFFFFF"/>
                </a:solidFill>
                <a:latin typeface="Trebuchet MS"/>
                <a:cs typeface="Trebuchet MS"/>
              </a:rPr>
              <a:t>in</a:t>
            </a:r>
            <a:r>
              <a:rPr sz="2000" spc="-80" dirty="0">
                <a:solidFill>
                  <a:srgbClr val="FFFFFF"/>
                </a:solidFill>
                <a:latin typeface="Trebuchet MS"/>
                <a:cs typeface="Trebuchet MS"/>
              </a:rPr>
              <a:t> </a:t>
            </a:r>
            <a:r>
              <a:rPr sz="2000" spc="45" dirty="0">
                <a:solidFill>
                  <a:srgbClr val="FFFFFF"/>
                </a:solidFill>
                <a:latin typeface="Trebuchet MS"/>
                <a:cs typeface="Trebuchet MS"/>
              </a:rPr>
              <a:t>order</a:t>
            </a:r>
            <a:r>
              <a:rPr sz="2000" spc="-55" dirty="0">
                <a:solidFill>
                  <a:srgbClr val="FFFFFF"/>
                </a:solidFill>
                <a:latin typeface="Trebuchet MS"/>
                <a:cs typeface="Trebuchet MS"/>
              </a:rPr>
              <a:t> </a:t>
            </a:r>
            <a:r>
              <a:rPr sz="2000" spc="-35" dirty="0">
                <a:solidFill>
                  <a:srgbClr val="FFFFFF"/>
                </a:solidFill>
                <a:latin typeface="Trebuchet MS"/>
                <a:cs typeface="Trebuchet MS"/>
              </a:rPr>
              <a:t>to</a:t>
            </a:r>
            <a:r>
              <a:rPr sz="2000" spc="-185" dirty="0">
                <a:solidFill>
                  <a:srgbClr val="FFFFFF"/>
                </a:solidFill>
                <a:latin typeface="Trebuchet MS"/>
                <a:cs typeface="Trebuchet MS"/>
              </a:rPr>
              <a:t> </a:t>
            </a:r>
            <a:r>
              <a:rPr sz="2000" spc="30" dirty="0">
                <a:solidFill>
                  <a:srgbClr val="FFFFFF"/>
                </a:solidFill>
                <a:latin typeface="Trebuchet MS"/>
                <a:cs typeface="Trebuchet MS"/>
              </a:rPr>
              <a:t>make</a:t>
            </a:r>
            <a:r>
              <a:rPr sz="2000" spc="-45" dirty="0">
                <a:solidFill>
                  <a:srgbClr val="FFFFFF"/>
                </a:solidFill>
                <a:latin typeface="Trebuchet MS"/>
                <a:cs typeface="Trebuchet MS"/>
              </a:rPr>
              <a:t> </a:t>
            </a:r>
            <a:r>
              <a:rPr sz="2000" spc="-50" dirty="0">
                <a:solidFill>
                  <a:srgbClr val="FFFFFF"/>
                </a:solidFill>
                <a:latin typeface="Trebuchet MS"/>
                <a:cs typeface="Trebuchet MS"/>
              </a:rPr>
              <a:t>it</a:t>
            </a:r>
            <a:r>
              <a:rPr sz="2000" spc="-210" dirty="0">
                <a:solidFill>
                  <a:srgbClr val="FFFFFF"/>
                </a:solidFill>
                <a:latin typeface="Trebuchet MS"/>
                <a:cs typeface="Trebuchet MS"/>
              </a:rPr>
              <a:t> </a:t>
            </a:r>
            <a:r>
              <a:rPr sz="2000" dirty="0">
                <a:solidFill>
                  <a:srgbClr val="FFFFFF"/>
                </a:solidFill>
                <a:latin typeface="Trebuchet MS"/>
                <a:cs typeface="Trebuchet MS"/>
              </a:rPr>
              <a:t>a</a:t>
            </a:r>
            <a:r>
              <a:rPr sz="2000" spc="-95" dirty="0">
                <a:solidFill>
                  <a:srgbClr val="FFFFFF"/>
                </a:solidFill>
                <a:latin typeface="Trebuchet MS"/>
                <a:cs typeface="Trebuchet MS"/>
              </a:rPr>
              <a:t> </a:t>
            </a:r>
            <a:r>
              <a:rPr sz="2000" spc="-5" dirty="0">
                <a:solidFill>
                  <a:srgbClr val="FFFFFF"/>
                </a:solidFill>
                <a:latin typeface="Trebuchet MS"/>
                <a:cs typeface="Trebuchet MS"/>
              </a:rPr>
              <a:t>perfect</a:t>
            </a:r>
            <a:r>
              <a:rPr sz="2000" spc="-125" dirty="0">
                <a:solidFill>
                  <a:srgbClr val="FFFFFF"/>
                </a:solidFill>
                <a:latin typeface="Trebuchet MS"/>
                <a:cs typeface="Trebuchet MS"/>
              </a:rPr>
              <a:t> </a:t>
            </a:r>
            <a:r>
              <a:rPr sz="2000" spc="25" dirty="0">
                <a:solidFill>
                  <a:srgbClr val="FFFFFF"/>
                </a:solidFill>
                <a:latin typeface="Trebuchet MS"/>
                <a:cs typeface="Trebuchet MS"/>
              </a:rPr>
              <a:t>burrito</a:t>
            </a:r>
            <a:r>
              <a:rPr sz="2000" spc="-105" dirty="0">
                <a:solidFill>
                  <a:srgbClr val="FFFFFF"/>
                </a:solidFill>
                <a:latin typeface="Trebuchet MS"/>
                <a:cs typeface="Trebuchet MS"/>
              </a:rPr>
              <a:t> </a:t>
            </a:r>
            <a:r>
              <a:rPr sz="2000" spc="45" dirty="0">
                <a:solidFill>
                  <a:srgbClr val="FFFFFF"/>
                </a:solidFill>
                <a:latin typeface="Trebuchet MS"/>
                <a:cs typeface="Trebuchet MS"/>
              </a:rPr>
              <a:t>and</a:t>
            </a:r>
            <a:r>
              <a:rPr sz="2000" spc="-75" dirty="0">
                <a:solidFill>
                  <a:srgbClr val="FFFFFF"/>
                </a:solidFill>
                <a:latin typeface="Trebuchet MS"/>
                <a:cs typeface="Trebuchet MS"/>
              </a:rPr>
              <a:t> </a:t>
            </a:r>
            <a:r>
              <a:rPr sz="2000" spc="30" dirty="0">
                <a:solidFill>
                  <a:srgbClr val="FFFFFF"/>
                </a:solidFill>
                <a:latin typeface="Trebuchet MS"/>
                <a:cs typeface="Trebuchet MS"/>
              </a:rPr>
              <a:t>public-loving.</a:t>
            </a:r>
            <a:endParaRPr sz="2000">
              <a:latin typeface="Trebuchet MS"/>
              <a:cs typeface="Trebuchet M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11095" y="676655"/>
            <a:ext cx="8540496" cy="8854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33627" y="1101852"/>
            <a:ext cx="10561320" cy="885444"/>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70485" rIns="0" bIns="0" rtlCol="0">
            <a:spAutoFit/>
          </a:bodyPr>
          <a:lstStyle/>
          <a:p>
            <a:pPr marL="12700" marR="5080" indent="1141095">
              <a:lnSpc>
                <a:spcPts val="3300"/>
              </a:lnSpc>
              <a:spcBef>
                <a:spcPts val="555"/>
              </a:spcBef>
            </a:pPr>
            <a:r>
              <a:rPr spc="-140" dirty="0"/>
              <a:t>ARE </a:t>
            </a:r>
            <a:r>
              <a:rPr spc="-190" dirty="0"/>
              <a:t>COMPLEMENTARY </a:t>
            </a:r>
            <a:r>
              <a:rPr spc="-170" dirty="0"/>
              <a:t>CHIPS </a:t>
            </a:r>
            <a:r>
              <a:rPr spc="-175" dirty="0"/>
              <a:t>REALLY  </a:t>
            </a:r>
            <a:r>
              <a:rPr i="1" spc="-95" dirty="0"/>
              <a:t>AFFECTING </a:t>
            </a:r>
            <a:r>
              <a:rPr i="1" spc="-145" dirty="0"/>
              <a:t>THE </a:t>
            </a:r>
            <a:r>
              <a:rPr i="1" spc="-180" dirty="0"/>
              <a:t>RATING </a:t>
            </a:r>
            <a:r>
              <a:rPr i="1" spc="-105" dirty="0"/>
              <a:t>OF</a:t>
            </a:r>
            <a:r>
              <a:rPr i="1" spc="-515" dirty="0"/>
              <a:t> </a:t>
            </a:r>
            <a:r>
              <a:rPr i="1" spc="-145" dirty="0"/>
              <a:t>THE </a:t>
            </a:r>
            <a:r>
              <a:rPr i="1" spc="-95" dirty="0"/>
              <a:t>RESTAURANT?</a:t>
            </a:r>
          </a:p>
        </p:txBody>
      </p:sp>
      <p:sp>
        <p:nvSpPr>
          <p:cNvPr id="5" name="object 5"/>
          <p:cNvSpPr/>
          <p:nvPr/>
        </p:nvSpPr>
        <p:spPr>
          <a:xfrm>
            <a:off x="338327" y="1825751"/>
            <a:ext cx="5757672" cy="473506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998207" y="2293619"/>
            <a:ext cx="4355591" cy="341528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80559" y="851916"/>
            <a:ext cx="3268980" cy="9677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733671" y="933653"/>
            <a:ext cx="2722880" cy="543560"/>
          </a:xfrm>
          <a:prstGeom prst="rect">
            <a:avLst/>
          </a:prstGeom>
        </p:spPr>
        <p:txBody>
          <a:bodyPr vert="horz" wrap="square" lIns="0" tIns="12065" rIns="0" bIns="0" rtlCol="0">
            <a:spAutoFit/>
          </a:bodyPr>
          <a:lstStyle/>
          <a:p>
            <a:pPr marL="12700">
              <a:lnSpc>
                <a:spcPct val="100000"/>
              </a:lnSpc>
              <a:spcBef>
                <a:spcPts val="95"/>
              </a:spcBef>
            </a:pPr>
            <a:r>
              <a:rPr sz="3400" i="0" spc="-90" dirty="0">
                <a:latin typeface="Georgia"/>
                <a:cs typeface="Georgia"/>
              </a:rPr>
              <a:t>INFERENCE</a:t>
            </a:r>
            <a:endParaRPr sz="3400">
              <a:latin typeface="Georgia"/>
              <a:cs typeface="Georgia"/>
            </a:endParaRPr>
          </a:p>
        </p:txBody>
      </p:sp>
      <p:sp>
        <p:nvSpPr>
          <p:cNvPr id="4" name="object 4"/>
          <p:cNvSpPr txBox="1"/>
          <p:nvPr/>
        </p:nvSpPr>
        <p:spPr>
          <a:xfrm>
            <a:off x="992225" y="2035530"/>
            <a:ext cx="9927590" cy="2220595"/>
          </a:xfrm>
          <a:prstGeom prst="rect">
            <a:avLst/>
          </a:prstGeom>
        </p:spPr>
        <p:txBody>
          <a:bodyPr vert="horz" wrap="square" lIns="0" tIns="12700" rIns="0" bIns="0" rtlCol="0">
            <a:spAutoFit/>
          </a:bodyPr>
          <a:lstStyle/>
          <a:p>
            <a:pPr marL="241300" marR="5080" indent="-228600">
              <a:lnSpc>
                <a:spcPct val="120000"/>
              </a:lnSpc>
              <a:spcBef>
                <a:spcPts val="100"/>
              </a:spcBef>
              <a:buFont typeface="Arial"/>
              <a:buChar char="•"/>
              <a:tabLst>
                <a:tab pos="240665" algn="l"/>
                <a:tab pos="241300" algn="l"/>
              </a:tabLst>
            </a:pPr>
            <a:r>
              <a:rPr sz="2000" spc="-35" dirty="0">
                <a:solidFill>
                  <a:srgbClr val="FFFFFF"/>
                </a:solidFill>
                <a:latin typeface="Trebuchet MS"/>
                <a:cs typeface="Trebuchet MS"/>
              </a:rPr>
              <a:t>It</a:t>
            </a:r>
            <a:r>
              <a:rPr sz="2000" spc="-175" dirty="0">
                <a:solidFill>
                  <a:srgbClr val="FFFFFF"/>
                </a:solidFill>
                <a:latin typeface="Trebuchet MS"/>
                <a:cs typeface="Trebuchet MS"/>
              </a:rPr>
              <a:t> </a:t>
            </a:r>
            <a:r>
              <a:rPr sz="2000" spc="30" dirty="0">
                <a:solidFill>
                  <a:srgbClr val="FFFFFF"/>
                </a:solidFill>
                <a:latin typeface="Trebuchet MS"/>
                <a:cs typeface="Trebuchet MS"/>
              </a:rPr>
              <a:t>is</a:t>
            </a:r>
            <a:r>
              <a:rPr sz="2000" spc="-45" dirty="0">
                <a:solidFill>
                  <a:srgbClr val="FFFFFF"/>
                </a:solidFill>
                <a:latin typeface="Trebuchet MS"/>
                <a:cs typeface="Trebuchet MS"/>
              </a:rPr>
              <a:t> </a:t>
            </a:r>
            <a:r>
              <a:rPr sz="2000" spc="40" dirty="0">
                <a:solidFill>
                  <a:srgbClr val="FFFFFF"/>
                </a:solidFill>
                <a:latin typeface="Trebuchet MS"/>
                <a:cs typeface="Trebuchet MS"/>
              </a:rPr>
              <a:t>seen</a:t>
            </a:r>
            <a:r>
              <a:rPr sz="2000" spc="-25" dirty="0">
                <a:solidFill>
                  <a:srgbClr val="FFFFFF"/>
                </a:solidFill>
                <a:latin typeface="Trebuchet MS"/>
                <a:cs typeface="Trebuchet MS"/>
              </a:rPr>
              <a:t> </a:t>
            </a:r>
            <a:r>
              <a:rPr sz="2000" spc="-65" dirty="0">
                <a:solidFill>
                  <a:srgbClr val="FFFFFF"/>
                </a:solidFill>
                <a:latin typeface="Trebuchet MS"/>
                <a:cs typeface="Trebuchet MS"/>
              </a:rPr>
              <a:t>that</a:t>
            </a:r>
            <a:r>
              <a:rPr sz="2000" spc="-204" dirty="0">
                <a:solidFill>
                  <a:srgbClr val="FFFFFF"/>
                </a:solidFill>
                <a:latin typeface="Trebuchet MS"/>
                <a:cs typeface="Trebuchet MS"/>
              </a:rPr>
              <a:t> </a:t>
            </a:r>
            <a:r>
              <a:rPr sz="2000" spc="40" dirty="0">
                <a:solidFill>
                  <a:srgbClr val="FFFFFF"/>
                </a:solidFill>
                <a:latin typeface="Trebuchet MS"/>
                <a:cs typeface="Trebuchet MS"/>
              </a:rPr>
              <a:t>only</a:t>
            </a:r>
            <a:r>
              <a:rPr sz="2000" spc="-85" dirty="0">
                <a:solidFill>
                  <a:srgbClr val="FFFFFF"/>
                </a:solidFill>
                <a:latin typeface="Trebuchet MS"/>
                <a:cs typeface="Trebuchet MS"/>
              </a:rPr>
              <a:t> </a:t>
            </a:r>
            <a:r>
              <a:rPr sz="2000" dirty="0">
                <a:solidFill>
                  <a:srgbClr val="FFFFFF"/>
                </a:solidFill>
                <a:latin typeface="Trebuchet MS"/>
                <a:cs typeface="Trebuchet MS"/>
              </a:rPr>
              <a:t>a</a:t>
            </a:r>
            <a:r>
              <a:rPr sz="2000" spc="-80" dirty="0">
                <a:solidFill>
                  <a:srgbClr val="FFFFFF"/>
                </a:solidFill>
                <a:latin typeface="Trebuchet MS"/>
                <a:cs typeface="Trebuchet MS"/>
              </a:rPr>
              <a:t> </a:t>
            </a:r>
            <a:r>
              <a:rPr sz="2000" spc="-10" dirty="0">
                <a:solidFill>
                  <a:srgbClr val="FFFFFF"/>
                </a:solidFill>
                <a:latin typeface="Trebuchet MS"/>
                <a:cs typeface="Trebuchet MS"/>
              </a:rPr>
              <a:t>few</a:t>
            </a:r>
            <a:r>
              <a:rPr sz="2000" spc="-135" dirty="0">
                <a:solidFill>
                  <a:srgbClr val="FFFFFF"/>
                </a:solidFill>
                <a:latin typeface="Trebuchet MS"/>
                <a:cs typeface="Trebuchet MS"/>
              </a:rPr>
              <a:t> </a:t>
            </a:r>
            <a:r>
              <a:rPr sz="2000" spc="-5" dirty="0">
                <a:solidFill>
                  <a:srgbClr val="FFFFFF"/>
                </a:solidFill>
                <a:latin typeface="Trebuchet MS"/>
                <a:cs typeface="Trebuchet MS"/>
              </a:rPr>
              <a:t>restaurants</a:t>
            </a:r>
            <a:r>
              <a:rPr sz="2000" spc="-195" dirty="0">
                <a:solidFill>
                  <a:srgbClr val="FFFFFF"/>
                </a:solidFill>
                <a:latin typeface="Trebuchet MS"/>
                <a:cs typeface="Trebuchet MS"/>
              </a:rPr>
              <a:t> </a:t>
            </a:r>
            <a:r>
              <a:rPr sz="2000" spc="5" dirty="0">
                <a:solidFill>
                  <a:srgbClr val="FFFFFF"/>
                </a:solidFill>
                <a:latin typeface="Trebuchet MS"/>
                <a:cs typeface="Trebuchet MS"/>
              </a:rPr>
              <a:t>are</a:t>
            </a:r>
            <a:r>
              <a:rPr sz="2000" spc="-105" dirty="0">
                <a:solidFill>
                  <a:srgbClr val="FFFFFF"/>
                </a:solidFill>
                <a:latin typeface="Trebuchet MS"/>
                <a:cs typeface="Trebuchet MS"/>
              </a:rPr>
              <a:t> </a:t>
            </a:r>
            <a:r>
              <a:rPr sz="2000" spc="30" dirty="0">
                <a:solidFill>
                  <a:srgbClr val="FFFFFF"/>
                </a:solidFill>
                <a:latin typeface="Trebuchet MS"/>
                <a:cs typeface="Trebuchet MS"/>
              </a:rPr>
              <a:t>able</a:t>
            </a:r>
            <a:r>
              <a:rPr sz="2000" spc="-70" dirty="0">
                <a:solidFill>
                  <a:srgbClr val="FFFFFF"/>
                </a:solidFill>
                <a:latin typeface="Trebuchet MS"/>
                <a:cs typeface="Trebuchet MS"/>
              </a:rPr>
              <a:t> </a:t>
            </a:r>
            <a:r>
              <a:rPr sz="2000" spc="85" dirty="0">
                <a:solidFill>
                  <a:srgbClr val="FFFFFF"/>
                </a:solidFill>
                <a:latin typeface="Trebuchet MS"/>
                <a:cs typeface="Trebuchet MS"/>
              </a:rPr>
              <a:t>giving</a:t>
            </a:r>
            <a:r>
              <a:rPr sz="2000" spc="-10" dirty="0">
                <a:solidFill>
                  <a:srgbClr val="FFFFFF"/>
                </a:solidFill>
                <a:latin typeface="Trebuchet MS"/>
                <a:cs typeface="Trebuchet MS"/>
              </a:rPr>
              <a:t> </a:t>
            </a:r>
            <a:r>
              <a:rPr sz="2000" spc="20" dirty="0">
                <a:solidFill>
                  <a:srgbClr val="FFFFFF"/>
                </a:solidFill>
                <a:latin typeface="Trebuchet MS"/>
                <a:cs typeface="Trebuchet MS"/>
              </a:rPr>
              <a:t>away</a:t>
            </a:r>
            <a:r>
              <a:rPr sz="2000" spc="-130" dirty="0">
                <a:solidFill>
                  <a:srgbClr val="FFFFFF"/>
                </a:solidFill>
                <a:latin typeface="Trebuchet MS"/>
                <a:cs typeface="Trebuchet MS"/>
              </a:rPr>
              <a:t> </a:t>
            </a:r>
            <a:r>
              <a:rPr sz="2000" spc="55" dirty="0">
                <a:solidFill>
                  <a:srgbClr val="FFFFFF"/>
                </a:solidFill>
                <a:latin typeface="Trebuchet MS"/>
                <a:cs typeface="Trebuchet MS"/>
              </a:rPr>
              <a:t>chips</a:t>
            </a:r>
            <a:r>
              <a:rPr sz="2000" spc="-50" dirty="0">
                <a:solidFill>
                  <a:srgbClr val="FFFFFF"/>
                </a:solidFill>
                <a:latin typeface="Trebuchet MS"/>
                <a:cs typeface="Trebuchet MS"/>
              </a:rPr>
              <a:t> </a:t>
            </a:r>
            <a:r>
              <a:rPr sz="2000" spc="55" dirty="0">
                <a:solidFill>
                  <a:srgbClr val="FFFFFF"/>
                </a:solidFill>
                <a:latin typeface="Trebuchet MS"/>
                <a:cs typeface="Trebuchet MS"/>
              </a:rPr>
              <a:t>along</a:t>
            </a:r>
            <a:r>
              <a:rPr sz="2000" spc="-40" dirty="0">
                <a:solidFill>
                  <a:srgbClr val="FFFFFF"/>
                </a:solidFill>
                <a:latin typeface="Trebuchet MS"/>
                <a:cs typeface="Trebuchet MS"/>
              </a:rPr>
              <a:t> </a:t>
            </a:r>
            <a:r>
              <a:rPr sz="2000" spc="-10" dirty="0">
                <a:solidFill>
                  <a:srgbClr val="FFFFFF"/>
                </a:solidFill>
                <a:latin typeface="Trebuchet MS"/>
                <a:cs typeface="Trebuchet MS"/>
              </a:rPr>
              <a:t>with</a:t>
            </a:r>
            <a:r>
              <a:rPr sz="2000" spc="-150" dirty="0">
                <a:solidFill>
                  <a:srgbClr val="FFFFFF"/>
                </a:solidFill>
                <a:latin typeface="Trebuchet MS"/>
                <a:cs typeface="Trebuchet MS"/>
              </a:rPr>
              <a:t> </a:t>
            </a:r>
            <a:r>
              <a:rPr sz="2000" dirty="0">
                <a:solidFill>
                  <a:srgbClr val="FFFFFF"/>
                </a:solidFill>
                <a:latin typeface="Trebuchet MS"/>
                <a:cs typeface="Trebuchet MS"/>
              </a:rPr>
              <a:t>a</a:t>
            </a:r>
            <a:r>
              <a:rPr sz="2000" spc="-95" dirty="0">
                <a:solidFill>
                  <a:srgbClr val="FFFFFF"/>
                </a:solidFill>
                <a:latin typeface="Trebuchet MS"/>
                <a:cs typeface="Trebuchet MS"/>
              </a:rPr>
              <a:t> </a:t>
            </a:r>
            <a:r>
              <a:rPr sz="2000" spc="-5" dirty="0">
                <a:solidFill>
                  <a:srgbClr val="FFFFFF"/>
                </a:solidFill>
                <a:latin typeface="Trebuchet MS"/>
                <a:cs typeface="Trebuchet MS"/>
              </a:rPr>
              <a:t>burrito.  </a:t>
            </a:r>
            <a:r>
              <a:rPr sz="2000" spc="100" dirty="0">
                <a:solidFill>
                  <a:srgbClr val="FFFFFF"/>
                </a:solidFill>
                <a:latin typeface="Trebuchet MS"/>
                <a:cs typeface="Trebuchet MS"/>
              </a:rPr>
              <a:t>Comparing </a:t>
            </a:r>
            <a:r>
              <a:rPr sz="2000" spc="5" dirty="0">
                <a:solidFill>
                  <a:srgbClr val="FFFFFF"/>
                </a:solidFill>
                <a:latin typeface="Trebuchet MS"/>
                <a:cs typeface="Trebuchet MS"/>
              </a:rPr>
              <a:t>these </a:t>
            </a:r>
            <a:r>
              <a:rPr sz="2000" spc="-5" dirty="0">
                <a:solidFill>
                  <a:srgbClr val="FFFFFF"/>
                </a:solidFill>
                <a:latin typeface="Trebuchet MS"/>
                <a:cs typeface="Trebuchet MS"/>
              </a:rPr>
              <a:t>restaurants </a:t>
            </a:r>
            <a:r>
              <a:rPr sz="2000" spc="-20" dirty="0">
                <a:solidFill>
                  <a:srgbClr val="FFFFFF"/>
                </a:solidFill>
                <a:latin typeface="Trebuchet MS"/>
                <a:cs typeface="Trebuchet MS"/>
              </a:rPr>
              <a:t>with the </a:t>
            </a:r>
            <a:r>
              <a:rPr sz="2000" spc="25" dirty="0">
                <a:solidFill>
                  <a:srgbClr val="FFFFFF"/>
                </a:solidFill>
                <a:latin typeface="Trebuchet MS"/>
                <a:cs typeface="Trebuchet MS"/>
              </a:rPr>
              <a:t>reviews </a:t>
            </a:r>
            <a:r>
              <a:rPr sz="2000" spc="-65" dirty="0">
                <a:solidFill>
                  <a:srgbClr val="FFFFFF"/>
                </a:solidFill>
                <a:latin typeface="Trebuchet MS"/>
                <a:cs typeface="Trebuchet MS"/>
              </a:rPr>
              <a:t>that </a:t>
            </a:r>
            <a:r>
              <a:rPr sz="2000" spc="-5" dirty="0">
                <a:solidFill>
                  <a:srgbClr val="FFFFFF"/>
                </a:solidFill>
                <a:latin typeface="Trebuchet MS"/>
                <a:cs typeface="Trebuchet MS"/>
              </a:rPr>
              <a:t>they </a:t>
            </a:r>
            <a:r>
              <a:rPr sz="2000" spc="-20" dirty="0">
                <a:solidFill>
                  <a:srgbClr val="FFFFFF"/>
                </a:solidFill>
                <a:latin typeface="Trebuchet MS"/>
                <a:cs typeface="Trebuchet MS"/>
              </a:rPr>
              <a:t>get, </a:t>
            </a:r>
            <a:r>
              <a:rPr sz="2000" spc="15" dirty="0">
                <a:solidFill>
                  <a:srgbClr val="FFFFFF"/>
                </a:solidFill>
                <a:latin typeface="Trebuchet MS"/>
                <a:cs typeface="Trebuchet MS"/>
              </a:rPr>
              <a:t>we </a:t>
            </a:r>
            <a:r>
              <a:rPr sz="2000" spc="25" dirty="0">
                <a:solidFill>
                  <a:srgbClr val="FFFFFF"/>
                </a:solidFill>
                <a:latin typeface="Trebuchet MS"/>
                <a:cs typeface="Trebuchet MS"/>
              </a:rPr>
              <a:t>can </a:t>
            </a:r>
            <a:r>
              <a:rPr sz="2000" spc="45" dirty="0">
                <a:solidFill>
                  <a:srgbClr val="FFFFFF"/>
                </a:solidFill>
                <a:latin typeface="Trebuchet MS"/>
                <a:cs typeface="Trebuchet MS"/>
              </a:rPr>
              <a:t>see </a:t>
            </a:r>
            <a:r>
              <a:rPr sz="2000" spc="-80" dirty="0">
                <a:solidFill>
                  <a:srgbClr val="FFFFFF"/>
                </a:solidFill>
                <a:latin typeface="Trebuchet MS"/>
                <a:cs typeface="Trebuchet MS"/>
              </a:rPr>
              <a:t>that, </a:t>
            </a:r>
            <a:r>
              <a:rPr sz="2000" spc="5" dirty="0">
                <a:solidFill>
                  <a:srgbClr val="FFFFFF"/>
                </a:solidFill>
                <a:latin typeface="Trebuchet MS"/>
                <a:cs typeface="Trebuchet MS"/>
              </a:rPr>
              <a:t>these  </a:t>
            </a:r>
            <a:r>
              <a:rPr sz="2000" spc="45" dirty="0">
                <a:solidFill>
                  <a:srgbClr val="FFFFFF"/>
                </a:solidFill>
                <a:latin typeface="Trebuchet MS"/>
                <a:cs typeface="Trebuchet MS"/>
              </a:rPr>
              <a:t>places </a:t>
            </a:r>
            <a:r>
              <a:rPr sz="2000" spc="5" dirty="0">
                <a:solidFill>
                  <a:srgbClr val="FFFFFF"/>
                </a:solidFill>
                <a:latin typeface="Trebuchet MS"/>
                <a:cs typeface="Trebuchet MS"/>
              </a:rPr>
              <a:t>are </a:t>
            </a:r>
            <a:r>
              <a:rPr sz="2000" spc="60" dirty="0">
                <a:solidFill>
                  <a:srgbClr val="FFFFFF"/>
                </a:solidFill>
                <a:latin typeface="Trebuchet MS"/>
                <a:cs typeface="Trebuchet MS"/>
              </a:rPr>
              <a:t>kind </a:t>
            </a:r>
            <a:r>
              <a:rPr sz="2000" spc="-25" dirty="0">
                <a:solidFill>
                  <a:srgbClr val="FFFFFF"/>
                </a:solidFill>
                <a:latin typeface="Trebuchet MS"/>
                <a:cs typeface="Trebuchet MS"/>
              </a:rPr>
              <a:t>of </a:t>
            </a:r>
            <a:r>
              <a:rPr sz="2000" spc="90" dirty="0">
                <a:solidFill>
                  <a:srgbClr val="FFFFFF"/>
                </a:solidFill>
                <a:latin typeface="Trebuchet MS"/>
                <a:cs typeface="Trebuchet MS"/>
              </a:rPr>
              <a:t>good </a:t>
            </a:r>
            <a:r>
              <a:rPr sz="2000" spc="30" dirty="0">
                <a:solidFill>
                  <a:srgbClr val="FFFFFF"/>
                </a:solidFill>
                <a:latin typeface="Trebuchet MS"/>
                <a:cs typeface="Trebuchet MS"/>
              </a:rPr>
              <a:t>as </a:t>
            </a:r>
            <a:r>
              <a:rPr sz="2000" spc="-15" dirty="0">
                <a:solidFill>
                  <a:srgbClr val="FFFFFF"/>
                </a:solidFill>
                <a:latin typeface="Trebuchet MS"/>
                <a:cs typeface="Trebuchet MS"/>
              </a:rPr>
              <a:t>there </a:t>
            </a:r>
            <a:r>
              <a:rPr sz="2000" spc="30" dirty="0">
                <a:solidFill>
                  <a:srgbClr val="FFFFFF"/>
                </a:solidFill>
                <a:latin typeface="Trebuchet MS"/>
                <a:cs typeface="Trebuchet MS"/>
              </a:rPr>
              <a:t>is </a:t>
            </a:r>
            <a:r>
              <a:rPr sz="2000" dirty="0">
                <a:solidFill>
                  <a:srgbClr val="FFFFFF"/>
                </a:solidFill>
                <a:latin typeface="Trebuchet MS"/>
                <a:cs typeface="Trebuchet MS"/>
              </a:rPr>
              <a:t>a </a:t>
            </a:r>
            <a:r>
              <a:rPr sz="2000" spc="5" dirty="0">
                <a:solidFill>
                  <a:srgbClr val="FFFFFF"/>
                </a:solidFill>
                <a:latin typeface="Trebuchet MS"/>
                <a:cs typeface="Trebuchet MS"/>
              </a:rPr>
              <a:t>collection </a:t>
            </a:r>
            <a:r>
              <a:rPr sz="2000" spc="-25" dirty="0">
                <a:solidFill>
                  <a:srgbClr val="FFFFFF"/>
                </a:solidFill>
                <a:latin typeface="Trebuchet MS"/>
                <a:cs typeface="Trebuchet MS"/>
              </a:rPr>
              <a:t>of </a:t>
            </a:r>
            <a:r>
              <a:rPr sz="2000" spc="-5" dirty="0">
                <a:solidFill>
                  <a:srgbClr val="FFFFFF"/>
                </a:solidFill>
                <a:latin typeface="Trebuchet MS"/>
                <a:cs typeface="Trebuchet MS"/>
              </a:rPr>
              <a:t>restaurants </a:t>
            </a:r>
            <a:r>
              <a:rPr sz="2000" spc="-65" dirty="0">
                <a:solidFill>
                  <a:srgbClr val="FFFFFF"/>
                </a:solidFill>
                <a:latin typeface="Trebuchet MS"/>
                <a:cs typeface="Trebuchet MS"/>
              </a:rPr>
              <a:t>that </a:t>
            </a:r>
            <a:r>
              <a:rPr sz="2000" spc="30" dirty="0">
                <a:solidFill>
                  <a:srgbClr val="FFFFFF"/>
                </a:solidFill>
                <a:latin typeface="Trebuchet MS"/>
                <a:cs typeface="Trebuchet MS"/>
              </a:rPr>
              <a:t>near </a:t>
            </a:r>
            <a:r>
              <a:rPr sz="2000" spc="-20" dirty="0">
                <a:solidFill>
                  <a:srgbClr val="FFFFFF"/>
                </a:solidFill>
                <a:latin typeface="Trebuchet MS"/>
                <a:cs typeface="Trebuchet MS"/>
              </a:rPr>
              <a:t>the </a:t>
            </a:r>
            <a:r>
              <a:rPr sz="2000" dirty="0">
                <a:solidFill>
                  <a:srgbClr val="FFFFFF"/>
                </a:solidFill>
                <a:latin typeface="Trebuchet MS"/>
                <a:cs typeface="Trebuchet MS"/>
              </a:rPr>
              <a:t>4 star  </a:t>
            </a:r>
            <a:r>
              <a:rPr sz="2000" spc="-15" dirty="0">
                <a:solidFill>
                  <a:srgbClr val="FFFFFF"/>
                </a:solidFill>
                <a:latin typeface="Trebuchet MS"/>
                <a:cs typeface="Trebuchet MS"/>
              </a:rPr>
              <a:t>rating. </a:t>
            </a:r>
            <a:r>
              <a:rPr sz="2000" spc="35" dirty="0">
                <a:solidFill>
                  <a:srgbClr val="FFFFFF"/>
                </a:solidFill>
                <a:latin typeface="Trebuchet MS"/>
                <a:cs typeface="Trebuchet MS"/>
              </a:rPr>
              <a:t>So </a:t>
            </a:r>
            <a:r>
              <a:rPr sz="2000" spc="25" dirty="0">
                <a:solidFill>
                  <a:srgbClr val="FFFFFF"/>
                </a:solidFill>
                <a:latin typeface="Trebuchet MS"/>
                <a:cs typeface="Trebuchet MS"/>
              </a:rPr>
              <a:t>even </a:t>
            </a:r>
            <a:r>
              <a:rPr sz="2000" spc="35" dirty="0">
                <a:solidFill>
                  <a:srgbClr val="FFFFFF"/>
                </a:solidFill>
                <a:latin typeface="Trebuchet MS"/>
                <a:cs typeface="Trebuchet MS"/>
              </a:rPr>
              <a:t>though </a:t>
            </a:r>
            <a:r>
              <a:rPr sz="2000" spc="40" dirty="0">
                <a:solidFill>
                  <a:srgbClr val="FFFFFF"/>
                </a:solidFill>
                <a:latin typeface="Trebuchet MS"/>
                <a:cs typeface="Trebuchet MS"/>
              </a:rPr>
              <a:t>less </a:t>
            </a:r>
            <a:r>
              <a:rPr sz="2000" spc="15" dirty="0">
                <a:solidFill>
                  <a:srgbClr val="FFFFFF"/>
                </a:solidFill>
                <a:latin typeface="Trebuchet MS"/>
                <a:cs typeface="Trebuchet MS"/>
              </a:rPr>
              <a:t>in </a:t>
            </a:r>
            <a:r>
              <a:rPr sz="2000" spc="55" dirty="0">
                <a:solidFill>
                  <a:srgbClr val="FFFFFF"/>
                </a:solidFill>
                <a:latin typeface="Trebuchet MS"/>
                <a:cs typeface="Trebuchet MS"/>
              </a:rPr>
              <a:t>number </a:t>
            </a:r>
            <a:r>
              <a:rPr sz="2000" spc="-20" dirty="0">
                <a:solidFill>
                  <a:srgbClr val="FFFFFF"/>
                </a:solidFill>
                <a:latin typeface="Trebuchet MS"/>
                <a:cs typeface="Trebuchet MS"/>
              </a:rPr>
              <a:t>the </a:t>
            </a:r>
            <a:r>
              <a:rPr sz="2000" spc="-5" dirty="0">
                <a:solidFill>
                  <a:srgbClr val="FFFFFF"/>
                </a:solidFill>
                <a:latin typeface="Trebuchet MS"/>
                <a:cs typeface="Trebuchet MS"/>
              </a:rPr>
              <a:t>restaurants </a:t>
            </a:r>
            <a:r>
              <a:rPr sz="2000" spc="80" dirty="0">
                <a:solidFill>
                  <a:srgbClr val="FFFFFF"/>
                </a:solidFill>
                <a:latin typeface="Trebuchet MS"/>
                <a:cs typeface="Trebuchet MS"/>
              </a:rPr>
              <a:t>serving </a:t>
            </a:r>
            <a:r>
              <a:rPr sz="2000" spc="55" dirty="0">
                <a:solidFill>
                  <a:srgbClr val="FFFFFF"/>
                </a:solidFill>
                <a:latin typeface="Trebuchet MS"/>
                <a:cs typeface="Trebuchet MS"/>
              </a:rPr>
              <a:t>chips along </a:t>
            </a:r>
            <a:r>
              <a:rPr sz="2000" spc="-20" dirty="0">
                <a:solidFill>
                  <a:srgbClr val="FFFFFF"/>
                </a:solidFill>
                <a:latin typeface="Trebuchet MS"/>
                <a:cs typeface="Trebuchet MS"/>
              </a:rPr>
              <a:t>with  </a:t>
            </a:r>
            <a:r>
              <a:rPr sz="2000" spc="25" dirty="0">
                <a:solidFill>
                  <a:srgbClr val="FFFFFF"/>
                </a:solidFill>
                <a:latin typeface="Trebuchet MS"/>
                <a:cs typeface="Trebuchet MS"/>
              </a:rPr>
              <a:t>burrito</a:t>
            </a:r>
            <a:r>
              <a:rPr sz="2000" spc="-80" dirty="0">
                <a:solidFill>
                  <a:srgbClr val="FFFFFF"/>
                </a:solidFill>
                <a:latin typeface="Trebuchet MS"/>
                <a:cs typeface="Trebuchet MS"/>
              </a:rPr>
              <a:t> </a:t>
            </a:r>
            <a:r>
              <a:rPr sz="2000" spc="5" dirty="0">
                <a:solidFill>
                  <a:srgbClr val="FFFFFF"/>
                </a:solidFill>
                <a:latin typeface="Trebuchet MS"/>
                <a:cs typeface="Trebuchet MS"/>
              </a:rPr>
              <a:t>are</a:t>
            </a:r>
            <a:r>
              <a:rPr sz="2000" spc="-100" dirty="0">
                <a:solidFill>
                  <a:srgbClr val="FFFFFF"/>
                </a:solidFill>
                <a:latin typeface="Trebuchet MS"/>
                <a:cs typeface="Trebuchet MS"/>
              </a:rPr>
              <a:t> </a:t>
            </a:r>
            <a:r>
              <a:rPr sz="2000" spc="-5" dirty="0">
                <a:solidFill>
                  <a:srgbClr val="FFFFFF"/>
                </a:solidFill>
                <a:latin typeface="Trebuchet MS"/>
                <a:cs typeface="Trebuchet MS"/>
              </a:rPr>
              <a:t>actually</a:t>
            </a:r>
            <a:r>
              <a:rPr sz="2000" spc="-165" dirty="0">
                <a:solidFill>
                  <a:srgbClr val="FFFFFF"/>
                </a:solidFill>
                <a:latin typeface="Trebuchet MS"/>
                <a:cs typeface="Trebuchet MS"/>
              </a:rPr>
              <a:t> </a:t>
            </a:r>
            <a:r>
              <a:rPr sz="2000" spc="45" dirty="0">
                <a:solidFill>
                  <a:srgbClr val="FFFFFF"/>
                </a:solidFill>
                <a:latin typeface="Trebuchet MS"/>
                <a:cs typeface="Trebuchet MS"/>
              </a:rPr>
              <a:t>increasing</a:t>
            </a:r>
            <a:r>
              <a:rPr sz="2000" spc="-85" dirty="0">
                <a:solidFill>
                  <a:srgbClr val="FFFFFF"/>
                </a:solidFill>
                <a:latin typeface="Trebuchet MS"/>
                <a:cs typeface="Trebuchet MS"/>
              </a:rPr>
              <a:t> </a:t>
            </a:r>
            <a:r>
              <a:rPr sz="2000" spc="-20" dirty="0">
                <a:solidFill>
                  <a:srgbClr val="FFFFFF"/>
                </a:solidFill>
                <a:latin typeface="Trebuchet MS"/>
                <a:cs typeface="Trebuchet MS"/>
              </a:rPr>
              <a:t>the</a:t>
            </a:r>
            <a:r>
              <a:rPr sz="2000" spc="-130" dirty="0">
                <a:solidFill>
                  <a:srgbClr val="FFFFFF"/>
                </a:solidFill>
                <a:latin typeface="Trebuchet MS"/>
                <a:cs typeface="Trebuchet MS"/>
              </a:rPr>
              <a:t> </a:t>
            </a:r>
            <a:r>
              <a:rPr sz="2000" spc="5" dirty="0">
                <a:solidFill>
                  <a:srgbClr val="FFFFFF"/>
                </a:solidFill>
                <a:latin typeface="Trebuchet MS"/>
                <a:cs typeface="Trebuchet MS"/>
              </a:rPr>
              <a:t>quality</a:t>
            </a:r>
            <a:r>
              <a:rPr sz="2000" spc="-105" dirty="0">
                <a:solidFill>
                  <a:srgbClr val="FFFFFF"/>
                </a:solidFill>
                <a:latin typeface="Trebuchet MS"/>
                <a:cs typeface="Trebuchet MS"/>
              </a:rPr>
              <a:t> </a:t>
            </a:r>
            <a:r>
              <a:rPr sz="2000" spc="-20" dirty="0">
                <a:solidFill>
                  <a:srgbClr val="FFFFFF"/>
                </a:solidFill>
                <a:latin typeface="Trebuchet MS"/>
                <a:cs typeface="Trebuchet MS"/>
              </a:rPr>
              <a:t>of</a:t>
            </a:r>
            <a:r>
              <a:rPr sz="2000" spc="-140" dirty="0">
                <a:solidFill>
                  <a:srgbClr val="FFFFFF"/>
                </a:solidFill>
                <a:latin typeface="Trebuchet MS"/>
                <a:cs typeface="Trebuchet MS"/>
              </a:rPr>
              <a:t> </a:t>
            </a:r>
            <a:r>
              <a:rPr sz="2000" spc="-5" dirty="0">
                <a:solidFill>
                  <a:srgbClr val="FFFFFF"/>
                </a:solidFill>
                <a:latin typeface="Trebuchet MS"/>
                <a:cs typeface="Trebuchet MS"/>
              </a:rPr>
              <a:t>their</a:t>
            </a:r>
            <a:r>
              <a:rPr sz="2000" spc="-125" dirty="0">
                <a:solidFill>
                  <a:srgbClr val="FFFFFF"/>
                </a:solidFill>
                <a:latin typeface="Trebuchet MS"/>
                <a:cs typeface="Trebuchet MS"/>
              </a:rPr>
              <a:t> </a:t>
            </a:r>
            <a:r>
              <a:rPr sz="2000" spc="25" dirty="0">
                <a:solidFill>
                  <a:srgbClr val="FFFFFF"/>
                </a:solidFill>
                <a:latin typeface="Trebuchet MS"/>
                <a:cs typeface="Trebuchet MS"/>
              </a:rPr>
              <a:t>dish.</a:t>
            </a:r>
            <a:r>
              <a:rPr sz="2000" spc="-260" dirty="0">
                <a:solidFill>
                  <a:srgbClr val="FFFFFF"/>
                </a:solidFill>
                <a:latin typeface="Trebuchet MS"/>
                <a:cs typeface="Trebuchet MS"/>
              </a:rPr>
              <a:t> </a:t>
            </a:r>
            <a:r>
              <a:rPr sz="2000" spc="45" dirty="0">
                <a:solidFill>
                  <a:srgbClr val="FFFFFF"/>
                </a:solidFill>
                <a:latin typeface="Trebuchet MS"/>
                <a:cs typeface="Trebuchet MS"/>
              </a:rPr>
              <a:t>Hence</a:t>
            </a:r>
            <a:r>
              <a:rPr sz="2000" spc="-50" dirty="0">
                <a:solidFill>
                  <a:srgbClr val="FFFFFF"/>
                </a:solidFill>
                <a:latin typeface="Trebuchet MS"/>
                <a:cs typeface="Trebuchet MS"/>
              </a:rPr>
              <a:t> </a:t>
            </a:r>
            <a:r>
              <a:rPr sz="2000" spc="15" dirty="0">
                <a:solidFill>
                  <a:srgbClr val="FFFFFF"/>
                </a:solidFill>
                <a:latin typeface="Trebuchet MS"/>
                <a:cs typeface="Trebuchet MS"/>
              </a:rPr>
              <a:t>we</a:t>
            </a:r>
            <a:r>
              <a:rPr sz="2000" spc="-80" dirty="0">
                <a:solidFill>
                  <a:srgbClr val="FFFFFF"/>
                </a:solidFill>
                <a:latin typeface="Trebuchet MS"/>
                <a:cs typeface="Trebuchet MS"/>
              </a:rPr>
              <a:t> </a:t>
            </a:r>
            <a:r>
              <a:rPr sz="2000" spc="25" dirty="0">
                <a:solidFill>
                  <a:srgbClr val="FFFFFF"/>
                </a:solidFill>
                <a:latin typeface="Trebuchet MS"/>
                <a:cs typeface="Trebuchet MS"/>
              </a:rPr>
              <a:t>can</a:t>
            </a:r>
            <a:r>
              <a:rPr sz="2000" spc="-90" dirty="0">
                <a:solidFill>
                  <a:srgbClr val="FFFFFF"/>
                </a:solidFill>
                <a:latin typeface="Trebuchet MS"/>
                <a:cs typeface="Trebuchet MS"/>
              </a:rPr>
              <a:t> </a:t>
            </a:r>
            <a:r>
              <a:rPr sz="2000" spc="45" dirty="0">
                <a:solidFill>
                  <a:srgbClr val="FFFFFF"/>
                </a:solidFill>
                <a:latin typeface="Trebuchet MS"/>
                <a:cs typeface="Trebuchet MS"/>
              </a:rPr>
              <a:t>conclude</a:t>
            </a:r>
            <a:r>
              <a:rPr sz="2000" spc="-85" dirty="0">
                <a:solidFill>
                  <a:srgbClr val="FFFFFF"/>
                </a:solidFill>
                <a:latin typeface="Trebuchet MS"/>
                <a:cs typeface="Trebuchet MS"/>
              </a:rPr>
              <a:t> </a:t>
            </a:r>
            <a:r>
              <a:rPr sz="2000" spc="-65" dirty="0">
                <a:solidFill>
                  <a:srgbClr val="FFFFFF"/>
                </a:solidFill>
                <a:latin typeface="Trebuchet MS"/>
                <a:cs typeface="Trebuchet MS"/>
              </a:rPr>
              <a:t>that  </a:t>
            </a:r>
            <a:r>
              <a:rPr sz="2000" spc="55" dirty="0">
                <a:solidFill>
                  <a:srgbClr val="FFFFFF"/>
                </a:solidFill>
                <a:latin typeface="Trebuchet MS"/>
                <a:cs typeface="Trebuchet MS"/>
              </a:rPr>
              <a:t>chips</a:t>
            </a:r>
            <a:r>
              <a:rPr sz="2000" spc="-80" dirty="0">
                <a:solidFill>
                  <a:srgbClr val="FFFFFF"/>
                </a:solidFill>
                <a:latin typeface="Trebuchet MS"/>
                <a:cs typeface="Trebuchet MS"/>
              </a:rPr>
              <a:t> </a:t>
            </a:r>
            <a:r>
              <a:rPr sz="2000" spc="25" dirty="0">
                <a:solidFill>
                  <a:srgbClr val="FFFFFF"/>
                </a:solidFill>
                <a:latin typeface="Trebuchet MS"/>
                <a:cs typeface="Trebuchet MS"/>
              </a:rPr>
              <a:t>can</a:t>
            </a:r>
            <a:r>
              <a:rPr sz="2000" spc="-80" dirty="0">
                <a:solidFill>
                  <a:srgbClr val="FFFFFF"/>
                </a:solidFill>
                <a:latin typeface="Trebuchet MS"/>
                <a:cs typeface="Trebuchet MS"/>
              </a:rPr>
              <a:t> </a:t>
            </a:r>
            <a:r>
              <a:rPr sz="2000" spc="55" dirty="0">
                <a:solidFill>
                  <a:srgbClr val="FFFFFF"/>
                </a:solidFill>
                <a:latin typeface="Trebuchet MS"/>
                <a:cs typeface="Trebuchet MS"/>
              </a:rPr>
              <a:t>indeed</a:t>
            </a:r>
            <a:r>
              <a:rPr sz="2000" spc="-40" dirty="0">
                <a:solidFill>
                  <a:srgbClr val="FFFFFF"/>
                </a:solidFill>
                <a:latin typeface="Trebuchet MS"/>
                <a:cs typeface="Trebuchet MS"/>
              </a:rPr>
              <a:t> </a:t>
            </a:r>
            <a:r>
              <a:rPr sz="2000" spc="55" dirty="0">
                <a:solidFill>
                  <a:srgbClr val="FFFFFF"/>
                </a:solidFill>
                <a:latin typeface="Trebuchet MS"/>
                <a:cs typeface="Trebuchet MS"/>
              </a:rPr>
              <a:t>be</a:t>
            </a:r>
            <a:r>
              <a:rPr sz="2000" spc="-5" dirty="0">
                <a:solidFill>
                  <a:srgbClr val="FFFFFF"/>
                </a:solidFill>
                <a:latin typeface="Trebuchet MS"/>
                <a:cs typeface="Trebuchet MS"/>
              </a:rPr>
              <a:t> </a:t>
            </a:r>
            <a:r>
              <a:rPr sz="2000" spc="65" dirty="0">
                <a:solidFill>
                  <a:srgbClr val="FFFFFF"/>
                </a:solidFill>
                <a:latin typeface="Trebuchet MS"/>
                <a:cs typeface="Trebuchet MS"/>
              </a:rPr>
              <a:t>served</a:t>
            </a:r>
            <a:r>
              <a:rPr sz="2000" spc="-90" dirty="0">
                <a:solidFill>
                  <a:srgbClr val="FFFFFF"/>
                </a:solidFill>
                <a:latin typeface="Trebuchet MS"/>
                <a:cs typeface="Trebuchet MS"/>
              </a:rPr>
              <a:t> </a:t>
            </a:r>
            <a:r>
              <a:rPr sz="2000" spc="-20" dirty="0">
                <a:solidFill>
                  <a:srgbClr val="FFFFFF"/>
                </a:solidFill>
                <a:latin typeface="Trebuchet MS"/>
                <a:cs typeface="Trebuchet MS"/>
              </a:rPr>
              <a:t>with</a:t>
            </a:r>
            <a:r>
              <a:rPr sz="2000" spc="-114" dirty="0">
                <a:solidFill>
                  <a:srgbClr val="FFFFFF"/>
                </a:solidFill>
                <a:latin typeface="Trebuchet MS"/>
                <a:cs typeface="Trebuchet MS"/>
              </a:rPr>
              <a:t> </a:t>
            </a:r>
            <a:r>
              <a:rPr sz="2000" dirty="0">
                <a:solidFill>
                  <a:srgbClr val="FFFFFF"/>
                </a:solidFill>
                <a:latin typeface="Trebuchet MS"/>
                <a:cs typeface="Trebuchet MS"/>
              </a:rPr>
              <a:t>a</a:t>
            </a:r>
            <a:r>
              <a:rPr sz="2000" spc="-120" dirty="0">
                <a:solidFill>
                  <a:srgbClr val="FFFFFF"/>
                </a:solidFill>
                <a:latin typeface="Trebuchet MS"/>
                <a:cs typeface="Trebuchet MS"/>
              </a:rPr>
              <a:t> </a:t>
            </a:r>
            <a:r>
              <a:rPr sz="2000" spc="-5" dirty="0">
                <a:solidFill>
                  <a:srgbClr val="FFFFFF"/>
                </a:solidFill>
                <a:latin typeface="Trebuchet MS"/>
                <a:cs typeface="Trebuchet MS"/>
              </a:rPr>
              <a:t>burrito.</a:t>
            </a:r>
            <a:endParaRPr sz="2000">
              <a:latin typeface="Trebuchet MS"/>
              <a:cs typeface="Trebuchet M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1747" y="297179"/>
            <a:ext cx="10294620" cy="8001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26008" y="681227"/>
            <a:ext cx="10707624" cy="8001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88179" y="1065275"/>
            <a:ext cx="3261360" cy="800100"/>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390650" y="315213"/>
            <a:ext cx="9432925" cy="1214120"/>
          </a:xfrm>
          <a:prstGeom prst="rect">
            <a:avLst/>
          </a:prstGeom>
        </p:spPr>
        <p:txBody>
          <a:bodyPr vert="horz" wrap="square" lIns="0" tIns="62865" rIns="0" bIns="0" rtlCol="0">
            <a:spAutoFit/>
          </a:bodyPr>
          <a:lstStyle/>
          <a:p>
            <a:pPr marL="12700" marR="5080" indent="12700" algn="ctr">
              <a:lnSpc>
                <a:spcPts val="3000"/>
              </a:lnSpc>
              <a:spcBef>
                <a:spcPts val="495"/>
              </a:spcBef>
            </a:pPr>
            <a:r>
              <a:rPr sz="2800" spc="-80" dirty="0"/>
              <a:t>DOES</a:t>
            </a:r>
            <a:r>
              <a:rPr sz="2800" spc="-190" dirty="0"/>
              <a:t> MAINTAINING</a:t>
            </a:r>
            <a:r>
              <a:rPr sz="2800" spc="-340" dirty="0"/>
              <a:t> </a:t>
            </a:r>
            <a:r>
              <a:rPr sz="2800" spc="-5" dirty="0"/>
              <a:t>A</a:t>
            </a:r>
            <a:r>
              <a:rPr sz="2800" spc="-395" dirty="0"/>
              <a:t> </a:t>
            </a:r>
            <a:r>
              <a:rPr sz="2800" spc="-95" dirty="0"/>
              <a:t>WEBSITE</a:t>
            </a:r>
            <a:r>
              <a:rPr sz="2800" spc="-180" dirty="0"/>
              <a:t> </a:t>
            </a:r>
            <a:r>
              <a:rPr sz="2800" spc="-140" dirty="0"/>
              <a:t>ONYELP</a:t>
            </a:r>
            <a:r>
              <a:rPr sz="2800" spc="-370" dirty="0"/>
              <a:t> </a:t>
            </a:r>
            <a:r>
              <a:rPr sz="2800" spc="-155" dirty="0"/>
              <a:t>HAVE</a:t>
            </a:r>
            <a:r>
              <a:rPr sz="2800" spc="-370" dirty="0"/>
              <a:t> </a:t>
            </a:r>
            <a:r>
              <a:rPr sz="2800" spc="-140" dirty="0"/>
              <a:t>ANY  </a:t>
            </a:r>
            <a:r>
              <a:rPr sz="2800" i="1" spc="-185" dirty="0"/>
              <a:t>RELATION</a:t>
            </a:r>
            <a:r>
              <a:rPr sz="2800" i="1" spc="-345" dirty="0"/>
              <a:t> </a:t>
            </a:r>
            <a:r>
              <a:rPr sz="2800" i="1" spc="-145" dirty="0"/>
              <a:t>WITHTHE</a:t>
            </a:r>
            <a:r>
              <a:rPr sz="2800" i="1" spc="-185" dirty="0"/>
              <a:t> </a:t>
            </a:r>
            <a:r>
              <a:rPr sz="2800" i="1" spc="-155" dirty="0"/>
              <a:t>YELP</a:t>
            </a:r>
            <a:r>
              <a:rPr sz="2800" i="1" spc="-385" dirty="0"/>
              <a:t> </a:t>
            </a:r>
            <a:r>
              <a:rPr sz="2800" i="1" spc="-175" dirty="0"/>
              <a:t>RATING</a:t>
            </a:r>
            <a:r>
              <a:rPr sz="2800" i="1" spc="-340" dirty="0"/>
              <a:t> </a:t>
            </a:r>
            <a:r>
              <a:rPr sz="2800" i="1" spc="-110" dirty="0"/>
              <a:t>OF</a:t>
            </a:r>
            <a:r>
              <a:rPr sz="2800" i="1" spc="-395" dirty="0"/>
              <a:t> </a:t>
            </a:r>
            <a:r>
              <a:rPr sz="2800" i="1" spc="-5" dirty="0"/>
              <a:t>A</a:t>
            </a:r>
            <a:r>
              <a:rPr sz="2800" i="1" spc="-395" dirty="0"/>
              <a:t> </a:t>
            </a:r>
            <a:r>
              <a:rPr sz="2800" i="1" spc="-190" dirty="0"/>
              <a:t>PARTICULAR  </a:t>
            </a:r>
            <a:r>
              <a:rPr sz="2800" i="1" spc="-95" dirty="0"/>
              <a:t>RESTAURANT?</a:t>
            </a:r>
            <a:endParaRPr sz="2800"/>
          </a:p>
        </p:txBody>
      </p:sp>
      <p:sp>
        <p:nvSpPr>
          <p:cNvPr id="6" name="object 6"/>
          <p:cNvSpPr/>
          <p:nvPr/>
        </p:nvSpPr>
        <p:spPr>
          <a:xfrm>
            <a:off x="3756659" y="1807464"/>
            <a:ext cx="8221980" cy="435102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13359" y="2282951"/>
            <a:ext cx="3332988" cy="2292096"/>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80559" y="851916"/>
            <a:ext cx="3268980" cy="9677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733671" y="933653"/>
            <a:ext cx="2722880" cy="543560"/>
          </a:xfrm>
          <a:prstGeom prst="rect">
            <a:avLst/>
          </a:prstGeom>
        </p:spPr>
        <p:txBody>
          <a:bodyPr vert="horz" wrap="square" lIns="0" tIns="12065" rIns="0" bIns="0" rtlCol="0">
            <a:spAutoFit/>
          </a:bodyPr>
          <a:lstStyle/>
          <a:p>
            <a:pPr marL="12700">
              <a:lnSpc>
                <a:spcPct val="100000"/>
              </a:lnSpc>
              <a:spcBef>
                <a:spcPts val="95"/>
              </a:spcBef>
            </a:pPr>
            <a:r>
              <a:rPr sz="3400" i="0" spc="-90" dirty="0">
                <a:latin typeface="Georgia"/>
                <a:cs typeface="Georgia"/>
              </a:rPr>
              <a:t>INFERENCE</a:t>
            </a:r>
            <a:endParaRPr sz="3400">
              <a:latin typeface="Georgia"/>
              <a:cs typeface="Georgia"/>
            </a:endParaRPr>
          </a:p>
        </p:txBody>
      </p:sp>
      <p:sp>
        <p:nvSpPr>
          <p:cNvPr id="4" name="object 4"/>
          <p:cNvSpPr txBox="1"/>
          <p:nvPr/>
        </p:nvSpPr>
        <p:spPr>
          <a:xfrm>
            <a:off x="992225" y="2052294"/>
            <a:ext cx="10064115" cy="3583304"/>
          </a:xfrm>
          <a:prstGeom prst="rect">
            <a:avLst/>
          </a:prstGeom>
        </p:spPr>
        <p:txBody>
          <a:bodyPr vert="horz" wrap="square" lIns="0" tIns="12700" rIns="0" bIns="0" rtlCol="0">
            <a:spAutoFit/>
          </a:bodyPr>
          <a:lstStyle/>
          <a:p>
            <a:pPr marL="241300" marR="1301115" indent="-228600">
              <a:lnSpc>
                <a:spcPct val="108000"/>
              </a:lnSpc>
              <a:spcBef>
                <a:spcPts val="100"/>
              </a:spcBef>
              <a:buFont typeface="Arial"/>
              <a:buChar char="•"/>
              <a:tabLst>
                <a:tab pos="240665" algn="l"/>
                <a:tab pos="241300" algn="l"/>
              </a:tabLst>
            </a:pPr>
            <a:r>
              <a:rPr sz="2000" spc="45" dirty="0">
                <a:solidFill>
                  <a:srgbClr val="FFFFFF"/>
                </a:solidFill>
                <a:latin typeface="Trebuchet MS"/>
                <a:cs typeface="Trebuchet MS"/>
              </a:rPr>
              <a:t>Funny</a:t>
            </a:r>
            <a:r>
              <a:rPr sz="2000" spc="-100" dirty="0">
                <a:solidFill>
                  <a:srgbClr val="FFFFFF"/>
                </a:solidFill>
                <a:latin typeface="Trebuchet MS"/>
                <a:cs typeface="Trebuchet MS"/>
              </a:rPr>
              <a:t> </a:t>
            </a:r>
            <a:r>
              <a:rPr sz="2000" spc="30" dirty="0">
                <a:solidFill>
                  <a:srgbClr val="FFFFFF"/>
                </a:solidFill>
                <a:latin typeface="Trebuchet MS"/>
                <a:cs typeface="Trebuchet MS"/>
              </a:rPr>
              <a:t>as</a:t>
            </a:r>
            <a:r>
              <a:rPr sz="2000" spc="-60" dirty="0">
                <a:solidFill>
                  <a:srgbClr val="FFFFFF"/>
                </a:solidFill>
                <a:latin typeface="Trebuchet MS"/>
                <a:cs typeface="Trebuchet MS"/>
              </a:rPr>
              <a:t> </a:t>
            </a:r>
            <a:r>
              <a:rPr sz="2000" spc="-50" dirty="0">
                <a:solidFill>
                  <a:srgbClr val="FFFFFF"/>
                </a:solidFill>
                <a:latin typeface="Trebuchet MS"/>
                <a:cs typeface="Trebuchet MS"/>
              </a:rPr>
              <a:t>it</a:t>
            </a:r>
            <a:r>
              <a:rPr sz="2000" spc="-210" dirty="0">
                <a:solidFill>
                  <a:srgbClr val="FFFFFF"/>
                </a:solidFill>
                <a:latin typeface="Trebuchet MS"/>
                <a:cs typeface="Trebuchet MS"/>
              </a:rPr>
              <a:t> </a:t>
            </a:r>
            <a:r>
              <a:rPr sz="2000" spc="40" dirty="0">
                <a:solidFill>
                  <a:srgbClr val="FFFFFF"/>
                </a:solidFill>
                <a:latin typeface="Trebuchet MS"/>
                <a:cs typeface="Trebuchet MS"/>
              </a:rPr>
              <a:t>sounds,</a:t>
            </a:r>
            <a:r>
              <a:rPr sz="2000" spc="-260" dirty="0">
                <a:solidFill>
                  <a:srgbClr val="FFFFFF"/>
                </a:solidFill>
                <a:latin typeface="Trebuchet MS"/>
                <a:cs typeface="Trebuchet MS"/>
              </a:rPr>
              <a:t> </a:t>
            </a:r>
            <a:r>
              <a:rPr sz="2000" spc="-5" dirty="0">
                <a:solidFill>
                  <a:srgbClr val="FFFFFF"/>
                </a:solidFill>
                <a:latin typeface="Trebuchet MS"/>
                <a:cs typeface="Trebuchet MS"/>
              </a:rPr>
              <a:t>restaurants</a:t>
            </a:r>
            <a:r>
              <a:rPr sz="2000" spc="-140" dirty="0">
                <a:solidFill>
                  <a:srgbClr val="FFFFFF"/>
                </a:solidFill>
                <a:latin typeface="Trebuchet MS"/>
                <a:cs typeface="Trebuchet MS"/>
              </a:rPr>
              <a:t> </a:t>
            </a:r>
            <a:r>
              <a:rPr sz="2000" spc="-65" dirty="0">
                <a:solidFill>
                  <a:srgbClr val="FFFFFF"/>
                </a:solidFill>
                <a:latin typeface="Trebuchet MS"/>
                <a:cs typeface="Trebuchet MS"/>
              </a:rPr>
              <a:t>that</a:t>
            </a:r>
            <a:r>
              <a:rPr sz="2000" spc="-229" dirty="0">
                <a:solidFill>
                  <a:srgbClr val="FFFFFF"/>
                </a:solidFill>
                <a:latin typeface="Trebuchet MS"/>
                <a:cs typeface="Trebuchet MS"/>
              </a:rPr>
              <a:t> </a:t>
            </a:r>
            <a:r>
              <a:rPr sz="2000" spc="5" dirty="0">
                <a:solidFill>
                  <a:srgbClr val="FFFFFF"/>
                </a:solidFill>
                <a:latin typeface="Trebuchet MS"/>
                <a:cs typeface="Trebuchet MS"/>
              </a:rPr>
              <a:t>cannot</a:t>
            </a:r>
            <a:r>
              <a:rPr sz="2000" spc="-150" dirty="0">
                <a:solidFill>
                  <a:srgbClr val="FFFFFF"/>
                </a:solidFill>
                <a:latin typeface="Trebuchet MS"/>
                <a:cs typeface="Trebuchet MS"/>
              </a:rPr>
              <a:t> </a:t>
            </a:r>
            <a:r>
              <a:rPr sz="2000" dirty="0">
                <a:solidFill>
                  <a:srgbClr val="FFFFFF"/>
                </a:solidFill>
                <a:latin typeface="Trebuchet MS"/>
                <a:cs typeface="Trebuchet MS"/>
              </a:rPr>
              <a:t>maintain</a:t>
            </a:r>
            <a:r>
              <a:rPr sz="2000" spc="-125" dirty="0">
                <a:solidFill>
                  <a:srgbClr val="FFFFFF"/>
                </a:solidFill>
                <a:latin typeface="Trebuchet MS"/>
                <a:cs typeface="Trebuchet MS"/>
              </a:rPr>
              <a:t> </a:t>
            </a:r>
            <a:r>
              <a:rPr sz="2000" spc="-5" dirty="0">
                <a:solidFill>
                  <a:srgbClr val="FFFFFF"/>
                </a:solidFill>
                <a:latin typeface="Trebuchet MS"/>
                <a:cs typeface="Trebuchet MS"/>
              </a:rPr>
              <a:t>their</a:t>
            </a:r>
            <a:r>
              <a:rPr sz="2000" spc="-120" dirty="0">
                <a:solidFill>
                  <a:srgbClr val="FFFFFF"/>
                </a:solidFill>
                <a:latin typeface="Trebuchet MS"/>
                <a:cs typeface="Trebuchet MS"/>
              </a:rPr>
              <a:t> </a:t>
            </a:r>
            <a:r>
              <a:rPr sz="2000" spc="20" dirty="0">
                <a:solidFill>
                  <a:srgbClr val="FFFFFF"/>
                </a:solidFill>
                <a:latin typeface="Trebuchet MS"/>
                <a:cs typeface="Trebuchet MS"/>
              </a:rPr>
              <a:t>own</a:t>
            </a:r>
            <a:r>
              <a:rPr sz="2000" spc="-105" dirty="0">
                <a:solidFill>
                  <a:srgbClr val="FFFFFF"/>
                </a:solidFill>
                <a:latin typeface="Trebuchet MS"/>
                <a:cs typeface="Trebuchet MS"/>
              </a:rPr>
              <a:t> </a:t>
            </a:r>
            <a:r>
              <a:rPr sz="2000" spc="15" dirty="0">
                <a:solidFill>
                  <a:srgbClr val="FFFFFF"/>
                </a:solidFill>
                <a:latin typeface="Trebuchet MS"/>
                <a:cs typeface="Trebuchet MS"/>
              </a:rPr>
              <a:t>website</a:t>
            </a:r>
            <a:r>
              <a:rPr sz="2000" spc="-100" dirty="0">
                <a:solidFill>
                  <a:srgbClr val="FFFFFF"/>
                </a:solidFill>
                <a:latin typeface="Trebuchet MS"/>
                <a:cs typeface="Trebuchet MS"/>
              </a:rPr>
              <a:t> </a:t>
            </a:r>
            <a:r>
              <a:rPr sz="2000" spc="45" dirty="0">
                <a:solidFill>
                  <a:srgbClr val="FFFFFF"/>
                </a:solidFill>
                <a:latin typeface="Trebuchet MS"/>
                <a:cs typeface="Trebuchet MS"/>
              </a:rPr>
              <a:t>and  </a:t>
            </a:r>
            <a:r>
              <a:rPr sz="2000" spc="25" dirty="0">
                <a:solidFill>
                  <a:srgbClr val="FFFFFF"/>
                </a:solidFill>
                <a:latin typeface="Trebuchet MS"/>
                <a:cs typeface="Trebuchet MS"/>
              </a:rPr>
              <a:t>maintaining</a:t>
            </a:r>
            <a:r>
              <a:rPr sz="2000" spc="-125" dirty="0">
                <a:solidFill>
                  <a:srgbClr val="FFFFFF"/>
                </a:solidFill>
                <a:latin typeface="Trebuchet MS"/>
                <a:cs typeface="Trebuchet MS"/>
              </a:rPr>
              <a:t> </a:t>
            </a:r>
            <a:r>
              <a:rPr sz="2000" dirty="0">
                <a:solidFill>
                  <a:srgbClr val="FFFFFF"/>
                </a:solidFill>
                <a:latin typeface="Trebuchet MS"/>
                <a:cs typeface="Trebuchet MS"/>
              </a:rPr>
              <a:t>a</a:t>
            </a:r>
            <a:r>
              <a:rPr sz="2000" spc="-95" dirty="0">
                <a:solidFill>
                  <a:srgbClr val="FFFFFF"/>
                </a:solidFill>
                <a:latin typeface="Trebuchet MS"/>
                <a:cs typeface="Trebuchet MS"/>
              </a:rPr>
              <a:t> </a:t>
            </a:r>
            <a:r>
              <a:rPr sz="2000" spc="15" dirty="0">
                <a:solidFill>
                  <a:srgbClr val="FFFFFF"/>
                </a:solidFill>
                <a:latin typeface="Trebuchet MS"/>
                <a:cs typeface="Trebuchet MS"/>
              </a:rPr>
              <a:t>website</a:t>
            </a:r>
            <a:r>
              <a:rPr sz="2000" spc="-110" dirty="0">
                <a:solidFill>
                  <a:srgbClr val="FFFFFF"/>
                </a:solidFill>
                <a:latin typeface="Trebuchet MS"/>
                <a:cs typeface="Trebuchet MS"/>
              </a:rPr>
              <a:t> </a:t>
            </a:r>
            <a:r>
              <a:rPr sz="2000" spc="30" dirty="0">
                <a:solidFill>
                  <a:srgbClr val="FFFFFF"/>
                </a:solidFill>
                <a:latin typeface="Trebuchet MS"/>
                <a:cs typeface="Trebuchet MS"/>
              </a:rPr>
              <a:t>on</a:t>
            </a:r>
            <a:r>
              <a:rPr sz="2000" spc="-55" dirty="0">
                <a:solidFill>
                  <a:srgbClr val="FFFFFF"/>
                </a:solidFill>
                <a:latin typeface="Trebuchet MS"/>
                <a:cs typeface="Trebuchet MS"/>
              </a:rPr>
              <a:t> </a:t>
            </a:r>
            <a:r>
              <a:rPr sz="2000" spc="40" dirty="0">
                <a:solidFill>
                  <a:srgbClr val="FFFFFF"/>
                </a:solidFill>
                <a:latin typeface="Trebuchet MS"/>
                <a:cs typeface="Trebuchet MS"/>
              </a:rPr>
              <a:t>yelp</a:t>
            </a:r>
            <a:r>
              <a:rPr sz="2000" spc="-85" dirty="0">
                <a:solidFill>
                  <a:srgbClr val="FFFFFF"/>
                </a:solidFill>
                <a:latin typeface="Trebuchet MS"/>
                <a:cs typeface="Trebuchet MS"/>
              </a:rPr>
              <a:t> </a:t>
            </a:r>
            <a:r>
              <a:rPr sz="2000" spc="25" dirty="0">
                <a:solidFill>
                  <a:srgbClr val="FFFFFF"/>
                </a:solidFill>
                <a:latin typeface="Trebuchet MS"/>
                <a:cs typeface="Trebuchet MS"/>
              </a:rPr>
              <a:t>have</a:t>
            </a:r>
            <a:r>
              <a:rPr sz="2000" spc="-114" dirty="0">
                <a:solidFill>
                  <a:srgbClr val="FFFFFF"/>
                </a:solidFill>
                <a:latin typeface="Trebuchet MS"/>
                <a:cs typeface="Trebuchet MS"/>
              </a:rPr>
              <a:t> </a:t>
            </a:r>
            <a:r>
              <a:rPr sz="2000" dirty="0">
                <a:solidFill>
                  <a:srgbClr val="FFFFFF"/>
                </a:solidFill>
                <a:latin typeface="Trebuchet MS"/>
                <a:cs typeface="Trebuchet MS"/>
              </a:rPr>
              <a:t>a</a:t>
            </a:r>
            <a:r>
              <a:rPr sz="2000" spc="-100" dirty="0">
                <a:solidFill>
                  <a:srgbClr val="FFFFFF"/>
                </a:solidFill>
                <a:latin typeface="Trebuchet MS"/>
                <a:cs typeface="Trebuchet MS"/>
              </a:rPr>
              <a:t> </a:t>
            </a:r>
            <a:r>
              <a:rPr sz="2000" spc="-15" dirty="0">
                <a:solidFill>
                  <a:srgbClr val="FFFFFF"/>
                </a:solidFill>
                <a:latin typeface="Trebuchet MS"/>
                <a:cs typeface="Trebuchet MS"/>
              </a:rPr>
              <a:t>better</a:t>
            </a:r>
            <a:r>
              <a:rPr sz="2000" spc="-150" dirty="0">
                <a:solidFill>
                  <a:srgbClr val="FFFFFF"/>
                </a:solidFill>
                <a:latin typeface="Trebuchet MS"/>
                <a:cs typeface="Trebuchet MS"/>
              </a:rPr>
              <a:t> </a:t>
            </a:r>
            <a:r>
              <a:rPr sz="2000" spc="40" dirty="0">
                <a:solidFill>
                  <a:srgbClr val="FFFFFF"/>
                </a:solidFill>
                <a:latin typeface="Trebuchet MS"/>
                <a:cs typeface="Trebuchet MS"/>
              </a:rPr>
              <a:t>yelp</a:t>
            </a:r>
            <a:r>
              <a:rPr sz="2000" spc="-85" dirty="0">
                <a:solidFill>
                  <a:srgbClr val="FFFFFF"/>
                </a:solidFill>
                <a:latin typeface="Trebuchet MS"/>
                <a:cs typeface="Trebuchet MS"/>
              </a:rPr>
              <a:t> </a:t>
            </a:r>
            <a:r>
              <a:rPr sz="2000" spc="-15" dirty="0">
                <a:solidFill>
                  <a:srgbClr val="FFFFFF"/>
                </a:solidFill>
                <a:latin typeface="Trebuchet MS"/>
                <a:cs typeface="Trebuchet MS"/>
              </a:rPr>
              <a:t>rating.</a:t>
            </a:r>
            <a:endParaRPr sz="2000">
              <a:latin typeface="Trebuchet MS"/>
              <a:cs typeface="Trebuchet MS"/>
            </a:endParaRPr>
          </a:p>
          <a:p>
            <a:pPr marL="241300" marR="82550" indent="-228600">
              <a:lnSpc>
                <a:spcPct val="110100"/>
              </a:lnSpc>
              <a:spcBef>
                <a:spcPts val="705"/>
              </a:spcBef>
              <a:buFont typeface="Arial"/>
              <a:buChar char="•"/>
              <a:tabLst>
                <a:tab pos="240665" algn="l"/>
                <a:tab pos="241300" algn="l"/>
              </a:tabLst>
            </a:pPr>
            <a:r>
              <a:rPr sz="2000" spc="105" dirty="0">
                <a:solidFill>
                  <a:srgbClr val="FFFFFF"/>
                </a:solidFill>
                <a:latin typeface="Trebuchet MS"/>
                <a:cs typeface="Trebuchet MS"/>
              </a:rPr>
              <a:t>Observing</a:t>
            </a:r>
            <a:r>
              <a:rPr sz="2000" spc="-5" dirty="0">
                <a:solidFill>
                  <a:srgbClr val="FFFFFF"/>
                </a:solidFill>
                <a:latin typeface="Trebuchet MS"/>
                <a:cs typeface="Trebuchet MS"/>
              </a:rPr>
              <a:t> </a:t>
            </a:r>
            <a:r>
              <a:rPr sz="2000" spc="-35" dirty="0">
                <a:solidFill>
                  <a:srgbClr val="FFFFFF"/>
                </a:solidFill>
                <a:latin typeface="Trebuchet MS"/>
                <a:cs typeface="Trebuchet MS"/>
              </a:rPr>
              <a:t>carefully,</a:t>
            </a:r>
            <a:r>
              <a:rPr sz="2000" spc="-300" dirty="0">
                <a:solidFill>
                  <a:srgbClr val="FFFFFF"/>
                </a:solidFill>
                <a:latin typeface="Trebuchet MS"/>
                <a:cs typeface="Trebuchet MS"/>
              </a:rPr>
              <a:t> </a:t>
            </a:r>
            <a:r>
              <a:rPr sz="2000" spc="-20" dirty="0">
                <a:solidFill>
                  <a:srgbClr val="FFFFFF"/>
                </a:solidFill>
                <a:latin typeface="Trebuchet MS"/>
                <a:cs typeface="Trebuchet MS"/>
              </a:rPr>
              <a:t>the</a:t>
            </a:r>
            <a:r>
              <a:rPr sz="2000" spc="-145" dirty="0">
                <a:solidFill>
                  <a:srgbClr val="FFFFFF"/>
                </a:solidFill>
                <a:latin typeface="Trebuchet MS"/>
                <a:cs typeface="Trebuchet MS"/>
              </a:rPr>
              <a:t> </a:t>
            </a:r>
            <a:r>
              <a:rPr sz="2000" spc="-5" dirty="0">
                <a:solidFill>
                  <a:srgbClr val="FFFFFF"/>
                </a:solidFill>
                <a:latin typeface="Trebuchet MS"/>
                <a:cs typeface="Trebuchet MS"/>
              </a:rPr>
              <a:t>restaurants</a:t>
            </a:r>
            <a:r>
              <a:rPr sz="2000" spc="-140" dirty="0">
                <a:solidFill>
                  <a:srgbClr val="FFFFFF"/>
                </a:solidFill>
                <a:latin typeface="Trebuchet MS"/>
                <a:cs typeface="Trebuchet MS"/>
              </a:rPr>
              <a:t> </a:t>
            </a:r>
            <a:r>
              <a:rPr sz="2000" spc="20" dirty="0">
                <a:solidFill>
                  <a:srgbClr val="FFFFFF"/>
                </a:solidFill>
                <a:latin typeface="Trebuchet MS"/>
                <a:cs typeface="Trebuchet MS"/>
              </a:rPr>
              <a:t>have</a:t>
            </a:r>
            <a:r>
              <a:rPr sz="2000" spc="-125" dirty="0">
                <a:solidFill>
                  <a:srgbClr val="FFFFFF"/>
                </a:solidFill>
                <a:latin typeface="Trebuchet MS"/>
                <a:cs typeface="Trebuchet MS"/>
              </a:rPr>
              <a:t> </a:t>
            </a:r>
            <a:r>
              <a:rPr sz="2000" dirty="0">
                <a:solidFill>
                  <a:srgbClr val="FFFFFF"/>
                </a:solidFill>
                <a:latin typeface="Trebuchet MS"/>
                <a:cs typeface="Trebuchet MS"/>
              </a:rPr>
              <a:t>a</a:t>
            </a:r>
            <a:r>
              <a:rPr sz="2000" spc="-90" dirty="0">
                <a:solidFill>
                  <a:srgbClr val="FFFFFF"/>
                </a:solidFill>
                <a:latin typeface="Trebuchet MS"/>
                <a:cs typeface="Trebuchet MS"/>
              </a:rPr>
              <a:t> </a:t>
            </a:r>
            <a:r>
              <a:rPr sz="2000" spc="15" dirty="0">
                <a:solidFill>
                  <a:srgbClr val="FFFFFF"/>
                </a:solidFill>
                <a:latin typeface="Trebuchet MS"/>
                <a:cs typeface="Trebuchet MS"/>
              </a:rPr>
              <a:t>rating</a:t>
            </a:r>
            <a:r>
              <a:rPr sz="2000" spc="-85" dirty="0">
                <a:solidFill>
                  <a:srgbClr val="FFFFFF"/>
                </a:solidFill>
                <a:latin typeface="Trebuchet MS"/>
                <a:cs typeface="Trebuchet MS"/>
              </a:rPr>
              <a:t> </a:t>
            </a:r>
            <a:r>
              <a:rPr sz="2000" spc="-25" dirty="0">
                <a:solidFill>
                  <a:srgbClr val="FFFFFF"/>
                </a:solidFill>
                <a:latin typeface="Trebuchet MS"/>
                <a:cs typeface="Trebuchet MS"/>
              </a:rPr>
              <a:t>of</a:t>
            </a:r>
            <a:r>
              <a:rPr sz="2000" spc="-165" dirty="0">
                <a:solidFill>
                  <a:srgbClr val="FFFFFF"/>
                </a:solidFill>
                <a:latin typeface="Trebuchet MS"/>
                <a:cs typeface="Trebuchet MS"/>
              </a:rPr>
              <a:t> </a:t>
            </a:r>
            <a:r>
              <a:rPr sz="2000" spc="35" dirty="0">
                <a:solidFill>
                  <a:srgbClr val="FFFFFF"/>
                </a:solidFill>
                <a:latin typeface="Trebuchet MS"/>
                <a:cs typeface="Trebuchet MS"/>
              </a:rPr>
              <a:t>around</a:t>
            </a:r>
            <a:r>
              <a:rPr sz="2000" spc="-90" dirty="0">
                <a:solidFill>
                  <a:srgbClr val="FFFFFF"/>
                </a:solidFill>
                <a:latin typeface="Trebuchet MS"/>
                <a:cs typeface="Trebuchet MS"/>
              </a:rPr>
              <a:t> </a:t>
            </a:r>
            <a:r>
              <a:rPr sz="2000" spc="-10" dirty="0">
                <a:solidFill>
                  <a:srgbClr val="FFFFFF"/>
                </a:solidFill>
                <a:latin typeface="Trebuchet MS"/>
                <a:cs typeface="Trebuchet MS"/>
              </a:rPr>
              <a:t>4(out</a:t>
            </a:r>
            <a:r>
              <a:rPr sz="2000" spc="-120" dirty="0">
                <a:solidFill>
                  <a:srgbClr val="FFFFFF"/>
                </a:solidFill>
                <a:latin typeface="Trebuchet MS"/>
                <a:cs typeface="Trebuchet MS"/>
              </a:rPr>
              <a:t> </a:t>
            </a:r>
            <a:r>
              <a:rPr sz="2000" spc="-25" dirty="0">
                <a:solidFill>
                  <a:srgbClr val="FFFFFF"/>
                </a:solidFill>
                <a:latin typeface="Trebuchet MS"/>
                <a:cs typeface="Trebuchet MS"/>
              </a:rPr>
              <a:t>of</a:t>
            </a:r>
            <a:r>
              <a:rPr sz="2000" spc="-155" dirty="0">
                <a:solidFill>
                  <a:srgbClr val="FFFFFF"/>
                </a:solidFill>
                <a:latin typeface="Trebuchet MS"/>
                <a:cs typeface="Trebuchet MS"/>
              </a:rPr>
              <a:t> </a:t>
            </a:r>
            <a:r>
              <a:rPr sz="2000" spc="10" dirty="0">
                <a:solidFill>
                  <a:srgbClr val="FFFFFF"/>
                </a:solidFill>
                <a:latin typeface="Trebuchet MS"/>
                <a:cs typeface="Trebuchet MS"/>
              </a:rPr>
              <a:t>5)</a:t>
            </a:r>
            <a:r>
              <a:rPr sz="2000" spc="-75" dirty="0">
                <a:solidFill>
                  <a:srgbClr val="FFFFFF"/>
                </a:solidFill>
                <a:latin typeface="Trebuchet MS"/>
                <a:cs typeface="Trebuchet MS"/>
              </a:rPr>
              <a:t> </a:t>
            </a:r>
            <a:r>
              <a:rPr sz="2000" spc="15" dirty="0">
                <a:solidFill>
                  <a:srgbClr val="FFFFFF"/>
                </a:solidFill>
                <a:latin typeface="Trebuchet MS"/>
                <a:cs typeface="Trebuchet MS"/>
              </a:rPr>
              <a:t>.Since</a:t>
            </a:r>
            <a:r>
              <a:rPr sz="2000" spc="-90" dirty="0">
                <a:solidFill>
                  <a:srgbClr val="FFFFFF"/>
                </a:solidFill>
                <a:latin typeface="Trebuchet MS"/>
                <a:cs typeface="Trebuchet MS"/>
              </a:rPr>
              <a:t> </a:t>
            </a:r>
            <a:r>
              <a:rPr sz="2000" spc="55" dirty="0">
                <a:solidFill>
                  <a:srgbClr val="FFFFFF"/>
                </a:solidFill>
                <a:latin typeface="Trebuchet MS"/>
                <a:cs typeface="Trebuchet MS"/>
              </a:rPr>
              <a:t>people  </a:t>
            </a:r>
            <a:r>
              <a:rPr sz="2000" spc="35" dirty="0">
                <a:solidFill>
                  <a:srgbClr val="FFFFFF"/>
                </a:solidFill>
                <a:latin typeface="Trebuchet MS"/>
                <a:cs typeface="Trebuchet MS"/>
              </a:rPr>
              <a:t>normally </a:t>
            </a:r>
            <a:r>
              <a:rPr sz="2000" spc="30" dirty="0">
                <a:solidFill>
                  <a:srgbClr val="FFFFFF"/>
                </a:solidFill>
                <a:latin typeface="Trebuchet MS"/>
                <a:cs typeface="Trebuchet MS"/>
              </a:rPr>
              <a:t>search </a:t>
            </a:r>
            <a:r>
              <a:rPr sz="2000" dirty="0">
                <a:solidFill>
                  <a:srgbClr val="FFFFFF"/>
                </a:solidFill>
                <a:latin typeface="Trebuchet MS"/>
                <a:cs typeface="Trebuchet MS"/>
              </a:rPr>
              <a:t>for a </a:t>
            </a:r>
            <a:r>
              <a:rPr sz="2000" spc="30" dirty="0">
                <a:solidFill>
                  <a:srgbClr val="FFFFFF"/>
                </a:solidFill>
                <a:latin typeface="Trebuchet MS"/>
                <a:cs typeface="Trebuchet MS"/>
              </a:rPr>
              <a:t>new </a:t>
            </a:r>
            <a:r>
              <a:rPr sz="2000" spc="-15" dirty="0">
                <a:solidFill>
                  <a:srgbClr val="FFFFFF"/>
                </a:solidFill>
                <a:latin typeface="Trebuchet MS"/>
                <a:cs typeface="Trebuchet MS"/>
              </a:rPr>
              <a:t>restaurant </a:t>
            </a:r>
            <a:r>
              <a:rPr sz="2000" spc="-30" dirty="0">
                <a:solidFill>
                  <a:srgbClr val="FFFFFF"/>
                </a:solidFill>
                <a:latin typeface="Trebuchet MS"/>
                <a:cs typeface="Trebuchet MS"/>
              </a:rPr>
              <a:t>to </a:t>
            </a:r>
            <a:r>
              <a:rPr sz="2000" spc="-25" dirty="0">
                <a:solidFill>
                  <a:srgbClr val="FFFFFF"/>
                </a:solidFill>
                <a:latin typeface="Trebuchet MS"/>
                <a:cs typeface="Trebuchet MS"/>
              </a:rPr>
              <a:t>eat </a:t>
            </a:r>
            <a:r>
              <a:rPr sz="2000" spc="20" dirty="0">
                <a:solidFill>
                  <a:srgbClr val="FFFFFF"/>
                </a:solidFill>
                <a:latin typeface="Trebuchet MS"/>
                <a:cs typeface="Trebuchet MS"/>
              </a:rPr>
              <a:t>in </a:t>
            </a:r>
            <a:r>
              <a:rPr sz="2000" spc="45" dirty="0">
                <a:solidFill>
                  <a:srgbClr val="FFFFFF"/>
                </a:solidFill>
                <a:latin typeface="Trebuchet MS"/>
                <a:cs typeface="Trebuchet MS"/>
              </a:rPr>
              <a:t>general </a:t>
            </a:r>
            <a:r>
              <a:rPr sz="2000" spc="30" dirty="0">
                <a:solidFill>
                  <a:srgbClr val="FFFFFF"/>
                </a:solidFill>
                <a:latin typeface="Trebuchet MS"/>
                <a:cs typeface="Trebuchet MS"/>
              </a:rPr>
              <a:t>food-websites </a:t>
            </a:r>
            <a:r>
              <a:rPr sz="2000" spc="5" dirty="0">
                <a:solidFill>
                  <a:srgbClr val="FFFFFF"/>
                </a:solidFill>
                <a:latin typeface="Trebuchet MS"/>
                <a:cs typeface="Trebuchet MS"/>
              </a:rPr>
              <a:t>(yes, </a:t>
            </a:r>
            <a:r>
              <a:rPr sz="2000" spc="-10" dirty="0">
                <a:solidFill>
                  <a:srgbClr val="FFFFFF"/>
                </a:solidFill>
                <a:latin typeface="Trebuchet MS"/>
                <a:cs typeface="Trebuchet MS"/>
              </a:rPr>
              <a:t>zomato  </a:t>
            </a:r>
            <a:r>
              <a:rPr sz="2000" spc="-30" dirty="0">
                <a:solidFill>
                  <a:srgbClr val="FFFFFF"/>
                </a:solidFill>
                <a:latin typeface="Trebuchet MS"/>
                <a:cs typeface="Trebuchet MS"/>
              </a:rPr>
              <a:t>too).</a:t>
            </a:r>
            <a:endParaRPr sz="2000">
              <a:latin typeface="Trebuchet MS"/>
              <a:cs typeface="Trebuchet MS"/>
            </a:endParaRPr>
          </a:p>
          <a:p>
            <a:pPr marL="241300" marR="5080" indent="-228600">
              <a:lnSpc>
                <a:spcPct val="110000"/>
              </a:lnSpc>
              <a:spcBef>
                <a:spcPts val="994"/>
              </a:spcBef>
              <a:buFont typeface="Arial"/>
              <a:buChar char="•"/>
              <a:tabLst>
                <a:tab pos="240665" algn="l"/>
                <a:tab pos="241300" algn="l"/>
              </a:tabLst>
            </a:pPr>
            <a:r>
              <a:rPr sz="2000" spc="40" dirty="0">
                <a:solidFill>
                  <a:srgbClr val="FFFFFF"/>
                </a:solidFill>
                <a:latin typeface="Trebuchet MS"/>
                <a:cs typeface="Trebuchet MS"/>
              </a:rPr>
              <a:t>So</a:t>
            </a:r>
            <a:r>
              <a:rPr sz="2000" spc="-20" dirty="0">
                <a:solidFill>
                  <a:srgbClr val="FFFFFF"/>
                </a:solidFill>
                <a:latin typeface="Trebuchet MS"/>
                <a:cs typeface="Trebuchet MS"/>
              </a:rPr>
              <a:t> </a:t>
            </a:r>
            <a:r>
              <a:rPr sz="2000" spc="-35" dirty="0">
                <a:solidFill>
                  <a:srgbClr val="FFFFFF"/>
                </a:solidFill>
                <a:latin typeface="Trebuchet MS"/>
                <a:cs typeface="Trebuchet MS"/>
              </a:rPr>
              <a:t>if</a:t>
            </a:r>
            <a:r>
              <a:rPr sz="2000" spc="-165" dirty="0">
                <a:solidFill>
                  <a:srgbClr val="FFFFFF"/>
                </a:solidFill>
                <a:latin typeface="Trebuchet MS"/>
                <a:cs typeface="Trebuchet MS"/>
              </a:rPr>
              <a:t> </a:t>
            </a:r>
            <a:r>
              <a:rPr sz="2000" spc="15" dirty="0">
                <a:solidFill>
                  <a:srgbClr val="FFFFFF"/>
                </a:solidFill>
                <a:latin typeface="Trebuchet MS"/>
                <a:cs typeface="Trebuchet MS"/>
              </a:rPr>
              <a:t>we</a:t>
            </a:r>
            <a:r>
              <a:rPr sz="2000" spc="-95" dirty="0">
                <a:solidFill>
                  <a:srgbClr val="FFFFFF"/>
                </a:solidFill>
                <a:latin typeface="Trebuchet MS"/>
                <a:cs typeface="Trebuchet MS"/>
              </a:rPr>
              <a:t> </a:t>
            </a:r>
            <a:r>
              <a:rPr sz="2000" spc="25" dirty="0">
                <a:solidFill>
                  <a:srgbClr val="FFFFFF"/>
                </a:solidFill>
                <a:latin typeface="Trebuchet MS"/>
                <a:cs typeface="Trebuchet MS"/>
              </a:rPr>
              <a:t>register</a:t>
            </a:r>
            <a:r>
              <a:rPr sz="2000" spc="-90" dirty="0">
                <a:solidFill>
                  <a:srgbClr val="FFFFFF"/>
                </a:solidFill>
                <a:latin typeface="Trebuchet MS"/>
                <a:cs typeface="Trebuchet MS"/>
              </a:rPr>
              <a:t> </a:t>
            </a:r>
            <a:r>
              <a:rPr sz="2000" spc="20" dirty="0">
                <a:solidFill>
                  <a:srgbClr val="FFFFFF"/>
                </a:solidFill>
                <a:latin typeface="Trebuchet MS"/>
                <a:cs typeface="Trebuchet MS"/>
              </a:rPr>
              <a:t>in</a:t>
            </a:r>
            <a:r>
              <a:rPr sz="2000" spc="-85" dirty="0">
                <a:solidFill>
                  <a:srgbClr val="FFFFFF"/>
                </a:solidFill>
                <a:latin typeface="Trebuchet MS"/>
                <a:cs typeface="Trebuchet MS"/>
              </a:rPr>
              <a:t> </a:t>
            </a:r>
            <a:r>
              <a:rPr sz="2000" spc="-20" dirty="0">
                <a:solidFill>
                  <a:srgbClr val="FFFFFF"/>
                </a:solidFill>
                <a:latin typeface="Trebuchet MS"/>
                <a:cs typeface="Trebuchet MS"/>
              </a:rPr>
              <a:t>the</a:t>
            </a:r>
            <a:r>
              <a:rPr sz="2000" spc="-145" dirty="0">
                <a:solidFill>
                  <a:srgbClr val="FFFFFF"/>
                </a:solidFill>
                <a:latin typeface="Trebuchet MS"/>
                <a:cs typeface="Trebuchet MS"/>
              </a:rPr>
              <a:t> </a:t>
            </a:r>
            <a:r>
              <a:rPr sz="2000" spc="40" dirty="0">
                <a:solidFill>
                  <a:srgbClr val="FFFFFF"/>
                </a:solidFill>
                <a:latin typeface="Trebuchet MS"/>
                <a:cs typeface="Trebuchet MS"/>
              </a:rPr>
              <a:t>yelp</a:t>
            </a:r>
            <a:r>
              <a:rPr sz="2000" spc="-60" dirty="0">
                <a:solidFill>
                  <a:srgbClr val="FFFFFF"/>
                </a:solidFill>
                <a:latin typeface="Trebuchet MS"/>
                <a:cs typeface="Trebuchet MS"/>
              </a:rPr>
              <a:t> </a:t>
            </a:r>
            <a:r>
              <a:rPr sz="2000" spc="-5" dirty="0">
                <a:solidFill>
                  <a:srgbClr val="FFFFFF"/>
                </a:solidFill>
                <a:latin typeface="Trebuchet MS"/>
                <a:cs typeface="Trebuchet MS"/>
              </a:rPr>
              <a:t>website,</a:t>
            </a:r>
            <a:r>
              <a:rPr sz="2000" spc="-315" dirty="0">
                <a:solidFill>
                  <a:srgbClr val="FFFFFF"/>
                </a:solidFill>
                <a:latin typeface="Trebuchet MS"/>
                <a:cs typeface="Trebuchet MS"/>
              </a:rPr>
              <a:t> </a:t>
            </a:r>
            <a:r>
              <a:rPr sz="2000" spc="15" dirty="0">
                <a:solidFill>
                  <a:srgbClr val="FFFFFF"/>
                </a:solidFill>
                <a:latin typeface="Trebuchet MS"/>
                <a:cs typeface="Trebuchet MS"/>
              </a:rPr>
              <a:t>we</a:t>
            </a:r>
            <a:r>
              <a:rPr sz="2000" spc="-80" dirty="0">
                <a:solidFill>
                  <a:srgbClr val="FFFFFF"/>
                </a:solidFill>
                <a:latin typeface="Trebuchet MS"/>
                <a:cs typeface="Trebuchet MS"/>
              </a:rPr>
              <a:t> </a:t>
            </a:r>
            <a:r>
              <a:rPr sz="2000" spc="25" dirty="0">
                <a:solidFill>
                  <a:srgbClr val="FFFFFF"/>
                </a:solidFill>
                <a:latin typeface="Trebuchet MS"/>
                <a:cs typeface="Trebuchet MS"/>
              </a:rPr>
              <a:t>might</a:t>
            </a:r>
            <a:r>
              <a:rPr sz="2000" spc="-90" dirty="0">
                <a:solidFill>
                  <a:srgbClr val="FFFFFF"/>
                </a:solidFill>
                <a:latin typeface="Trebuchet MS"/>
                <a:cs typeface="Trebuchet MS"/>
              </a:rPr>
              <a:t> </a:t>
            </a:r>
            <a:r>
              <a:rPr sz="2000" spc="35" dirty="0">
                <a:solidFill>
                  <a:srgbClr val="FFFFFF"/>
                </a:solidFill>
                <a:latin typeface="Trebuchet MS"/>
                <a:cs typeface="Trebuchet MS"/>
              </a:rPr>
              <a:t>also</a:t>
            </a:r>
            <a:r>
              <a:rPr sz="2000" spc="-85" dirty="0">
                <a:solidFill>
                  <a:srgbClr val="FFFFFF"/>
                </a:solidFill>
                <a:latin typeface="Trebuchet MS"/>
                <a:cs typeface="Trebuchet MS"/>
              </a:rPr>
              <a:t> </a:t>
            </a:r>
            <a:r>
              <a:rPr sz="2000" spc="50" dirty="0">
                <a:solidFill>
                  <a:srgbClr val="FFFFFF"/>
                </a:solidFill>
                <a:latin typeface="Trebuchet MS"/>
                <a:cs typeface="Trebuchet MS"/>
              </a:rPr>
              <a:t>gain</a:t>
            </a:r>
            <a:r>
              <a:rPr sz="2000" spc="-45" dirty="0">
                <a:solidFill>
                  <a:srgbClr val="FFFFFF"/>
                </a:solidFill>
                <a:latin typeface="Trebuchet MS"/>
                <a:cs typeface="Trebuchet MS"/>
              </a:rPr>
              <a:t> </a:t>
            </a:r>
            <a:r>
              <a:rPr sz="2000" spc="5" dirty="0">
                <a:solidFill>
                  <a:srgbClr val="FFFFFF"/>
                </a:solidFill>
                <a:latin typeface="Trebuchet MS"/>
                <a:cs typeface="Trebuchet MS"/>
              </a:rPr>
              <a:t>certain</a:t>
            </a:r>
            <a:r>
              <a:rPr sz="2000" spc="-120" dirty="0">
                <a:solidFill>
                  <a:srgbClr val="FFFFFF"/>
                </a:solidFill>
                <a:latin typeface="Trebuchet MS"/>
                <a:cs typeface="Trebuchet MS"/>
              </a:rPr>
              <a:t> </a:t>
            </a:r>
            <a:r>
              <a:rPr sz="2000" spc="5" dirty="0">
                <a:solidFill>
                  <a:srgbClr val="FFFFFF"/>
                </a:solidFill>
                <a:latin typeface="Trebuchet MS"/>
                <a:cs typeface="Trebuchet MS"/>
              </a:rPr>
              <a:t>amount</a:t>
            </a:r>
            <a:r>
              <a:rPr sz="2000" spc="-95" dirty="0">
                <a:solidFill>
                  <a:srgbClr val="FFFFFF"/>
                </a:solidFill>
                <a:latin typeface="Trebuchet MS"/>
                <a:cs typeface="Trebuchet MS"/>
              </a:rPr>
              <a:t> </a:t>
            </a:r>
            <a:r>
              <a:rPr sz="2000" spc="-25" dirty="0">
                <a:solidFill>
                  <a:srgbClr val="FFFFFF"/>
                </a:solidFill>
                <a:latin typeface="Trebuchet MS"/>
                <a:cs typeface="Trebuchet MS"/>
              </a:rPr>
              <a:t>of</a:t>
            </a:r>
            <a:r>
              <a:rPr sz="2000" spc="-195" dirty="0">
                <a:solidFill>
                  <a:srgbClr val="FFFFFF"/>
                </a:solidFill>
                <a:latin typeface="Trebuchet MS"/>
                <a:cs typeface="Trebuchet MS"/>
              </a:rPr>
              <a:t> </a:t>
            </a:r>
            <a:r>
              <a:rPr sz="2000" dirty="0">
                <a:solidFill>
                  <a:srgbClr val="FFFFFF"/>
                </a:solidFill>
                <a:latin typeface="Trebuchet MS"/>
                <a:cs typeface="Trebuchet MS"/>
              </a:rPr>
              <a:t>popularity.  </a:t>
            </a:r>
            <a:r>
              <a:rPr sz="2000" spc="-35" dirty="0">
                <a:solidFill>
                  <a:srgbClr val="FFFFFF"/>
                </a:solidFill>
                <a:latin typeface="Trebuchet MS"/>
                <a:cs typeface="Trebuchet MS"/>
              </a:rPr>
              <a:t>It </a:t>
            </a:r>
            <a:r>
              <a:rPr sz="2000" spc="25" dirty="0">
                <a:solidFill>
                  <a:srgbClr val="FFFFFF"/>
                </a:solidFill>
                <a:latin typeface="Trebuchet MS"/>
                <a:cs typeface="Trebuchet MS"/>
              </a:rPr>
              <a:t>can </a:t>
            </a:r>
            <a:r>
              <a:rPr sz="2000" spc="55" dirty="0">
                <a:solidFill>
                  <a:srgbClr val="FFFFFF"/>
                </a:solidFill>
                <a:latin typeface="Trebuchet MS"/>
                <a:cs typeface="Trebuchet MS"/>
              </a:rPr>
              <a:t>be </a:t>
            </a:r>
            <a:r>
              <a:rPr sz="2000" spc="-65" dirty="0">
                <a:solidFill>
                  <a:srgbClr val="FFFFFF"/>
                </a:solidFill>
                <a:latin typeface="Trebuchet MS"/>
                <a:cs typeface="Trebuchet MS"/>
              </a:rPr>
              <a:t>that </a:t>
            </a:r>
            <a:r>
              <a:rPr sz="2000" spc="55" dirty="0">
                <a:solidFill>
                  <a:srgbClr val="FFFFFF"/>
                </a:solidFill>
                <a:latin typeface="Trebuchet MS"/>
                <a:cs typeface="Trebuchet MS"/>
              </a:rPr>
              <a:t>because </a:t>
            </a:r>
            <a:r>
              <a:rPr sz="2000" spc="-5" dirty="0">
                <a:solidFill>
                  <a:srgbClr val="FFFFFF"/>
                </a:solidFill>
                <a:latin typeface="Trebuchet MS"/>
                <a:cs typeface="Trebuchet MS"/>
              </a:rPr>
              <a:t>restaurants </a:t>
            </a:r>
            <a:r>
              <a:rPr sz="2000" spc="5" dirty="0">
                <a:solidFill>
                  <a:srgbClr val="FFFFFF"/>
                </a:solidFill>
                <a:latin typeface="Trebuchet MS"/>
                <a:cs typeface="Trebuchet MS"/>
              </a:rPr>
              <a:t>are </a:t>
            </a:r>
            <a:r>
              <a:rPr sz="2000" spc="75" dirty="0">
                <a:solidFill>
                  <a:srgbClr val="FFFFFF"/>
                </a:solidFill>
                <a:latin typeface="Trebuchet MS"/>
                <a:cs typeface="Trebuchet MS"/>
              </a:rPr>
              <a:t>paying </a:t>
            </a:r>
            <a:r>
              <a:rPr sz="2000" spc="40" dirty="0">
                <a:solidFill>
                  <a:srgbClr val="FFFFFF"/>
                </a:solidFill>
                <a:latin typeface="Trebuchet MS"/>
                <a:cs typeface="Trebuchet MS"/>
              </a:rPr>
              <a:t>yelp </a:t>
            </a:r>
            <a:r>
              <a:rPr sz="2000" dirty="0">
                <a:solidFill>
                  <a:srgbClr val="FFFFFF"/>
                </a:solidFill>
                <a:latin typeface="Trebuchet MS"/>
                <a:cs typeface="Trebuchet MS"/>
              </a:rPr>
              <a:t>for </a:t>
            </a:r>
            <a:r>
              <a:rPr sz="2000" spc="-15" dirty="0">
                <a:solidFill>
                  <a:srgbClr val="FFFFFF"/>
                </a:solidFill>
                <a:latin typeface="Trebuchet MS"/>
                <a:cs typeface="Trebuchet MS"/>
              </a:rPr>
              <a:t>the </a:t>
            </a:r>
            <a:r>
              <a:rPr sz="2000" spc="-5" dirty="0">
                <a:solidFill>
                  <a:srgbClr val="FFFFFF"/>
                </a:solidFill>
                <a:latin typeface="Trebuchet MS"/>
                <a:cs typeface="Trebuchet MS"/>
              </a:rPr>
              <a:t>website, </a:t>
            </a:r>
            <a:r>
              <a:rPr sz="2000" spc="40" dirty="0">
                <a:solidFill>
                  <a:srgbClr val="FFFFFF"/>
                </a:solidFill>
                <a:latin typeface="Trebuchet MS"/>
                <a:cs typeface="Trebuchet MS"/>
              </a:rPr>
              <a:t>yelp </a:t>
            </a:r>
            <a:r>
              <a:rPr sz="2000" spc="30" dirty="0">
                <a:solidFill>
                  <a:srgbClr val="FFFFFF"/>
                </a:solidFill>
                <a:latin typeface="Trebuchet MS"/>
                <a:cs typeface="Trebuchet MS"/>
              </a:rPr>
              <a:t>is returning  </a:t>
            </a:r>
            <a:r>
              <a:rPr sz="2000" spc="-20" dirty="0">
                <a:solidFill>
                  <a:srgbClr val="FFFFFF"/>
                </a:solidFill>
                <a:latin typeface="Trebuchet MS"/>
                <a:cs typeface="Trebuchet MS"/>
              </a:rPr>
              <a:t>the </a:t>
            </a:r>
            <a:r>
              <a:rPr sz="2000" dirty="0">
                <a:solidFill>
                  <a:srgbClr val="FFFFFF"/>
                </a:solidFill>
                <a:latin typeface="Trebuchet MS"/>
                <a:cs typeface="Trebuchet MS"/>
              </a:rPr>
              <a:t>favor </a:t>
            </a:r>
            <a:r>
              <a:rPr sz="2000" spc="55" dirty="0">
                <a:solidFill>
                  <a:srgbClr val="FFFFFF"/>
                </a:solidFill>
                <a:latin typeface="Trebuchet MS"/>
                <a:cs typeface="Trebuchet MS"/>
              </a:rPr>
              <a:t>by showing </a:t>
            </a:r>
            <a:r>
              <a:rPr sz="2000" spc="-5" dirty="0">
                <a:solidFill>
                  <a:srgbClr val="FFFFFF"/>
                </a:solidFill>
                <a:latin typeface="Trebuchet MS"/>
                <a:cs typeface="Trebuchet MS"/>
              </a:rPr>
              <a:t>their </a:t>
            </a:r>
            <a:r>
              <a:rPr sz="2000" spc="15" dirty="0">
                <a:solidFill>
                  <a:srgbClr val="FFFFFF"/>
                </a:solidFill>
                <a:latin typeface="Trebuchet MS"/>
                <a:cs typeface="Trebuchet MS"/>
              </a:rPr>
              <a:t>rating </a:t>
            </a:r>
            <a:r>
              <a:rPr sz="2000" dirty="0">
                <a:solidFill>
                  <a:srgbClr val="FFFFFF"/>
                </a:solidFill>
                <a:latin typeface="Trebuchet MS"/>
                <a:cs typeface="Trebuchet MS"/>
              </a:rPr>
              <a:t>a </a:t>
            </a:r>
            <a:r>
              <a:rPr sz="2000" spc="-55" dirty="0">
                <a:solidFill>
                  <a:srgbClr val="FFFFFF"/>
                </a:solidFill>
                <a:latin typeface="Trebuchet MS"/>
                <a:cs typeface="Trebuchet MS"/>
              </a:rPr>
              <a:t>little </a:t>
            </a:r>
            <a:r>
              <a:rPr sz="2000" spc="65" dirty="0">
                <a:solidFill>
                  <a:srgbClr val="FFFFFF"/>
                </a:solidFill>
                <a:latin typeface="Trebuchet MS"/>
                <a:cs typeface="Trebuchet MS"/>
              </a:rPr>
              <a:t>higher </a:t>
            </a:r>
            <a:r>
              <a:rPr sz="2000" spc="35" dirty="0">
                <a:solidFill>
                  <a:srgbClr val="FFFFFF"/>
                </a:solidFill>
                <a:latin typeface="Trebuchet MS"/>
                <a:cs typeface="Trebuchet MS"/>
              </a:rPr>
              <a:t>(Maybe!). </a:t>
            </a:r>
            <a:r>
              <a:rPr sz="2000" spc="60" dirty="0">
                <a:solidFill>
                  <a:srgbClr val="FFFFFF"/>
                </a:solidFill>
                <a:latin typeface="Trebuchet MS"/>
                <a:cs typeface="Trebuchet MS"/>
              </a:rPr>
              <a:t>Moreover </a:t>
            </a:r>
            <a:r>
              <a:rPr sz="2000" spc="25" dirty="0">
                <a:solidFill>
                  <a:srgbClr val="FFFFFF"/>
                </a:solidFill>
                <a:latin typeface="Trebuchet MS"/>
                <a:cs typeface="Trebuchet MS"/>
              </a:rPr>
              <a:t>maintaining </a:t>
            </a:r>
            <a:r>
              <a:rPr sz="2000" dirty="0">
                <a:solidFill>
                  <a:srgbClr val="FFFFFF"/>
                </a:solidFill>
                <a:latin typeface="Trebuchet MS"/>
                <a:cs typeface="Trebuchet MS"/>
              </a:rPr>
              <a:t>a  </a:t>
            </a:r>
            <a:r>
              <a:rPr sz="2000" spc="15" dirty="0">
                <a:solidFill>
                  <a:srgbClr val="FFFFFF"/>
                </a:solidFill>
                <a:latin typeface="Trebuchet MS"/>
                <a:cs typeface="Trebuchet MS"/>
              </a:rPr>
              <a:t>website </a:t>
            </a:r>
            <a:r>
              <a:rPr sz="2000" spc="20" dirty="0">
                <a:solidFill>
                  <a:srgbClr val="FFFFFF"/>
                </a:solidFill>
                <a:latin typeface="Trebuchet MS"/>
                <a:cs typeface="Trebuchet MS"/>
              </a:rPr>
              <a:t>in </a:t>
            </a:r>
            <a:r>
              <a:rPr sz="2000" spc="25" dirty="0">
                <a:solidFill>
                  <a:srgbClr val="FFFFFF"/>
                </a:solidFill>
                <a:latin typeface="Trebuchet MS"/>
                <a:cs typeface="Trebuchet MS"/>
              </a:rPr>
              <a:t>earlier </a:t>
            </a:r>
            <a:r>
              <a:rPr sz="2000" spc="35" dirty="0">
                <a:solidFill>
                  <a:srgbClr val="FFFFFF"/>
                </a:solidFill>
                <a:latin typeface="Trebuchet MS"/>
                <a:cs typeface="Trebuchet MS"/>
              </a:rPr>
              <a:t>stages </a:t>
            </a:r>
            <a:r>
              <a:rPr sz="2000" spc="-20" dirty="0">
                <a:solidFill>
                  <a:srgbClr val="FFFFFF"/>
                </a:solidFill>
                <a:latin typeface="Trebuchet MS"/>
                <a:cs typeface="Trebuchet MS"/>
              </a:rPr>
              <a:t>of </a:t>
            </a:r>
            <a:r>
              <a:rPr sz="2000" spc="60" dirty="0">
                <a:solidFill>
                  <a:srgbClr val="FFFFFF"/>
                </a:solidFill>
                <a:latin typeface="Trebuchet MS"/>
                <a:cs typeface="Trebuchet MS"/>
              </a:rPr>
              <a:t>business </a:t>
            </a:r>
            <a:r>
              <a:rPr sz="2000" spc="45" dirty="0">
                <a:solidFill>
                  <a:srgbClr val="FFFFFF"/>
                </a:solidFill>
                <a:latin typeface="Trebuchet MS"/>
                <a:cs typeface="Trebuchet MS"/>
              </a:rPr>
              <a:t>could </a:t>
            </a:r>
            <a:r>
              <a:rPr sz="2000" spc="35" dirty="0">
                <a:solidFill>
                  <a:srgbClr val="FFFFFF"/>
                </a:solidFill>
                <a:latin typeface="Trebuchet MS"/>
                <a:cs typeface="Trebuchet MS"/>
              </a:rPr>
              <a:t>also </a:t>
            </a:r>
            <a:r>
              <a:rPr sz="2000" spc="60" dirty="0">
                <a:solidFill>
                  <a:srgbClr val="FFFFFF"/>
                </a:solidFill>
                <a:latin typeface="Trebuchet MS"/>
                <a:cs typeface="Trebuchet MS"/>
              </a:rPr>
              <a:t>be </a:t>
            </a:r>
            <a:r>
              <a:rPr sz="2000" spc="-5" dirty="0">
                <a:solidFill>
                  <a:srgbClr val="FFFFFF"/>
                </a:solidFill>
                <a:latin typeface="Trebuchet MS"/>
                <a:cs typeface="Trebuchet MS"/>
              </a:rPr>
              <a:t>quite </a:t>
            </a:r>
            <a:r>
              <a:rPr sz="2000" spc="30" dirty="0">
                <a:solidFill>
                  <a:srgbClr val="FFFFFF"/>
                </a:solidFill>
                <a:latin typeface="Trebuchet MS"/>
                <a:cs typeface="Trebuchet MS"/>
              </a:rPr>
              <a:t>expensive. </a:t>
            </a:r>
            <a:r>
              <a:rPr sz="2000" spc="25" dirty="0">
                <a:solidFill>
                  <a:srgbClr val="FFFFFF"/>
                </a:solidFill>
                <a:latin typeface="Trebuchet MS"/>
                <a:cs typeface="Trebuchet MS"/>
              </a:rPr>
              <a:t>Instead  </a:t>
            </a:r>
            <a:r>
              <a:rPr sz="2000" spc="45" dirty="0">
                <a:solidFill>
                  <a:srgbClr val="FFFFFF"/>
                </a:solidFill>
                <a:latin typeface="Trebuchet MS"/>
                <a:cs typeface="Trebuchet MS"/>
              </a:rPr>
              <a:t>registering</a:t>
            </a:r>
            <a:r>
              <a:rPr sz="2000" spc="-90" dirty="0">
                <a:solidFill>
                  <a:srgbClr val="FFFFFF"/>
                </a:solidFill>
                <a:latin typeface="Trebuchet MS"/>
                <a:cs typeface="Trebuchet MS"/>
              </a:rPr>
              <a:t> </a:t>
            </a:r>
            <a:r>
              <a:rPr sz="2000" spc="20" dirty="0">
                <a:solidFill>
                  <a:srgbClr val="FFFFFF"/>
                </a:solidFill>
                <a:latin typeface="Trebuchet MS"/>
                <a:cs typeface="Trebuchet MS"/>
              </a:rPr>
              <a:t>in</a:t>
            </a:r>
            <a:r>
              <a:rPr sz="2000" spc="-270" dirty="0">
                <a:solidFill>
                  <a:srgbClr val="FFFFFF"/>
                </a:solidFill>
                <a:latin typeface="Trebuchet MS"/>
                <a:cs typeface="Trebuchet MS"/>
              </a:rPr>
              <a:t> </a:t>
            </a:r>
            <a:r>
              <a:rPr sz="2000" spc="10" dirty="0">
                <a:solidFill>
                  <a:srgbClr val="FFFFFF"/>
                </a:solidFill>
                <a:latin typeface="Trebuchet MS"/>
                <a:cs typeface="Trebuchet MS"/>
              </a:rPr>
              <a:t>Yelp</a:t>
            </a:r>
            <a:r>
              <a:rPr sz="2000" spc="-105" dirty="0">
                <a:solidFill>
                  <a:srgbClr val="FFFFFF"/>
                </a:solidFill>
                <a:latin typeface="Trebuchet MS"/>
                <a:cs typeface="Trebuchet MS"/>
              </a:rPr>
              <a:t> </a:t>
            </a:r>
            <a:r>
              <a:rPr sz="2000" spc="15" dirty="0">
                <a:solidFill>
                  <a:srgbClr val="FFFFFF"/>
                </a:solidFill>
                <a:latin typeface="Trebuchet MS"/>
                <a:cs typeface="Trebuchet MS"/>
              </a:rPr>
              <a:t>website</a:t>
            </a:r>
            <a:r>
              <a:rPr sz="2000" spc="-110" dirty="0">
                <a:solidFill>
                  <a:srgbClr val="FFFFFF"/>
                </a:solidFill>
                <a:latin typeface="Trebuchet MS"/>
                <a:cs typeface="Trebuchet MS"/>
              </a:rPr>
              <a:t> </a:t>
            </a:r>
            <a:r>
              <a:rPr sz="2000" spc="65" dirty="0">
                <a:solidFill>
                  <a:srgbClr val="FFFFFF"/>
                </a:solidFill>
                <a:latin typeface="Trebuchet MS"/>
                <a:cs typeface="Trebuchet MS"/>
              </a:rPr>
              <a:t>sounds</a:t>
            </a:r>
            <a:r>
              <a:rPr sz="2000" spc="-35" dirty="0">
                <a:solidFill>
                  <a:srgbClr val="FFFFFF"/>
                </a:solidFill>
                <a:latin typeface="Trebuchet MS"/>
                <a:cs typeface="Trebuchet MS"/>
              </a:rPr>
              <a:t> </a:t>
            </a:r>
            <a:r>
              <a:rPr sz="2000" spc="25" dirty="0">
                <a:solidFill>
                  <a:srgbClr val="FFFFFF"/>
                </a:solidFill>
                <a:latin typeface="Trebuchet MS"/>
                <a:cs typeface="Trebuchet MS"/>
              </a:rPr>
              <a:t>like</a:t>
            </a:r>
            <a:r>
              <a:rPr sz="2000" spc="-70" dirty="0">
                <a:solidFill>
                  <a:srgbClr val="FFFFFF"/>
                </a:solidFill>
                <a:latin typeface="Trebuchet MS"/>
                <a:cs typeface="Trebuchet MS"/>
              </a:rPr>
              <a:t> </a:t>
            </a:r>
            <a:r>
              <a:rPr sz="2000" dirty="0">
                <a:solidFill>
                  <a:srgbClr val="FFFFFF"/>
                </a:solidFill>
                <a:latin typeface="Trebuchet MS"/>
                <a:cs typeface="Trebuchet MS"/>
              </a:rPr>
              <a:t>a</a:t>
            </a:r>
            <a:r>
              <a:rPr sz="2000" spc="-110" dirty="0">
                <a:solidFill>
                  <a:srgbClr val="FFFFFF"/>
                </a:solidFill>
                <a:latin typeface="Trebuchet MS"/>
                <a:cs typeface="Trebuchet MS"/>
              </a:rPr>
              <a:t> </a:t>
            </a:r>
            <a:r>
              <a:rPr sz="2000" spc="-5" dirty="0">
                <a:solidFill>
                  <a:srgbClr val="FFFFFF"/>
                </a:solidFill>
                <a:latin typeface="Trebuchet MS"/>
                <a:cs typeface="Trebuchet MS"/>
              </a:rPr>
              <a:t>better</a:t>
            </a:r>
            <a:r>
              <a:rPr sz="2000" spc="-160" dirty="0">
                <a:solidFill>
                  <a:srgbClr val="FFFFFF"/>
                </a:solidFill>
                <a:latin typeface="Trebuchet MS"/>
                <a:cs typeface="Trebuchet MS"/>
              </a:rPr>
              <a:t> </a:t>
            </a:r>
            <a:r>
              <a:rPr sz="2000" spc="15" dirty="0">
                <a:solidFill>
                  <a:srgbClr val="FFFFFF"/>
                </a:solidFill>
                <a:latin typeface="Trebuchet MS"/>
                <a:cs typeface="Trebuchet MS"/>
              </a:rPr>
              <a:t>option</a:t>
            </a:r>
            <a:endParaRPr sz="2000">
              <a:latin typeface="Trebuchet MS"/>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848861" y="580389"/>
            <a:ext cx="4338320" cy="696595"/>
          </a:xfrm>
          <a:prstGeom prst="rect">
            <a:avLst/>
          </a:prstGeom>
        </p:spPr>
        <p:txBody>
          <a:bodyPr vert="horz" wrap="square" lIns="0" tIns="13335" rIns="0" bIns="0" rtlCol="0">
            <a:spAutoFit/>
          </a:bodyPr>
          <a:lstStyle/>
          <a:p>
            <a:pPr marL="12700">
              <a:lnSpc>
                <a:spcPct val="100000"/>
              </a:lnSpc>
              <a:spcBef>
                <a:spcPts val="105"/>
              </a:spcBef>
            </a:pPr>
            <a:r>
              <a:rPr sz="4400" b="0" i="0" spc="-240" dirty="0">
                <a:solidFill>
                  <a:srgbClr val="C00000"/>
                </a:solidFill>
                <a:latin typeface="Trebuchet MS"/>
                <a:cs typeface="Trebuchet MS"/>
              </a:rPr>
              <a:t>Intro</a:t>
            </a:r>
            <a:r>
              <a:rPr sz="4400" b="0" i="0" spc="-630" dirty="0">
                <a:solidFill>
                  <a:srgbClr val="C00000"/>
                </a:solidFill>
                <a:latin typeface="Trebuchet MS"/>
                <a:cs typeface="Trebuchet MS"/>
              </a:rPr>
              <a:t> </a:t>
            </a:r>
            <a:r>
              <a:rPr sz="4400" b="0" i="0" spc="-150" dirty="0">
                <a:solidFill>
                  <a:srgbClr val="C00000"/>
                </a:solidFill>
                <a:latin typeface="Trebuchet MS"/>
                <a:cs typeface="Trebuchet MS"/>
              </a:rPr>
              <a:t>to</a:t>
            </a:r>
            <a:r>
              <a:rPr sz="4400" b="0" i="0" spc="-620" dirty="0">
                <a:solidFill>
                  <a:srgbClr val="C00000"/>
                </a:solidFill>
                <a:latin typeface="Trebuchet MS"/>
                <a:cs typeface="Trebuchet MS"/>
              </a:rPr>
              <a:t> </a:t>
            </a:r>
            <a:r>
              <a:rPr sz="4400" b="0" i="0" spc="-195" dirty="0">
                <a:solidFill>
                  <a:srgbClr val="C00000"/>
                </a:solidFill>
                <a:latin typeface="Trebuchet MS"/>
                <a:cs typeface="Trebuchet MS"/>
              </a:rPr>
              <a:t>the</a:t>
            </a:r>
            <a:r>
              <a:rPr sz="4400" b="0" i="0" spc="-635" dirty="0">
                <a:solidFill>
                  <a:srgbClr val="C00000"/>
                </a:solidFill>
                <a:latin typeface="Trebuchet MS"/>
                <a:cs typeface="Trebuchet MS"/>
              </a:rPr>
              <a:t> </a:t>
            </a:r>
            <a:r>
              <a:rPr sz="4400" b="0" i="0" spc="-229" dirty="0">
                <a:solidFill>
                  <a:srgbClr val="C00000"/>
                </a:solidFill>
                <a:latin typeface="Trebuchet MS"/>
                <a:cs typeface="Trebuchet MS"/>
              </a:rPr>
              <a:t>DataSet</a:t>
            </a:r>
            <a:endParaRPr sz="4400">
              <a:latin typeface="Trebuchet MS"/>
              <a:cs typeface="Trebuchet MS"/>
            </a:endParaRPr>
          </a:p>
        </p:txBody>
      </p:sp>
      <p:sp>
        <p:nvSpPr>
          <p:cNvPr id="4" name="object 4"/>
          <p:cNvSpPr txBox="1"/>
          <p:nvPr/>
        </p:nvSpPr>
        <p:spPr>
          <a:xfrm>
            <a:off x="916635" y="1727961"/>
            <a:ext cx="10222865" cy="2875280"/>
          </a:xfrm>
          <a:prstGeom prst="rect">
            <a:avLst/>
          </a:prstGeom>
        </p:spPr>
        <p:txBody>
          <a:bodyPr vert="horz" wrap="square" lIns="0" tIns="60960" rIns="0" bIns="0" rtlCol="0">
            <a:spAutoFit/>
          </a:bodyPr>
          <a:lstStyle/>
          <a:p>
            <a:pPr marL="241300" marR="5080" indent="-228600">
              <a:lnSpc>
                <a:spcPts val="3020"/>
              </a:lnSpc>
              <a:spcBef>
                <a:spcPts val="480"/>
              </a:spcBef>
              <a:buFont typeface="Arial"/>
              <a:buChar char="•"/>
              <a:tabLst>
                <a:tab pos="241300" algn="l"/>
              </a:tabLst>
            </a:pPr>
            <a:r>
              <a:rPr sz="2800" b="1" spc="-105" dirty="0">
                <a:solidFill>
                  <a:srgbClr val="C00000"/>
                </a:solidFill>
                <a:latin typeface="Trebuchet MS"/>
                <a:cs typeface="Trebuchet MS"/>
              </a:rPr>
              <a:t>Mexican</a:t>
            </a:r>
            <a:r>
              <a:rPr sz="2800" b="1" spc="-340" dirty="0">
                <a:solidFill>
                  <a:srgbClr val="C00000"/>
                </a:solidFill>
                <a:latin typeface="Trebuchet MS"/>
                <a:cs typeface="Trebuchet MS"/>
              </a:rPr>
              <a:t> </a:t>
            </a:r>
            <a:r>
              <a:rPr sz="2800" b="1" spc="-150" dirty="0">
                <a:solidFill>
                  <a:srgbClr val="C00000"/>
                </a:solidFill>
                <a:latin typeface="Trebuchet MS"/>
                <a:cs typeface="Trebuchet MS"/>
              </a:rPr>
              <a:t>cuisines</a:t>
            </a:r>
            <a:r>
              <a:rPr sz="2800" b="1" spc="-355" dirty="0">
                <a:solidFill>
                  <a:srgbClr val="C00000"/>
                </a:solidFill>
                <a:latin typeface="Trebuchet MS"/>
                <a:cs typeface="Trebuchet MS"/>
              </a:rPr>
              <a:t> </a:t>
            </a:r>
            <a:r>
              <a:rPr sz="2800" b="1" spc="-125" dirty="0">
                <a:solidFill>
                  <a:srgbClr val="C00000"/>
                </a:solidFill>
                <a:latin typeface="Trebuchet MS"/>
                <a:cs typeface="Trebuchet MS"/>
              </a:rPr>
              <a:t>are</a:t>
            </a:r>
            <a:r>
              <a:rPr sz="2800" b="1" spc="-385" dirty="0">
                <a:solidFill>
                  <a:srgbClr val="C00000"/>
                </a:solidFill>
                <a:latin typeface="Trebuchet MS"/>
                <a:cs typeface="Trebuchet MS"/>
              </a:rPr>
              <a:t> </a:t>
            </a:r>
            <a:r>
              <a:rPr sz="2800" b="1" spc="-100" dirty="0">
                <a:solidFill>
                  <a:srgbClr val="C00000"/>
                </a:solidFill>
                <a:latin typeface="Trebuchet MS"/>
                <a:cs typeface="Trebuchet MS"/>
              </a:rPr>
              <a:t>one</a:t>
            </a:r>
            <a:r>
              <a:rPr sz="2800" b="1" spc="-365" dirty="0">
                <a:solidFill>
                  <a:srgbClr val="C00000"/>
                </a:solidFill>
                <a:latin typeface="Trebuchet MS"/>
                <a:cs typeface="Trebuchet MS"/>
              </a:rPr>
              <a:t> </a:t>
            </a:r>
            <a:r>
              <a:rPr sz="2800" b="1" spc="-65" dirty="0">
                <a:solidFill>
                  <a:srgbClr val="C00000"/>
                </a:solidFill>
                <a:latin typeface="Trebuchet MS"/>
                <a:cs typeface="Trebuchet MS"/>
              </a:rPr>
              <a:t>of</a:t>
            </a:r>
            <a:r>
              <a:rPr sz="2800" b="1" spc="-330" dirty="0">
                <a:solidFill>
                  <a:srgbClr val="C00000"/>
                </a:solidFill>
                <a:latin typeface="Trebuchet MS"/>
                <a:cs typeface="Trebuchet MS"/>
              </a:rPr>
              <a:t> </a:t>
            </a:r>
            <a:r>
              <a:rPr sz="2800" b="1" spc="-120" dirty="0">
                <a:solidFill>
                  <a:srgbClr val="C00000"/>
                </a:solidFill>
                <a:latin typeface="Trebuchet MS"/>
                <a:cs typeface="Trebuchet MS"/>
              </a:rPr>
              <a:t>the</a:t>
            </a:r>
            <a:r>
              <a:rPr sz="2800" b="1" spc="-350" dirty="0">
                <a:solidFill>
                  <a:srgbClr val="C00000"/>
                </a:solidFill>
                <a:latin typeface="Trebuchet MS"/>
                <a:cs typeface="Trebuchet MS"/>
              </a:rPr>
              <a:t> </a:t>
            </a:r>
            <a:r>
              <a:rPr sz="2800" b="1" spc="-95" dirty="0">
                <a:solidFill>
                  <a:srgbClr val="C00000"/>
                </a:solidFill>
                <a:latin typeface="Trebuchet MS"/>
                <a:cs typeface="Trebuchet MS"/>
              </a:rPr>
              <a:t>most</a:t>
            </a:r>
            <a:r>
              <a:rPr sz="2800" b="1" spc="-320" dirty="0">
                <a:solidFill>
                  <a:srgbClr val="C00000"/>
                </a:solidFill>
                <a:latin typeface="Trebuchet MS"/>
                <a:cs typeface="Trebuchet MS"/>
              </a:rPr>
              <a:t> </a:t>
            </a:r>
            <a:r>
              <a:rPr sz="2800" b="1" spc="-150" dirty="0">
                <a:solidFill>
                  <a:srgbClr val="C00000"/>
                </a:solidFill>
                <a:latin typeface="Trebuchet MS"/>
                <a:cs typeface="Trebuchet MS"/>
              </a:rPr>
              <a:t>favored</a:t>
            </a:r>
            <a:r>
              <a:rPr sz="2800" b="1" spc="-365" dirty="0">
                <a:solidFill>
                  <a:srgbClr val="C00000"/>
                </a:solidFill>
                <a:latin typeface="Trebuchet MS"/>
                <a:cs typeface="Trebuchet MS"/>
              </a:rPr>
              <a:t> </a:t>
            </a:r>
            <a:r>
              <a:rPr sz="2800" b="1" spc="-95" dirty="0">
                <a:solidFill>
                  <a:srgbClr val="C00000"/>
                </a:solidFill>
                <a:latin typeface="Trebuchet MS"/>
                <a:cs typeface="Trebuchet MS"/>
              </a:rPr>
              <a:t>and</a:t>
            </a:r>
            <a:r>
              <a:rPr sz="2800" b="1" spc="-340" dirty="0">
                <a:solidFill>
                  <a:srgbClr val="C00000"/>
                </a:solidFill>
                <a:latin typeface="Trebuchet MS"/>
                <a:cs typeface="Trebuchet MS"/>
              </a:rPr>
              <a:t> </a:t>
            </a:r>
            <a:r>
              <a:rPr sz="2800" b="1" spc="-130" dirty="0">
                <a:solidFill>
                  <a:srgbClr val="C00000"/>
                </a:solidFill>
                <a:latin typeface="Trebuchet MS"/>
                <a:cs typeface="Trebuchet MS"/>
              </a:rPr>
              <a:t>loved</a:t>
            </a:r>
            <a:r>
              <a:rPr sz="2800" b="1" spc="-330" dirty="0">
                <a:solidFill>
                  <a:srgbClr val="C00000"/>
                </a:solidFill>
                <a:latin typeface="Trebuchet MS"/>
                <a:cs typeface="Trebuchet MS"/>
              </a:rPr>
              <a:t> </a:t>
            </a:r>
            <a:r>
              <a:rPr sz="2800" b="1" spc="-80" dirty="0">
                <a:solidFill>
                  <a:srgbClr val="C00000"/>
                </a:solidFill>
                <a:latin typeface="Trebuchet MS"/>
                <a:cs typeface="Trebuchet MS"/>
              </a:rPr>
              <a:t>in</a:t>
            </a:r>
            <a:r>
              <a:rPr sz="2800" b="1" spc="-375" dirty="0">
                <a:solidFill>
                  <a:srgbClr val="C00000"/>
                </a:solidFill>
                <a:latin typeface="Trebuchet MS"/>
                <a:cs typeface="Trebuchet MS"/>
              </a:rPr>
              <a:t> </a:t>
            </a:r>
            <a:r>
              <a:rPr sz="2800" b="1" spc="-120" dirty="0">
                <a:solidFill>
                  <a:srgbClr val="C00000"/>
                </a:solidFill>
                <a:latin typeface="Trebuchet MS"/>
                <a:cs typeface="Trebuchet MS"/>
              </a:rPr>
              <a:t>the</a:t>
            </a:r>
            <a:r>
              <a:rPr sz="2800" b="1" spc="-350" dirty="0">
                <a:solidFill>
                  <a:srgbClr val="C00000"/>
                </a:solidFill>
                <a:latin typeface="Trebuchet MS"/>
                <a:cs typeface="Trebuchet MS"/>
              </a:rPr>
              <a:t> </a:t>
            </a:r>
            <a:r>
              <a:rPr sz="2800" b="1" spc="-120" dirty="0">
                <a:solidFill>
                  <a:srgbClr val="C00000"/>
                </a:solidFill>
                <a:latin typeface="Trebuchet MS"/>
                <a:cs typeface="Trebuchet MS"/>
              </a:rPr>
              <a:t>parts  </a:t>
            </a:r>
            <a:r>
              <a:rPr sz="2800" b="1" spc="-60" dirty="0">
                <a:solidFill>
                  <a:srgbClr val="C00000"/>
                </a:solidFill>
                <a:latin typeface="Trebuchet MS"/>
                <a:cs typeface="Trebuchet MS"/>
              </a:rPr>
              <a:t>of</a:t>
            </a:r>
            <a:r>
              <a:rPr sz="2800" b="1" spc="-240" dirty="0">
                <a:solidFill>
                  <a:srgbClr val="C00000"/>
                </a:solidFill>
                <a:latin typeface="Trebuchet MS"/>
                <a:cs typeface="Trebuchet MS"/>
              </a:rPr>
              <a:t> </a:t>
            </a:r>
            <a:r>
              <a:rPr sz="2800" b="1" spc="-130" dirty="0">
                <a:solidFill>
                  <a:srgbClr val="C00000"/>
                </a:solidFill>
                <a:latin typeface="Trebuchet MS"/>
                <a:cs typeface="Trebuchet MS"/>
              </a:rPr>
              <a:t>southern</a:t>
            </a:r>
            <a:r>
              <a:rPr sz="2800" b="1" spc="-345" dirty="0">
                <a:solidFill>
                  <a:srgbClr val="C00000"/>
                </a:solidFill>
                <a:latin typeface="Trebuchet MS"/>
                <a:cs typeface="Trebuchet MS"/>
              </a:rPr>
              <a:t> </a:t>
            </a:r>
            <a:r>
              <a:rPr sz="2800" b="1" spc="-110" dirty="0">
                <a:solidFill>
                  <a:srgbClr val="C00000"/>
                </a:solidFill>
                <a:latin typeface="Trebuchet MS"/>
                <a:cs typeface="Trebuchet MS"/>
              </a:rPr>
              <a:t>parts</a:t>
            </a:r>
            <a:r>
              <a:rPr sz="2800" b="1" spc="-290" dirty="0">
                <a:solidFill>
                  <a:srgbClr val="C00000"/>
                </a:solidFill>
                <a:latin typeface="Trebuchet MS"/>
                <a:cs typeface="Trebuchet MS"/>
              </a:rPr>
              <a:t> </a:t>
            </a:r>
            <a:r>
              <a:rPr sz="2800" b="1" spc="-60" dirty="0">
                <a:solidFill>
                  <a:srgbClr val="C00000"/>
                </a:solidFill>
                <a:latin typeface="Trebuchet MS"/>
                <a:cs typeface="Trebuchet MS"/>
              </a:rPr>
              <a:t>of</a:t>
            </a:r>
            <a:r>
              <a:rPr sz="2800" b="1" spc="-235" dirty="0">
                <a:solidFill>
                  <a:srgbClr val="C00000"/>
                </a:solidFill>
                <a:latin typeface="Trebuchet MS"/>
                <a:cs typeface="Trebuchet MS"/>
              </a:rPr>
              <a:t> </a:t>
            </a:r>
            <a:r>
              <a:rPr sz="2800" b="1" spc="-110" dirty="0">
                <a:solidFill>
                  <a:srgbClr val="C00000"/>
                </a:solidFill>
                <a:latin typeface="Trebuchet MS"/>
                <a:cs typeface="Trebuchet MS"/>
              </a:rPr>
              <a:t>North</a:t>
            </a:r>
            <a:r>
              <a:rPr sz="2800" b="1" spc="-250" dirty="0">
                <a:solidFill>
                  <a:srgbClr val="C00000"/>
                </a:solidFill>
                <a:latin typeface="Trebuchet MS"/>
                <a:cs typeface="Trebuchet MS"/>
              </a:rPr>
              <a:t> </a:t>
            </a:r>
            <a:r>
              <a:rPr sz="2800" b="1" spc="-160" dirty="0">
                <a:solidFill>
                  <a:srgbClr val="C00000"/>
                </a:solidFill>
                <a:latin typeface="Trebuchet MS"/>
                <a:cs typeface="Trebuchet MS"/>
              </a:rPr>
              <a:t>America.</a:t>
            </a:r>
            <a:r>
              <a:rPr sz="2800" b="1" spc="-355" dirty="0">
                <a:solidFill>
                  <a:srgbClr val="C00000"/>
                </a:solidFill>
                <a:latin typeface="Trebuchet MS"/>
                <a:cs typeface="Trebuchet MS"/>
              </a:rPr>
              <a:t> </a:t>
            </a:r>
            <a:r>
              <a:rPr sz="2800" b="1" spc="-90" dirty="0">
                <a:solidFill>
                  <a:srgbClr val="C00000"/>
                </a:solidFill>
                <a:latin typeface="Trebuchet MS"/>
                <a:cs typeface="Trebuchet MS"/>
              </a:rPr>
              <a:t>Out</a:t>
            </a:r>
            <a:r>
              <a:rPr sz="2800" b="1" spc="-250" dirty="0">
                <a:solidFill>
                  <a:srgbClr val="C00000"/>
                </a:solidFill>
                <a:latin typeface="Trebuchet MS"/>
                <a:cs typeface="Trebuchet MS"/>
              </a:rPr>
              <a:t> </a:t>
            </a:r>
            <a:r>
              <a:rPr sz="2800" b="1" spc="-120" dirty="0">
                <a:solidFill>
                  <a:srgbClr val="C00000"/>
                </a:solidFill>
                <a:latin typeface="Trebuchet MS"/>
                <a:cs typeface="Trebuchet MS"/>
              </a:rPr>
              <a:t>the</a:t>
            </a:r>
            <a:r>
              <a:rPr sz="2800" b="1" spc="-345" dirty="0">
                <a:solidFill>
                  <a:srgbClr val="C00000"/>
                </a:solidFill>
                <a:latin typeface="Trebuchet MS"/>
                <a:cs typeface="Trebuchet MS"/>
              </a:rPr>
              <a:t> </a:t>
            </a:r>
            <a:r>
              <a:rPr sz="2800" b="1" spc="-125" dirty="0">
                <a:solidFill>
                  <a:srgbClr val="C00000"/>
                </a:solidFill>
                <a:latin typeface="Trebuchet MS"/>
                <a:cs typeface="Trebuchet MS"/>
              </a:rPr>
              <a:t>various</a:t>
            </a:r>
            <a:r>
              <a:rPr sz="2800" b="1" spc="-315" dirty="0">
                <a:solidFill>
                  <a:srgbClr val="C00000"/>
                </a:solidFill>
                <a:latin typeface="Trebuchet MS"/>
                <a:cs typeface="Trebuchet MS"/>
              </a:rPr>
              <a:t> </a:t>
            </a:r>
            <a:r>
              <a:rPr sz="2800" b="1" spc="-95" dirty="0">
                <a:solidFill>
                  <a:srgbClr val="C00000"/>
                </a:solidFill>
                <a:latin typeface="Trebuchet MS"/>
                <a:cs typeface="Trebuchet MS"/>
              </a:rPr>
              <a:t>food</a:t>
            </a:r>
            <a:r>
              <a:rPr sz="2800" b="1" spc="-265" dirty="0">
                <a:solidFill>
                  <a:srgbClr val="C00000"/>
                </a:solidFill>
                <a:latin typeface="Trebuchet MS"/>
                <a:cs typeface="Trebuchet MS"/>
              </a:rPr>
              <a:t> </a:t>
            </a:r>
            <a:r>
              <a:rPr sz="2800" b="1" spc="-150" dirty="0">
                <a:solidFill>
                  <a:srgbClr val="C00000"/>
                </a:solidFill>
                <a:latin typeface="Trebuchet MS"/>
                <a:cs typeface="Trebuchet MS"/>
              </a:rPr>
              <a:t>varieties  </a:t>
            </a:r>
            <a:r>
              <a:rPr sz="2800" b="1" spc="-114" dirty="0">
                <a:solidFill>
                  <a:srgbClr val="C00000"/>
                </a:solidFill>
                <a:latin typeface="Trebuchet MS"/>
                <a:cs typeface="Trebuchet MS"/>
              </a:rPr>
              <a:t>that </a:t>
            </a:r>
            <a:r>
              <a:rPr sz="2800" b="1" spc="-5" dirty="0">
                <a:solidFill>
                  <a:srgbClr val="C00000"/>
                </a:solidFill>
                <a:latin typeface="Trebuchet MS"/>
                <a:cs typeface="Trebuchet MS"/>
              </a:rPr>
              <a:t>a </a:t>
            </a:r>
            <a:r>
              <a:rPr sz="2800" b="1" spc="-150" dirty="0">
                <a:solidFill>
                  <a:srgbClr val="C00000"/>
                </a:solidFill>
                <a:latin typeface="Trebuchet MS"/>
                <a:cs typeface="Trebuchet MS"/>
              </a:rPr>
              <a:t>typical </a:t>
            </a:r>
            <a:r>
              <a:rPr sz="2800" b="1" spc="-105" dirty="0">
                <a:solidFill>
                  <a:srgbClr val="C00000"/>
                </a:solidFill>
                <a:latin typeface="Trebuchet MS"/>
                <a:cs typeface="Trebuchet MS"/>
              </a:rPr>
              <a:t>Mexican </a:t>
            </a:r>
            <a:r>
              <a:rPr sz="2800" b="1" spc="-165" dirty="0">
                <a:solidFill>
                  <a:srgbClr val="C00000"/>
                </a:solidFill>
                <a:latin typeface="Trebuchet MS"/>
                <a:cs typeface="Trebuchet MS"/>
              </a:rPr>
              <a:t>restaurant </a:t>
            </a:r>
            <a:r>
              <a:rPr sz="2800" b="1" spc="-140" dirty="0">
                <a:solidFill>
                  <a:srgbClr val="C00000"/>
                </a:solidFill>
                <a:latin typeface="Trebuchet MS"/>
                <a:cs typeface="Trebuchet MS"/>
              </a:rPr>
              <a:t>have </a:t>
            </a:r>
            <a:r>
              <a:rPr sz="2800" b="1" spc="-75" dirty="0">
                <a:solidFill>
                  <a:srgbClr val="C00000"/>
                </a:solidFill>
                <a:latin typeface="Trebuchet MS"/>
                <a:cs typeface="Trebuchet MS"/>
              </a:rPr>
              <a:t>in </a:t>
            </a:r>
            <a:r>
              <a:rPr sz="2800" b="1" spc="-150" dirty="0">
                <a:solidFill>
                  <a:srgbClr val="C00000"/>
                </a:solidFill>
                <a:latin typeface="Trebuchet MS"/>
                <a:cs typeface="Trebuchet MS"/>
              </a:rPr>
              <a:t>their </a:t>
            </a:r>
            <a:r>
              <a:rPr sz="2800" b="1" spc="-160" dirty="0">
                <a:solidFill>
                  <a:srgbClr val="C00000"/>
                </a:solidFill>
                <a:latin typeface="Trebuchet MS"/>
                <a:cs typeface="Trebuchet MS"/>
              </a:rPr>
              <a:t>menu, </a:t>
            </a:r>
            <a:r>
              <a:rPr sz="2800" b="1" spc="-130" dirty="0">
                <a:solidFill>
                  <a:srgbClr val="C00000"/>
                </a:solidFill>
                <a:latin typeface="Trebuchet MS"/>
                <a:cs typeface="Trebuchet MS"/>
              </a:rPr>
              <a:t>Burritos </a:t>
            </a:r>
            <a:r>
              <a:rPr sz="2800" b="1" spc="-125" dirty="0">
                <a:solidFill>
                  <a:srgbClr val="C00000"/>
                </a:solidFill>
                <a:latin typeface="Trebuchet MS"/>
                <a:cs typeface="Trebuchet MS"/>
              </a:rPr>
              <a:t>are  </a:t>
            </a:r>
            <a:r>
              <a:rPr sz="2800" b="1" spc="-130" dirty="0">
                <a:solidFill>
                  <a:srgbClr val="C00000"/>
                </a:solidFill>
                <a:latin typeface="Trebuchet MS"/>
                <a:cs typeface="Trebuchet MS"/>
              </a:rPr>
              <a:t>more</a:t>
            </a:r>
            <a:r>
              <a:rPr sz="2800" b="1" spc="-335" dirty="0">
                <a:solidFill>
                  <a:srgbClr val="C00000"/>
                </a:solidFill>
                <a:latin typeface="Trebuchet MS"/>
                <a:cs typeface="Trebuchet MS"/>
              </a:rPr>
              <a:t> </a:t>
            </a:r>
            <a:r>
              <a:rPr sz="2800" b="1" spc="-185" dirty="0">
                <a:solidFill>
                  <a:srgbClr val="C00000"/>
                </a:solidFill>
                <a:latin typeface="Trebuchet MS"/>
                <a:cs typeface="Trebuchet MS"/>
              </a:rPr>
              <a:t>preferred</a:t>
            </a:r>
            <a:r>
              <a:rPr sz="2800" b="1" spc="-370" dirty="0">
                <a:solidFill>
                  <a:srgbClr val="C00000"/>
                </a:solidFill>
                <a:latin typeface="Trebuchet MS"/>
                <a:cs typeface="Trebuchet MS"/>
              </a:rPr>
              <a:t> </a:t>
            </a:r>
            <a:r>
              <a:rPr sz="2800" b="1" spc="-85" dirty="0">
                <a:solidFill>
                  <a:srgbClr val="C00000"/>
                </a:solidFill>
                <a:latin typeface="Trebuchet MS"/>
                <a:cs typeface="Trebuchet MS"/>
              </a:rPr>
              <a:t>by</a:t>
            </a:r>
            <a:r>
              <a:rPr sz="2800" b="1" spc="-325" dirty="0">
                <a:solidFill>
                  <a:srgbClr val="C00000"/>
                </a:solidFill>
                <a:latin typeface="Trebuchet MS"/>
                <a:cs typeface="Trebuchet MS"/>
              </a:rPr>
              <a:t> </a:t>
            </a:r>
            <a:r>
              <a:rPr sz="2800" b="1" spc="-120" dirty="0">
                <a:solidFill>
                  <a:srgbClr val="C00000"/>
                </a:solidFill>
                <a:latin typeface="Trebuchet MS"/>
                <a:cs typeface="Trebuchet MS"/>
              </a:rPr>
              <a:t>the</a:t>
            </a:r>
            <a:r>
              <a:rPr sz="2800" b="1" spc="-330" dirty="0">
                <a:solidFill>
                  <a:srgbClr val="C00000"/>
                </a:solidFill>
                <a:latin typeface="Trebuchet MS"/>
                <a:cs typeface="Trebuchet MS"/>
              </a:rPr>
              <a:t> </a:t>
            </a:r>
            <a:r>
              <a:rPr sz="2800" b="1" spc="-160" dirty="0">
                <a:solidFill>
                  <a:srgbClr val="C00000"/>
                </a:solidFill>
                <a:latin typeface="Trebuchet MS"/>
                <a:cs typeface="Trebuchet MS"/>
              </a:rPr>
              <a:t>average</a:t>
            </a:r>
            <a:r>
              <a:rPr sz="2800" b="1" spc="-440" dirty="0">
                <a:solidFill>
                  <a:srgbClr val="C00000"/>
                </a:solidFill>
                <a:latin typeface="Trebuchet MS"/>
                <a:cs typeface="Trebuchet MS"/>
              </a:rPr>
              <a:t> </a:t>
            </a:r>
            <a:r>
              <a:rPr sz="2800" b="1" spc="-140" dirty="0">
                <a:solidFill>
                  <a:srgbClr val="C00000"/>
                </a:solidFill>
                <a:latin typeface="Trebuchet MS"/>
                <a:cs typeface="Trebuchet MS"/>
              </a:rPr>
              <a:t>man.</a:t>
            </a:r>
            <a:endParaRPr sz="2800">
              <a:latin typeface="Trebuchet MS"/>
              <a:cs typeface="Trebuchet MS"/>
            </a:endParaRPr>
          </a:p>
          <a:p>
            <a:pPr marL="241300" marR="164465" indent="-228600">
              <a:lnSpc>
                <a:spcPts val="3000"/>
              </a:lnSpc>
              <a:spcBef>
                <a:spcPts val="1020"/>
              </a:spcBef>
              <a:buFont typeface="Arial"/>
              <a:buChar char="•"/>
              <a:tabLst>
                <a:tab pos="241300" algn="l"/>
              </a:tabLst>
            </a:pPr>
            <a:r>
              <a:rPr sz="2800" b="1" spc="-155" dirty="0">
                <a:solidFill>
                  <a:srgbClr val="C00000"/>
                </a:solidFill>
                <a:latin typeface="Trebuchet MS"/>
                <a:cs typeface="Trebuchet MS"/>
              </a:rPr>
              <a:t>The</a:t>
            </a:r>
            <a:r>
              <a:rPr sz="2800" b="1" spc="-484" dirty="0">
                <a:solidFill>
                  <a:srgbClr val="C00000"/>
                </a:solidFill>
                <a:latin typeface="Trebuchet MS"/>
                <a:cs typeface="Trebuchet MS"/>
              </a:rPr>
              <a:t> </a:t>
            </a:r>
            <a:r>
              <a:rPr sz="2800" b="1" spc="-110" dirty="0">
                <a:solidFill>
                  <a:srgbClr val="C00000"/>
                </a:solidFill>
                <a:latin typeface="Trebuchet MS"/>
                <a:cs typeface="Trebuchet MS"/>
              </a:rPr>
              <a:t>data</a:t>
            </a:r>
            <a:r>
              <a:rPr sz="2800" b="1" spc="-265" dirty="0">
                <a:solidFill>
                  <a:srgbClr val="C00000"/>
                </a:solidFill>
                <a:latin typeface="Trebuchet MS"/>
                <a:cs typeface="Trebuchet MS"/>
              </a:rPr>
              <a:t> </a:t>
            </a:r>
            <a:r>
              <a:rPr sz="2800" b="1" spc="-114" dirty="0">
                <a:solidFill>
                  <a:srgbClr val="C00000"/>
                </a:solidFill>
                <a:latin typeface="Trebuchet MS"/>
                <a:cs typeface="Trebuchet MS"/>
              </a:rPr>
              <a:t>set</a:t>
            </a:r>
            <a:r>
              <a:rPr sz="2800" b="1" spc="-305" dirty="0">
                <a:solidFill>
                  <a:srgbClr val="C00000"/>
                </a:solidFill>
                <a:latin typeface="Trebuchet MS"/>
                <a:cs typeface="Trebuchet MS"/>
              </a:rPr>
              <a:t> </a:t>
            </a:r>
            <a:r>
              <a:rPr sz="2800" b="1" spc="-140" dirty="0">
                <a:solidFill>
                  <a:srgbClr val="C00000"/>
                </a:solidFill>
                <a:latin typeface="Trebuchet MS"/>
                <a:cs typeface="Trebuchet MS"/>
              </a:rPr>
              <a:t>contains</a:t>
            </a:r>
            <a:r>
              <a:rPr sz="2800" b="1" spc="-300" dirty="0">
                <a:solidFill>
                  <a:srgbClr val="C00000"/>
                </a:solidFill>
                <a:latin typeface="Trebuchet MS"/>
                <a:cs typeface="Trebuchet MS"/>
              </a:rPr>
              <a:t> </a:t>
            </a:r>
            <a:r>
              <a:rPr sz="2800" b="1" spc="-140" dirty="0">
                <a:solidFill>
                  <a:srgbClr val="C00000"/>
                </a:solidFill>
                <a:latin typeface="Trebuchet MS"/>
                <a:cs typeface="Trebuchet MS"/>
              </a:rPr>
              <a:t>over</a:t>
            </a:r>
            <a:r>
              <a:rPr sz="2800" b="1" spc="-320" dirty="0">
                <a:solidFill>
                  <a:srgbClr val="C00000"/>
                </a:solidFill>
                <a:latin typeface="Trebuchet MS"/>
                <a:cs typeface="Trebuchet MS"/>
              </a:rPr>
              <a:t> </a:t>
            </a:r>
            <a:r>
              <a:rPr sz="2800" b="1" spc="-155" dirty="0">
                <a:solidFill>
                  <a:srgbClr val="C00000"/>
                </a:solidFill>
                <a:latin typeface="Trebuchet MS"/>
                <a:cs typeface="Trebuchet MS"/>
              </a:rPr>
              <a:t>123</a:t>
            </a:r>
            <a:r>
              <a:rPr sz="2800" b="1" spc="-470" dirty="0">
                <a:solidFill>
                  <a:srgbClr val="C00000"/>
                </a:solidFill>
                <a:latin typeface="Trebuchet MS"/>
                <a:cs typeface="Trebuchet MS"/>
              </a:rPr>
              <a:t> </a:t>
            </a:r>
            <a:r>
              <a:rPr sz="2800" b="1" spc="-165" dirty="0">
                <a:solidFill>
                  <a:srgbClr val="C00000"/>
                </a:solidFill>
                <a:latin typeface="Trebuchet MS"/>
                <a:cs typeface="Trebuchet MS"/>
              </a:rPr>
              <a:t>different</a:t>
            </a:r>
            <a:r>
              <a:rPr sz="2800" b="1" spc="-345" dirty="0">
                <a:solidFill>
                  <a:srgbClr val="C00000"/>
                </a:solidFill>
                <a:latin typeface="Trebuchet MS"/>
                <a:cs typeface="Trebuchet MS"/>
              </a:rPr>
              <a:t> </a:t>
            </a:r>
            <a:r>
              <a:rPr sz="2800" b="1" spc="-120" dirty="0">
                <a:solidFill>
                  <a:srgbClr val="C00000"/>
                </a:solidFill>
                <a:latin typeface="Trebuchet MS"/>
                <a:cs typeface="Trebuchet MS"/>
              </a:rPr>
              <a:t>types</a:t>
            </a:r>
            <a:r>
              <a:rPr sz="2800" b="1" spc="-315" dirty="0">
                <a:solidFill>
                  <a:srgbClr val="C00000"/>
                </a:solidFill>
                <a:latin typeface="Trebuchet MS"/>
                <a:cs typeface="Trebuchet MS"/>
              </a:rPr>
              <a:t> </a:t>
            </a:r>
            <a:r>
              <a:rPr sz="2800" b="1" spc="-65" dirty="0">
                <a:solidFill>
                  <a:srgbClr val="C00000"/>
                </a:solidFill>
                <a:latin typeface="Trebuchet MS"/>
                <a:cs typeface="Trebuchet MS"/>
              </a:rPr>
              <a:t>of</a:t>
            </a:r>
            <a:r>
              <a:rPr sz="2800" b="1" spc="-229" dirty="0">
                <a:solidFill>
                  <a:srgbClr val="C00000"/>
                </a:solidFill>
                <a:latin typeface="Trebuchet MS"/>
                <a:cs typeface="Trebuchet MS"/>
              </a:rPr>
              <a:t> </a:t>
            </a:r>
            <a:r>
              <a:rPr sz="2800" b="1" spc="-130" dirty="0">
                <a:solidFill>
                  <a:srgbClr val="C00000"/>
                </a:solidFill>
                <a:latin typeface="Trebuchet MS"/>
                <a:cs typeface="Trebuchet MS"/>
              </a:rPr>
              <a:t>burritos</a:t>
            </a:r>
            <a:r>
              <a:rPr sz="2800" b="1" spc="-345" dirty="0">
                <a:solidFill>
                  <a:srgbClr val="C00000"/>
                </a:solidFill>
                <a:latin typeface="Trebuchet MS"/>
                <a:cs typeface="Trebuchet MS"/>
              </a:rPr>
              <a:t> </a:t>
            </a:r>
            <a:r>
              <a:rPr sz="2800" b="1" spc="-85" dirty="0">
                <a:solidFill>
                  <a:srgbClr val="C00000"/>
                </a:solidFill>
                <a:latin typeface="Trebuchet MS"/>
                <a:cs typeface="Trebuchet MS"/>
              </a:rPr>
              <a:t>soldover  </a:t>
            </a:r>
            <a:r>
              <a:rPr sz="2800" b="1" spc="-114" dirty="0">
                <a:solidFill>
                  <a:srgbClr val="C00000"/>
                </a:solidFill>
                <a:latin typeface="Trebuchet MS"/>
                <a:cs typeface="Trebuchet MS"/>
              </a:rPr>
              <a:t>94 </a:t>
            </a:r>
            <a:r>
              <a:rPr sz="2800" b="1" spc="-160" dirty="0">
                <a:solidFill>
                  <a:srgbClr val="C00000"/>
                </a:solidFill>
                <a:latin typeface="Trebuchet MS"/>
                <a:cs typeface="Trebuchet MS"/>
              </a:rPr>
              <a:t>restaurants </a:t>
            </a:r>
            <a:r>
              <a:rPr sz="2800" b="1" spc="-75" dirty="0">
                <a:solidFill>
                  <a:srgbClr val="C00000"/>
                </a:solidFill>
                <a:latin typeface="Trebuchet MS"/>
                <a:cs typeface="Trebuchet MS"/>
              </a:rPr>
              <a:t>in </a:t>
            </a:r>
            <a:r>
              <a:rPr sz="2800" b="1" spc="-120" dirty="0">
                <a:solidFill>
                  <a:srgbClr val="C00000"/>
                </a:solidFill>
                <a:latin typeface="Trebuchet MS"/>
                <a:cs typeface="Trebuchet MS"/>
              </a:rPr>
              <a:t>the </a:t>
            </a:r>
            <a:r>
              <a:rPr sz="2800" b="1" spc="-140" dirty="0">
                <a:solidFill>
                  <a:srgbClr val="C00000"/>
                </a:solidFill>
                <a:latin typeface="Trebuchet MS"/>
                <a:cs typeface="Trebuchet MS"/>
              </a:rPr>
              <a:t>city </a:t>
            </a:r>
            <a:r>
              <a:rPr sz="2800" b="1" spc="-60" dirty="0">
                <a:solidFill>
                  <a:srgbClr val="C00000"/>
                </a:solidFill>
                <a:latin typeface="Trebuchet MS"/>
                <a:cs typeface="Trebuchet MS"/>
              </a:rPr>
              <a:t>of </a:t>
            </a:r>
            <a:r>
              <a:rPr sz="2800" b="1" spc="-90" dirty="0">
                <a:solidFill>
                  <a:srgbClr val="C00000"/>
                </a:solidFill>
                <a:latin typeface="Trebuchet MS"/>
                <a:cs typeface="Trebuchet MS"/>
              </a:rPr>
              <a:t>San </a:t>
            </a:r>
            <a:r>
              <a:rPr sz="2800" b="1" spc="-125" dirty="0">
                <a:solidFill>
                  <a:srgbClr val="C00000"/>
                </a:solidFill>
                <a:latin typeface="Trebuchet MS"/>
                <a:cs typeface="Trebuchet MS"/>
              </a:rPr>
              <a:t>Diego. </a:t>
            </a:r>
            <a:r>
              <a:rPr sz="2800" b="1" spc="-155" dirty="0">
                <a:solidFill>
                  <a:srgbClr val="C00000"/>
                </a:solidFill>
                <a:latin typeface="Trebuchet MS"/>
                <a:cs typeface="Trebuchet MS"/>
              </a:rPr>
              <a:t>The </a:t>
            </a:r>
            <a:r>
              <a:rPr sz="2800" b="1" spc="-110" dirty="0">
                <a:solidFill>
                  <a:srgbClr val="C00000"/>
                </a:solidFill>
                <a:latin typeface="Trebuchet MS"/>
                <a:cs typeface="Trebuchet MS"/>
              </a:rPr>
              <a:t>data </a:t>
            </a:r>
            <a:r>
              <a:rPr sz="2800" b="1" spc="-114" dirty="0">
                <a:solidFill>
                  <a:srgbClr val="C00000"/>
                </a:solidFill>
                <a:latin typeface="Trebuchet MS"/>
                <a:cs typeface="Trebuchet MS"/>
              </a:rPr>
              <a:t>set </a:t>
            </a:r>
            <a:r>
              <a:rPr sz="2800" b="1" spc="-130" dirty="0">
                <a:solidFill>
                  <a:srgbClr val="C00000"/>
                </a:solidFill>
                <a:latin typeface="Trebuchet MS"/>
                <a:cs typeface="Trebuchet MS"/>
              </a:rPr>
              <a:t>consists </a:t>
            </a:r>
            <a:r>
              <a:rPr sz="2800" b="1" spc="-60" dirty="0">
                <a:solidFill>
                  <a:srgbClr val="C00000"/>
                </a:solidFill>
                <a:latin typeface="Trebuchet MS"/>
                <a:cs typeface="Trebuchet MS"/>
              </a:rPr>
              <a:t>of  </a:t>
            </a:r>
            <a:r>
              <a:rPr sz="2800" b="1" spc="-105" dirty="0">
                <a:solidFill>
                  <a:srgbClr val="C00000"/>
                </a:solidFill>
                <a:latin typeface="Trebuchet MS"/>
                <a:cs typeface="Trebuchet MS"/>
              </a:rPr>
              <a:t>about</a:t>
            </a:r>
            <a:r>
              <a:rPr sz="2800" b="1" spc="-275" dirty="0">
                <a:solidFill>
                  <a:srgbClr val="C00000"/>
                </a:solidFill>
                <a:latin typeface="Trebuchet MS"/>
                <a:cs typeface="Trebuchet MS"/>
              </a:rPr>
              <a:t> </a:t>
            </a:r>
            <a:r>
              <a:rPr sz="2800" b="1" spc="-155" dirty="0">
                <a:solidFill>
                  <a:srgbClr val="C00000"/>
                </a:solidFill>
                <a:latin typeface="Trebuchet MS"/>
                <a:cs typeface="Trebuchet MS"/>
              </a:rPr>
              <a:t>385</a:t>
            </a:r>
            <a:r>
              <a:rPr sz="2800" b="1" spc="-470" dirty="0">
                <a:solidFill>
                  <a:srgbClr val="C00000"/>
                </a:solidFill>
                <a:latin typeface="Trebuchet MS"/>
                <a:cs typeface="Trebuchet MS"/>
              </a:rPr>
              <a:t> </a:t>
            </a:r>
            <a:r>
              <a:rPr sz="2800" b="1" spc="-105" dirty="0">
                <a:solidFill>
                  <a:srgbClr val="C00000"/>
                </a:solidFill>
                <a:latin typeface="Trebuchet MS"/>
                <a:cs typeface="Trebuchet MS"/>
              </a:rPr>
              <a:t>rows</a:t>
            </a:r>
            <a:r>
              <a:rPr sz="2800" b="1" spc="-275" dirty="0">
                <a:solidFill>
                  <a:srgbClr val="C00000"/>
                </a:solidFill>
                <a:latin typeface="Trebuchet MS"/>
                <a:cs typeface="Trebuchet MS"/>
              </a:rPr>
              <a:t> </a:t>
            </a:r>
            <a:r>
              <a:rPr sz="2800" b="1" spc="-95" dirty="0">
                <a:solidFill>
                  <a:srgbClr val="C00000"/>
                </a:solidFill>
                <a:latin typeface="Trebuchet MS"/>
                <a:cs typeface="Trebuchet MS"/>
              </a:rPr>
              <a:t>and</a:t>
            </a:r>
            <a:r>
              <a:rPr sz="2800" b="1" spc="-275" dirty="0">
                <a:solidFill>
                  <a:srgbClr val="C00000"/>
                </a:solidFill>
                <a:latin typeface="Trebuchet MS"/>
                <a:cs typeface="Trebuchet MS"/>
              </a:rPr>
              <a:t> </a:t>
            </a:r>
            <a:r>
              <a:rPr sz="2800" b="1" spc="-125" dirty="0">
                <a:solidFill>
                  <a:srgbClr val="C00000"/>
                </a:solidFill>
                <a:latin typeface="Trebuchet MS"/>
                <a:cs typeface="Trebuchet MS"/>
              </a:rPr>
              <a:t>66columns.</a:t>
            </a:r>
            <a:endParaRPr sz="2800">
              <a:latin typeface="Trebuchet MS"/>
              <a:cs typeface="Trebuchet M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676655"/>
            <a:ext cx="10686288" cy="8854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81812" y="1101852"/>
            <a:ext cx="10664952" cy="885444"/>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70485" rIns="0" bIns="0" rtlCol="0">
            <a:spAutoFit/>
          </a:bodyPr>
          <a:lstStyle/>
          <a:p>
            <a:pPr marL="12700" marR="5080" indent="68580">
              <a:lnSpc>
                <a:spcPts val="3300"/>
              </a:lnSpc>
              <a:spcBef>
                <a:spcPts val="555"/>
              </a:spcBef>
            </a:pPr>
            <a:r>
              <a:rPr spc="-210" dirty="0"/>
              <a:t>HOWARE</a:t>
            </a:r>
            <a:r>
              <a:rPr spc="-400" dirty="0"/>
              <a:t> </a:t>
            </a:r>
            <a:r>
              <a:rPr spc="-145" dirty="0"/>
              <a:t>THE</a:t>
            </a:r>
            <a:r>
              <a:rPr spc="-385" dirty="0"/>
              <a:t> </a:t>
            </a:r>
            <a:r>
              <a:rPr spc="-80" dirty="0"/>
              <a:t>COST</a:t>
            </a:r>
            <a:r>
              <a:rPr spc="-210" dirty="0"/>
              <a:t> </a:t>
            </a:r>
            <a:r>
              <a:rPr spc="-60" dirty="0"/>
              <a:t>TO</a:t>
            </a:r>
            <a:r>
              <a:rPr spc="-190" dirty="0"/>
              <a:t> </a:t>
            </a:r>
            <a:r>
              <a:rPr spc="-180" dirty="0"/>
              <a:t>SYNERGY</a:t>
            </a:r>
            <a:r>
              <a:rPr spc="-345" dirty="0"/>
              <a:t> </a:t>
            </a:r>
            <a:r>
              <a:rPr spc="-185" dirty="0"/>
              <a:t>RELATION</a:t>
            </a:r>
            <a:r>
              <a:rPr spc="-345" dirty="0"/>
              <a:t> </a:t>
            </a:r>
            <a:r>
              <a:rPr spc="-105" dirty="0"/>
              <a:t>OF  </a:t>
            </a:r>
            <a:r>
              <a:rPr i="1" spc="-145" dirty="0"/>
              <a:t>THE</a:t>
            </a:r>
            <a:r>
              <a:rPr i="1" spc="-380" dirty="0"/>
              <a:t> </a:t>
            </a:r>
            <a:r>
              <a:rPr i="1" spc="-185" dirty="0"/>
              <a:t>BURRITO</a:t>
            </a:r>
            <a:r>
              <a:rPr i="1" spc="-350" dirty="0"/>
              <a:t> </a:t>
            </a:r>
            <a:r>
              <a:rPr i="1" spc="-145" dirty="0"/>
              <a:t>INOURCHOSEN</a:t>
            </a:r>
            <a:r>
              <a:rPr i="1" spc="-380" dirty="0"/>
              <a:t> </a:t>
            </a:r>
            <a:r>
              <a:rPr i="1" spc="-170" dirty="0"/>
              <a:t>AREA:</a:t>
            </a:r>
            <a:r>
              <a:rPr i="1" spc="-375" dirty="0"/>
              <a:t> </a:t>
            </a:r>
            <a:r>
              <a:rPr i="1" spc="-105" dirty="0"/>
              <a:t>LA</a:t>
            </a:r>
            <a:r>
              <a:rPr i="1" spc="210" dirty="0"/>
              <a:t> </a:t>
            </a:r>
            <a:r>
              <a:rPr i="1" spc="-85" dirty="0"/>
              <a:t>JOLLA?</a:t>
            </a:r>
          </a:p>
        </p:txBody>
      </p:sp>
      <p:sp>
        <p:nvSpPr>
          <p:cNvPr id="5" name="object 5"/>
          <p:cNvSpPr/>
          <p:nvPr/>
        </p:nvSpPr>
        <p:spPr>
          <a:xfrm>
            <a:off x="2625851" y="2261616"/>
            <a:ext cx="6044184" cy="3364991"/>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80559" y="851916"/>
            <a:ext cx="3268980" cy="9677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733671" y="933653"/>
            <a:ext cx="2722880" cy="543560"/>
          </a:xfrm>
          <a:prstGeom prst="rect">
            <a:avLst/>
          </a:prstGeom>
        </p:spPr>
        <p:txBody>
          <a:bodyPr vert="horz" wrap="square" lIns="0" tIns="12065" rIns="0" bIns="0" rtlCol="0">
            <a:spAutoFit/>
          </a:bodyPr>
          <a:lstStyle/>
          <a:p>
            <a:pPr marL="12700">
              <a:lnSpc>
                <a:spcPct val="100000"/>
              </a:lnSpc>
              <a:spcBef>
                <a:spcPts val="95"/>
              </a:spcBef>
            </a:pPr>
            <a:r>
              <a:rPr sz="3400" i="0" spc="-90" dirty="0">
                <a:latin typeface="Georgia"/>
                <a:cs typeface="Georgia"/>
              </a:rPr>
              <a:t>INFERENCE</a:t>
            </a:r>
            <a:endParaRPr sz="3400">
              <a:latin typeface="Georgia"/>
              <a:cs typeface="Georgia"/>
            </a:endParaRPr>
          </a:p>
        </p:txBody>
      </p:sp>
      <p:sp>
        <p:nvSpPr>
          <p:cNvPr id="4" name="object 4"/>
          <p:cNvSpPr txBox="1"/>
          <p:nvPr/>
        </p:nvSpPr>
        <p:spPr>
          <a:xfrm>
            <a:off x="992225" y="2017955"/>
            <a:ext cx="10024110" cy="3140710"/>
          </a:xfrm>
          <a:prstGeom prst="rect">
            <a:avLst/>
          </a:prstGeom>
        </p:spPr>
        <p:txBody>
          <a:bodyPr vert="horz" wrap="square" lIns="0" tIns="63500" rIns="0" bIns="0" rtlCol="0">
            <a:spAutoFit/>
          </a:bodyPr>
          <a:lstStyle/>
          <a:p>
            <a:pPr marL="241300" indent="-228600">
              <a:lnSpc>
                <a:spcPct val="100000"/>
              </a:lnSpc>
              <a:spcBef>
                <a:spcPts val="500"/>
              </a:spcBef>
              <a:buFont typeface="Arial"/>
              <a:buChar char="•"/>
              <a:tabLst>
                <a:tab pos="240665" algn="l"/>
                <a:tab pos="241300" algn="l"/>
              </a:tabLst>
            </a:pPr>
            <a:r>
              <a:rPr sz="2000" spc="30" dirty="0">
                <a:solidFill>
                  <a:srgbClr val="FFFFFF"/>
                </a:solidFill>
                <a:latin typeface="Trebuchet MS"/>
                <a:cs typeface="Trebuchet MS"/>
              </a:rPr>
              <a:t>Here</a:t>
            </a:r>
            <a:r>
              <a:rPr sz="2000" spc="-75" dirty="0">
                <a:solidFill>
                  <a:srgbClr val="FFFFFF"/>
                </a:solidFill>
                <a:latin typeface="Trebuchet MS"/>
                <a:cs typeface="Trebuchet MS"/>
              </a:rPr>
              <a:t> </a:t>
            </a:r>
            <a:r>
              <a:rPr sz="2000" spc="80" dirty="0">
                <a:solidFill>
                  <a:srgbClr val="FFFFFF"/>
                </a:solidFill>
                <a:latin typeface="Trebuchet MS"/>
                <a:cs typeface="Trebuchet MS"/>
              </a:rPr>
              <a:t>synergy</a:t>
            </a:r>
            <a:r>
              <a:rPr sz="2000" spc="-50" dirty="0">
                <a:solidFill>
                  <a:srgbClr val="FFFFFF"/>
                </a:solidFill>
                <a:latin typeface="Trebuchet MS"/>
                <a:cs typeface="Trebuchet MS"/>
              </a:rPr>
              <a:t> </a:t>
            </a:r>
            <a:r>
              <a:rPr sz="2000" spc="30" dirty="0">
                <a:solidFill>
                  <a:srgbClr val="FFFFFF"/>
                </a:solidFill>
                <a:latin typeface="Trebuchet MS"/>
                <a:cs typeface="Trebuchet MS"/>
              </a:rPr>
              <a:t>is</a:t>
            </a:r>
            <a:r>
              <a:rPr sz="2000" spc="-30" dirty="0">
                <a:solidFill>
                  <a:srgbClr val="FFFFFF"/>
                </a:solidFill>
                <a:latin typeface="Trebuchet MS"/>
                <a:cs typeface="Trebuchet MS"/>
              </a:rPr>
              <a:t> </a:t>
            </a:r>
            <a:r>
              <a:rPr sz="2000" spc="55" dirty="0">
                <a:solidFill>
                  <a:srgbClr val="FFFFFF"/>
                </a:solidFill>
                <a:latin typeface="Trebuchet MS"/>
                <a:cs typeface="Trebuchet MS"/>
              </a:rPr>
              <a:t>given</a:t>
            </a:r>
            <a:r>
              <a:rPr sz="2000" spc="-30" dirty="0">
                <a:solidFill>
                  <a:srgbClr val="FFFFFF"/>
                </a:solidFill>
                <a:latin typeface="Trebuchet MS"/>
                <a:cs typeface="Trebuchet MS"/>
              </a:rPr>
              <a:t> </a:t>
            </a:r>
            <a:r>
              <a:rPr sz="2000" spc="30" dirty="0">
                <a:solidFill>
                  <a:srgbClr val="FFFFFF"/>
                </a:solidFill>
                <a:latin typeface="Trebuchet MS"/>
                <a:cs typeface="Trebuchet MS"/>
              </a:rPr>
              <a:t>as</a:t>
            </a:r>
            <a:r>
              <a:rPr sz="2000" spc="-55" dirty="0">
                <a:solidFill>
                  <a:srgbClr val="FFFFFF"/>
                </a:solidFill>
                <a:latin typeface="Trebuchet MS"/>
                <a:cs typeface="Trebuchet MS"/>
              </a:rPr>
              <a:t> </a:t>
            </a:r>
            <a:r>
              <a:rPr sz="2000" dirty="0">
                <a:solidFill>
                  <a:srgbClr val="FFFFFF"/>
                </a:solidFill>
                <a:latin typeface="Trebuchet MS"/>
                <a:cs typeface="Trebuchet MS"/>
              </a:rPr>
              <a:t>a</a:t>
            </a:r>
            <a:r>
              <a:rPr sz="2000" spc="-105" dirty="0">
                <a:solidFill>
                  <a:srgbClr val="FFFFFF"/>
                </a:solidFill>
                <a:latin typeface="Trebuchet MS"/>
                <a:cs typeface="Trebuchet MS"/>
              </a:rPr>
              <a:t> </a:t>
            </a:r>
            <a:r>
              <a:rPr sz="2000" spc="15" dirty="0">
                <a:solidFill>
                  <a:srgbClr val="FFFFFF"/>
                </a:solidFill>
                <a:latin typeface="Trebuchet MS"/>
                <a:cs typeface="Trebuchet MS"/>
              </a:rPr>
              <a:t>rating</a:t>
            </a:r>
            <a:r>
              <a:rPr sz="2000" spc="-80" dirty="0">
                <a:solidFill>
                  <a:srgbClr val="FFFFFF"/>
                </a:solidFill>
                <a:latin typeface="Trebuchet MS"/>
                <a:cs typeface="Trebuchet MS"/>
              </a:rPr>
              <a:t> </a:t>
            </a:r>
            <a:r>
              <a:rPr sz="2000" spc="-25" dirty="0">
                <a:solidFill>
                  <a:srgbClr val="FFFFFF"/>
                </a:solidFill>
                <a:latin typeface="Trebuchet MS"/>
                <a:cs typeface="Trebuchet MS"/>
              </a:rPr>
              <a:t>out</a:t>
            </a:r>
            <a:r>
              <a:rPr sz="2000" spc="-160" dirty="0">
                <a:solidFill>
                  <a:srgbClr val="FFFFFF"/>
                </a:solidFill>
                <a:latin typeface="Trebuchet MS"/>
                <a:cs typeface="Trebuchet MS"/>
              </a:rPr>
              <a:t> </a:t>
            </a:r>
            <a:r>
              <a:rPr sz="2000" spc="-20" dirty="0">
                <a:solidFill>
                  <a:srgbClr val="FFFFFF"/>
                </a:solidFill>
                <a:latin typeface="Trebuchet MS"/>
                <a:cs typeface="Trebuchet MS"/>
              </a:rPr>
              <a:t>of</a:t>
            </a:r>
            <a:r>
              <a:rPr sz="2000" spc="-145" dirty="0">
                <a:solidFill>
                  <a:srgbClr val="FFFFFF"/>
                </a:solidFill>
                <a:latin typeface="Trebuchet MS"/>
                <a:cs typeface="Trebuchet MS"/>
              </a:rPr>
              <a:t> </a:t>
            </a:r>
            <a:r>
              <a:rPr sz="2000" spc="-30" dirty="0">
                <a:solidFill>
                  <a:srgbClr val="FFFFFF"/>
                </a:solidFill>
                <a:latin typeface="Trebuchet MS"/>
                <a:cs typeface="Trebuchet MS"/>
              </a:rPr>
              <a:t>5.</a:t>
            </a:r>
            <a:r>
              <a:rPr sz="2000" spc="-305" dirty="0">
                <a:solidFill>
                  <a:srgbClr val="FFFFFF"/>
                </a:solidFill>
                <a:latin typeface="Trebuchet MS"/>
                <a:cs typeface="Trebuchet MS"/>
              </a:rPr>
              <a:t> </a:t>
            </a:r>
            <a:r>
              <a:rPr sz="2000" spc="-35" dirty="0">
                <a:solidFill>
                  <a:srgbClr val="FFFFFF"/>
                </a:solidFill>
                <a:latin typeface="Trebuchet MS"/>
                <a:cs typeface="Trebuchet MS"/>
              </a:rPr>
              <a:t>But</a:t>
            </a:r>
            <a:r>
              <a:rPr sz="2000" spc="-170" dirty="0">
                <a:solidFill>
                  <a:srgbClr val="FFFFFF"/>
                </a:solidFill>
                <a:latin typeface="Trebuchet MS"/>
                <a:cs typeface="Trebuchet MS"/>
              </a:rPr>
              <a:t> </a:t>
            </a:r>
            <a:r>
              <a:rPr sz="2000" spc="-30" dirty="0">
                <a:solidFill>
                  <a:srgbClr val="FFFFFF"/>
                </a:solidFill>
                <a:latin typeface="Trebuchet MS"/>
                <a:cs typeface="Trebuchet MS"/>
              </a:rPr>
              <a:t>what</a:t>
            </a:r>
            <a:r>
              <a:rPr sz="2000" spc="-150" dirty="0">
                <a:solidFill>
                  <a:srgbClr val="FFFFFF"/>
                </a:solidFill>
                <a:latin typeface="Trebuchet MS"/>
                <a:cs typeface="Trebuchet MS"/>
              </a:rPr>
              <a:t> </a:t>
            </a:r>
            <a:r>
              <a:rPr sz="2000" spc="30" dirty="0">
                <a:solidFill>
                  <a:srgbClr val="FFFFFF"/>
                </a:solidFill>
                <a:latin typeface="Trebuchet MS"/>
                <a:cs typeface="Trebuchet MS"/>
              </a:rPr>
              <a:t>is</a:t>
            </a:r>
            <a:r>
              <a:rPr sz="2000" spc="-45" dirty="0">
                <a:solidFill>
                  <a:srgbClr val="FFFFFF"/>
                </a:solidFill>
                <a:latin typeface="Trebuchet MS"/>
                <a:cs typeface="Trebuchet MS"/>
              </a:rPr>
              <a:t> </a:t>
            </a:r>
            <a:r>
              <a:rPr sz="2000" spc="90" dirty="0">
                <a:solidFill>
                  <a:srgbClr val="FFFFFF"/>
                </a:solidFill>
                <a:latin typeface="Trebuchet MS"/>
                <a:cs typeface="Trebuchet MS"/>
              </a:rPr>
              <a:t>synergy?</a:t>
            </a:r>
            <a:r>
              <a:rPr sz="2000" spc="-75" dirty="0">
                <a:solidFill>
                  <a:srgbClr val="FFFFFF"/>
                </a:solidFill>
                <a:latin typeface="Trebuchet MS"/>
                <a:cs typeface="Trebuchet MS"/>
              </a:rPr>
              <a:t> </a:t>
            </a:r>
            <a:r>
              <a:rPr sz="2000" spc="35" dirty="0">
                <a:solidFill>
                  <a:srgbClr val="FFFFFF"/>
                </a:solidFill>
                <a:latin typeface="Trebuchet MS"/>
                <a:cs typeface="Trebuchet MS"/>
              </a:rPr>
              <a:t>This</a:t>
            </a:r>
            <a:r>
              <a:rPr sz="2000" spc="-75" dirty="0">
                <a:solidFill>
                  <a:srgbClr val="FFFFFF"/>
                </a:solidFill>
                <a:latin typeface="Trebuchet MS"/>
                <a:cs typeface="Trebuchet MS"/>
              </a:rPr>
              <a:t> </a:t>
            </a:r>
            <a:r>
              <a:rPr sz="2000" spc="40" dirty="0">
                <a:solidFill>
                  <a:srgbClr val="FFFFFF"/>
                </a:solidFill>
                <a:latin typeface="Trebuchet MS"/>
                <a:cs typeface="Trebuchet MS"/>
              </a:rPr>
              <a:t>basically</a:t>
            </a:r>
            <a:r>
              <a:rPr sz="2000" spc="-95" dirty="0">
                <a:solidFill>
                  <a:srgbClr val="FFFFFF"/>
                </a:solidFill>
                <a:latin typeface="Trebuchet MS"/>
                <a:cs typeface="Trebuchet MS"/>
              </a:rPr>
              <a:t> </a:t>
            </a:r>
            <a:r>
              <a:rPr sz="2000" spc="-15" dirty="0">
                <a:solidFill>
                  <a:srgbClr val="FFFFFF"/>
                </a:solidFill>
                <a:latin typeface="Trebuchet MS"/>
                <a:cs typeface="Trebuchet MS"/>
              </a:rPr>
              <a:t>tells</a:t>
            </a:r>
            <a:r>
              <a:rPr sz="2000" spc="-105" dirty="0">
                <a:solidFill>
                  <a:srgbClr val="FFFFFF"/>
                </a:solidFill>
                <a:latin typeface="Trebuchet MS"/>
                <a:cs typeface="Trebuchet MS"/>
              </a:rPr>
              <a:t> </a:t>
            </a:r>
            <a:r>
              <a:rPr sz="2000" spc="65" dirty="0">
                <a:solidFill>
                  <a:srgbClr val="FFFFFF"/>
                </a:solidFill>
                <a:latin typeface="Trebuchet MS"/>
                <a:cs typeface="Trebuchet MS"/>
              </a:rPr>
              <a:t>us</a:t>
            </a:r>
            <a:endParaRPr sz="2000">
              <a:latin typeface="Trebuchet MS"/>
              <a:cs typeface="Trebuchet MS"/>
            </a:endParaRPr>
          </a:p>
          <a:p>
            <a:pPr marL="241300">
              <a:lnSpc>
                <a:spcPct val="100000"/>
              </a:lnSpc>
              <a:spcBef>
                <a:spcPts val="395"/>
              </a:spcBef>
            </a:pPr>
            <a:r>
              <a:rPr sz="2000" spc="20" dirty="0">
                <a:solidFill>
                  <a:srgbClr val="FFFFFF"/>
                </a:solidFill>
                <a:latin typeface="Trebuchet MS"/>
                <a:cs typeface="Trebuchet MS"/>
              </a:rPr>
              <a:t>how</a:t>
            </a:r>
            <a:r>
              <a:rPr sz="2000" spc="-125" dirty="0">
                <a:solidFill>
                  <a:srgbClr val="FFFFFF"/>
                </a:solidFill>
                <a:latin typeface="Trebuchet MS"/>
                <a:cs typeface="Trebuchet MS"/>
              </a:rPr>
              <a:t> </a:t>
            </a:r>
            <a:r>
              <a:rPr sz="2000" spc="90" dirty="0">
                <a:solidFill>
                  <a:srgbClr val="FFFFFF"/>
                </a:solidFill>
                <a:latin typeface="Trebuchet MS"/>
                <a:cs typeface="Trebuchet MS"/>
              </a:rPr>
              <a:t>good</a:t>
            </a:r>
            <a:r>
              <a:rPr sz="2000" spc="-25" dirty="0">
                <a:solidFill>
                  <a:srgbClr val="FFFFFF"/>
                </a:solidFill>
                <a:latin typeface="Trebuchet MS"/>
                <a:cs typeface="Trebuchet MS"/>
              </a:rPr>
              <a:t> </a:t>
            </a:r>
            <a:r>
              <a:rPr sz="2000" spc="-20" dirty="0">
                <a:solidFill>
                  <a:srgbClr val="FFFFFF"/>
                </a:solidFill>
                <a:latin typeface="Trebuchet MS"/>
                <a:cs typeface="Trebuchet MS"/>
              </a:rPr>
              <a:t>the</a:t>
            </a:r>
            <a:r>
              <a:rPr sz="2000" spc="-150" dirty="0">
                <a:solidFill>
                  <a:srgbClr val="FFFFFF"/>
                </a:solidFill>
                <a:latin typeface="Trebuchet MS"/>
                <a:cs typeface="Trebuchet MS"/>
              </a:rPr>
              <a:t> </a:t>
            </a:r>
            <a:r>
              <a:rPr sz="2000" spc="35" dirty="0">
                <a:solidFill>
                  <a:srgbClr val="FFFFFF"/>
                </a:solidFill>
                <a:latin typeface="Trebuchet MS"/>
                <a:cs typeface="Trebuchet MS"/>
              </a:rPr>
              <a:t>ingredients</a:t>
            </a:r>
            <a:r>
              <a:rPr sz="2000" spc="-110" dirty="0">
                <a:solidFill>
                  <a:srgbClr val="FFFFFF"/>
                </a:solidFill>
                <a:latin typeface="Trebuchet MS"/>
                <a:cs typeface="Trebuchet MS"/>
              </a:rPr>
              <a:t> </a:t>
            </a:r>
            <a:r>
              <a:rPr sz="2000" spc="25" dirty="0">
                <a:solidFill>
                  <a:srgbClr val="FFFFFF"/>
                </a:solidFill>
                <a:latin typeface="Trebuchet MS"/>
                <a:cs typeface="Trebuchet MS"/>
              </a:rPr>
              <a:t>have</a:t>
            </a:r>
            <a:r>
              <a:rPr sz="2000" spc="-120" dirty="0">
                <a:solidFill>
                  <a:srgbClr val="FFFFFF"/>
                </a:solidFill>
                <a:latin typeface="Trebuchet MS"/>
                <a:cs typeface="Trebuchet MS"/>
              </a:rPr>
              <a:t> </a:t>
            </a:r>
            <a:r>
              <a:rPr sz="2000" spc="45" dirty="0">
                <a:solidFill>
                  <a:srgbClr val="FFFFFF"/>
                </a:solidFill>
                <a:latin typeface="Trebuchet MS"/>
                <a:cs typeface="Trebuchet MS"/>
              </a:rPr>
              <a:t>mixed</a:t>
            </a:r>
            <a:r>
              <a:rPr sz="2000" spc="-90" dirty="0">
                <a:solidFill>
                  <a:srgbClr val="FFFFFF"/>
                </a:solidFill>
                <a:latin typeface="Trebuchet MS"/>
                <a:cs typeface="Trebuchet MS"/>
              </a:rPr>
              <a:t> </a:t>
            </a:r>
            <a:r>
              <a:rPr sz="2000" spc="-10" dirty="0">
                <a:solidFill>
                  <a:srgbClr val="FFFFFF"/>
                </a:solidFill>
                <a:latin typeface="Trebuchet MS"/>
                <a:cs typeface="Trebuchet MS"/>
              </a:rPr>
              <a:t>with</a:t>
            </a:r>
            <a:r>
              <a:rPr sz="2000" spc="-165" dirty="0">
                <a:solidFill>
                  <a:srgbClr val="FFFFFF"/>
                </a:solidFill>
                <a:latin typeface="Trebuchet MS"/>
                <a:cs typeface="Trebuchet MS"/>
              </a:rPr>
              <a:t> </a:t>
            </a:r>
            <a:r>
              <a:rPr sz="2000" spc="35" dirty="0">
                <a:solidFill>
                  <a:srgbClr val="FFFFFF"/>
                </a:solidFill>
                <a:latin typeface="Trebuchet MS"/>
                <a:cs typeface="Trebuchet MS"/>
              </a:rPr>
              <a:t>each</a:t>
            </a:r>
            <a:r>
              <a:rPr sz="2000" spc="-95" dirty="0">
                <a:solidFill>
                  <a:srgbClr val="FFFFFF"/>
                </a:solidFill>
                <a:latin typeface="Trebuchet MS"/>
                <a:cs typeface="Trebuchet MS"/>
              </a:rPr>
              <a:t> </a:t>
            </a:r>
            <a:r>
              <a:rPr sz="2000" spc="-35" dirty="0">
                <a:solidFill>
                  <a:srgbClr val="FFFFFF"/>
                </a:solidFill>
                <a:latin typeface="Trebuchet MS"/>
                <a:cs typeface="Trebuchet MS"/>
              </a:rPr>
              <a:t>other.</a:t>
            </a:r>
            <a:endParaRPr sz="2000">
              <a:latin typeface="Trebuchet MS"/>
              <a:cs typeface="Trebuchet MS"/>
            </a:endParaRPr>
          </a:p>
          <a:p>
            <a:pPr marL="241300" marR="91440" indent="-228600">
              <a:lnSpc>
                <a:spcPct val="120000"/>
              </a:lnSpc>
              <a:spcBef>
                <a:spcPts val="635"/>
              </a:spcBef>
              <a:buFont typeface="Arial"/>
              <a:buChar char="•"/>
              <a:tabLst>
                <a:tab pos="240665" algn="l"/>
                <a:tab pos="241300" algn="l"/>
              </a:tabLst>
            </a:pPr>
            <a:r>
              <a:rPr sz="2000" spc="30" dirty="0">
                <a:solidFill>
                  <a:srgbClr val="FFFFFF"/>
                </a:solidFill>
                <a:latin typeface="Trebuchet MS"/>
                <a:cs typeface="Trebuchet MS"/>
              </a:rPr>
              <a:t>This</a:t>
            </a:r>
            <a:r>
              <a:rPr sz="2000" spc="-75" dirty="0">
                <a:solidFill>
                  <a:srgbClr val="FFFFFF"/>
                </a:solidFill>
                <a:latin typeface="Trebuchet MS"/>
                <a:cs typeface="Trebuchet MS"/>
              </a:rPr>
              <a:t> </a:t>
            </a:r>
            <a:r>
              <a:rPr sz="2000" spc="-20" dirty="0">
                <a:solidFill>
                  <a:srgbClr val="FFFFFF"/>
                </a:solidFill>
                <a:latin typeface="Trebuchet MS"/>
                <a:cs typeface="Trebuchet MS"/>
              </a:rPr>
              <a:t>factor</a:t>
            </a:r>
            <a:r>
              <a:rPr sz="2000" spc="-140" dirty="0">
                <a:solidFill>
                  <a:srgbClr val="FFFFFF"/>
                </a:solidFill>
                <a:latin typeface="Trebuchet MS"/>
                <a:cs typeface="Trebuchet MS"/>
              </a:rPr>
              <a:t> </a:t>
            </a:r>
            <a:r>
              <a:rPr sz="2000" spc="40" dirty="0">
                <a:solidFill>
                  <a:srgbClr val="FFFFFF"/>
                </a:solidFill>
                <a:latin typeface="Trebuchet MS"/>
                <a:cs typeface="Trebuchet MS"/>
              </a:rPr>
              <a:t>basically</a:t>
            </a:r>
            <a:r>
              <a:rPr sz="2000" spc="-70" dirty="0">
                <a:solidFill>
                  <a:srgbClr val="FFFFFF"/>
                </a:solidFill>
                <a:latin typeface="Trebuchet MS"/>
                <a:cs typeface="Trebuchet MS"/>
              </a:rPr>
              <a:t> </a:t>
            </a:r>
            <a:r>
              <a:rPr sz="2000" spc="25" dirty="0">
                <a:solidFill>
                  <a:srgbClr val="FFFFFF"/>
                </a:solidFill>
                <a:latin typeface="Trebuchet MS"/>
                <a:cs typeface="Trebuchet MS"/>
              </a:rPr>
              <a:t>comments</a:t>
            </a:r>
            <a:r>
              <a:rPr sz="2000" spc="-90" dirty="0">
                <a:solidFill>
                  <a:srgbClr val="FFFFFF"/>
                </a:solidFill>
                <a:latin typeface="Trebuchet MS"/>
                <a:cs typeface="Trebuchet MS"/>
              </a:rPr>
              <a:t> </a:t>
            </a:r>
            <a:r>
              <a:rPr sz="2000" spc="30" dirty="0">
                <a:solidFill>
                  <a:srgbClr val="FFFFFF"/>
                </a:solidFill>
                <a:latin typeface="Trebuchet MS"/>
                <a:cs typeface="Trebuchet MS"/>
              </a:rPr>
              <a:t>on</a:t>
            </a:r>
            <a:r>
              <a:rPr sz="2000" spc="-70" dirty="0">
                <a:solidFill>
                  <a:srgbClr val="FFFFFF"/>
                </a:solidFill>
                <a:latin typeface="Trebuchet MS"/>
                <a:cs typeface="Trebuchet MS"/>
              </a:rPr>
              <a:t> </a:t>
            </a:r>
            <a:r>
              <a:rPr sz="2000" spc="-20" dirty="0">
                <a:solidFill>
                  <a:srgbClr val="FFFFFF"/>
                </a:solidFill>
                <a:latin typeface="Trebuchet MS"/>
                <a:cs typeface="Trebuchet MS"/>
              </a:rPr>
              <a:t>the</a:t>
            </a:r>
            <a:r>
              <a:rPr sz="2000" spc="-135" dirty="0">
                <a:solidFill>
                  <a:srgbClr val="FFFFFF"/>
                </a:solidFill>
                <a:latin typeface="Trebuchet MS"/>
                <a:cs typeface="Trebuchet MS"/>
              </a:rPr>
              <a:t> </a:t>
            </a:r>
            <a:r>
              <a:rPr sz="2000" spc="5" dirty="0">
                <a:solidFill>
                  <a:srgbClr val="FFFFFF"/>
                </a:solidFill>
                <a:latin typeface="Trebuchet MS"/>
                <a:cs typeface="Trebuchet MS"/>
              </a:rPr>
              <a:t>quality</a:t>
            </a:r>
            <a:r>
              <a:rPr sz="2000" spc="-100" dirty="0">
                <a:solidFill>
                  <a:srgbClr val="FFFFFF"/>
                </a:solidFill>
                <a:latin typeface="Trebuchet MS"/>
                <a:cs typeface="Trebuchet MS"/>
              </a:rPr>
              <a:t> </a:t>
            </a:r>
            <a:r>
              <a:rPr sz="2000" spc="-25" dirty="0">
                <a:solidFill>
                  <a:srgbClr val="FFFFFF"/>
                </a:solidFill>
                <a:latin typeface="Trebuchet MS"/>
                <a:cs typeface="Trebuchet MS"/>
              </a:rPr>
              <a:t>of</a:t>
            </a:r>
            <a:r>
              <a:rPr sz="2000" spc="-155" dirty="0">
                <a:solidFill>
                  <a:srgbClr val="FFFFFF"/>
                </a:solidFill>
                <a:latin typeface="Trebuchet MS"/>
                <a:cs typeface="Trebuchet MS"/>
              </a:rPr>
              <a:t> </a:t>
            </a:r>
            <a:r>
              <a:rPr sz="2000" spc="-5" dirty="0">
                <a:solidFill>
                  <a:srgbClr val="FFFFFF"/>
                </a:solidFill>
                <a:latin typeface="Trebuchet MS"/>
                <a:cs typeface="Trebuchet MS"/>
              </a:rPr>
              <a:t>burrito.</a:t>
            </a:r>
            <a:r>
              <a:rPr sz="2000" spc="-290" dirty="0">
                <a:solidFill>
                  <a:srgbClr val="FFFFFF"/>
                </a:solidFill>
                <a:latin typeface="Trebuchet MS"/>
                <a:cs typeface="Trebuchet MS"/>
              </a:rPr>
              <a:t> </a:t>
            </a:r>
            <a:r>
              <a:rPr sz="2000" spc="25" dirty="0">
                <a:solidFill>
                  <a:srgbClr val="FFFFFF"/>
                </a:solidFill>
                <a:latin typeface="Trebuchet MS"/>
                <a:cs typeface="Trebuchet MS"/>
              </a:rPr>
              <a:t>In</a:t>
            </a:r>
            <a:r>
              <a:rPr sz="2000" spc="-40" dirty="0">
                <a:solidFill>
                  <a:srgbClr val="FFFFFF"/>
                </a:solidFill>
                <a:latin typeface="Trebuchet MS"/>
                <a:cs typeface="Trebuchet MS"/>
              </a:rPr>
              <a:t> </a:t>
            </a:r>
            <a:r>
              <a:rPr sz="2000" spc="30" dirty="0">
                <a:solidFill>
                  <a:srgbClr val="FFFFFF"/>
                </a:solidFill>
                <a:latin typeface="Trebuchet MS"/>
                <a:cs typeface="Trebuchet MS"/>
              </a:rPr>
              <a:t>our</a:t>
            </a:r>
            <a:r>
              <a:rPr sz="2000" spc="-50" dirty="0">
                <a:solidFill>
                  <a:srgbClr val="FFFFFF"/>
                </a:solidFill>
                <a:latin typeface="Trebuchet MS"/>
                <a:cs typeface="Trebuchet MS"/>
              </a:rPr>
              <a:t> </a:t>
            </a:r>
            <a:r>
              <a:rPr sz="2000" spc="50" dirty="0">
                <a:solidFill>
                  <a:srgbClr val="FFFFFF"/>
                </a:solidFill>
                <a:latin typeface="Trebuchet MS"/>
                <a:cs typeface="Trebuchet MS"/>
              </a:rPr>
              <a:t>chosen</a:t>
            </a:r>
            <a:r>
              <a:rPr sz="2000" spc="-30" dirty="0">
                <a:solidFill>
                  <a:srgbClr val="FFFFFF"/>
                </a:solidFill>
                <a:latin typeface="Trebuchet MS"/>
                <a:cs typeface="Trebuchet MS"/>
              </a:rPr>
              <a:t> </a:t>
            </a:r>
            <a:r>
              <a:rPr sz="2000" spc="25" dirty="0">
                <a:solidFill>
                  <a:srgbClr val="FFFFFF"/>
                </a:solidFill>
                <a:latin typeface="Trebuchet MS"/>
                <a:cs typeface="Trebuchet MS"/>
              </a:rPr>
              <a:t>region,</a:t>
            </a:r>
            <a:r>
              <a:rPr sz="2000" spc="-260" dirty="0">
                <a:solidFill>
                  <a:srgbClr val="FFFFFF"/>
                </a:solidFill>
                <a:latin typeface="Trebuchet MS"/>
                <a:cs typeface="Trebuchet MS"/>
              </a:rPr>
              <a:t> </a:t>
            </a:r>
            <a:r>
              <a:rPr sz="2000" spc="-65" dirty="0">
                <a:solidFill>
                  <a:srgbClr val="FFFFFF"/>
                </a:solidFill>
                <a:latin typeface="Trebuchet MS"/>
                <a:cs typeface="Trebuchet MS"/>
              </a:rPr>
              <a:t>that</a:t>
            </a:r>
            <a:r>
              <a:rPr sz="2000" spc="-195" dirty="0">
                <a:solidFill>
                  <a:srgbClr val="FFFFFF"/>
                </a:solidFill>
                <a:latin typeface="Trebuchet MS"/>
                <a:cs typeface="Trebuchet MS"/>
              </a:rPr>
              <a:t> </a:t>
            </a:r>
            <a:r>
              <a:rPr sz="2000" spc="30" dirty="0">
                <a:solidFill>
                  <a:srgbClr val="FFFFFF"/>
                </a:solidFill>
                <a:latin typeface="Trebuchet MS"/>
                <a:cs typeface="Trebuchet MS"/>
              </a:rPr>
              <a:t>is  </a:t>
            </a:r>
            <a:r>
              <a:rPr sz="2000" spc="10" dirty="0">
                <a:solidFill>
                  <a:srgbClr val="FFFFFF"/>
                </a:solidFill>
                <a:latin typeface="Trebuchet MS"/>
                <a:cs typeface="Trebuchet MS"/>
              </a:rPr>
              <a:t>La</a:t>
            </a:r>
            <a:r>
              <a:rPr sz="2000" spc="-100" dirty="0">
                <a:solidFill>
                  <a:srgbClr val="FFFFFF"/>
                </a:solidFill>
                <a:latin typeface="Trebuchet MS"/>
                <a:cs typeface="Trebuchet MS"/>
              </a:rPr>
              <a:t> </a:t>
            </a:r>
            <a:r>
              <a:rPr sz="2000" spc="-70" dirty="0">
                <a:solidFill>
                  <a:srgbClr val="FFFFFF"/>
                </a:solidFill>
                <a:latin typeface="Trebuchet MS"/>
                <a:cs typeface="Trebuchet MS"/>
              </a:rPr>
              <a:t>Jolla,</a:t>
            </a:r>
            <a:r>
              <a:rPr sz="2000" spc="-380" dirty="0">
                <a:solidFill>
                  <a:srgbClr val="FFFFFF"/>
                </a:solidFill>
                <a:latin typeface="Trebuchet MS"/>
                <a:cs typeface="Trebuchet MS"/>
              </a:rPr>
              <a:t> </a:t>
            </a:r>
            <a:r>
              <a:rPr sz="2000" spc="15" dirty="0">
                <a:solidFill>
                  <a:srgbClr val="FFFFFF"/>
                </a:solidFill>
                <a:latin typeface="Trebuchet MS"/>
                <a:cs typeface="Trebuchet MS"/>
              </a:rPr>
              <a:t>we</a:t>
            </a:r>
            <a:r>
              <a:rPr sz="2000" spc="-95" dirty="0">
                <a:solidFill>
                  <a:srgbClr val="FFFFFF"/>
                </a:solidFill>
                <a:latin typeface="Trebuchet MS"/>
                <a:cs typeface="Trebuchet MS"/>
              </a:rPr>
              <a:t> </a:t>
            </a:r>
            <a:r>
              <a:rPr sz="2000" spc="25" dirty="0">
                <a:solidFill>
                  <a:srgbClr val="FFFFFF"/>
                </a:solidFill>
                <a:latin typeface="Trebuchet MS"/>
                <a:cs typeface="Trebuchet MS"/>
              </a:rPr>
              <a:t>can</a:t>
            </a:r>
            <a:r>
              <a:rPr sz="2000" spc="-85" dirty="0">
                <a:solidFill>
                  <a:srgbClr val="FFFFFF"/>
                </a:solidFill>
                <a:latin typeface="Trebuchet MS"/>
                <a:cs typeface="Trebuchet MS"/>
              </a:rPr>
              <a:t> </a:t>
            </a:r>
            <a:r>
              <a:rPr sz="2000" spc="70" dirty="0">
                <a:solidFill>
                  <a:srgbClr val="FFFFFF"/>
                </a:solidFill>
                <a:latin typeface="Trebuchet MS"/>
                <a:cs typeface="Trebuchet MS"/>
              </a:rPr>
              <a:t>observe</a:t>
            </a:r>
            <a:r>
              <a:rPr sz="2000" spc="-60" dirty="0">
                <a:solidFill>
                  <a:srgbClr val="FFFFFF"/>
                </a:solidFill>
                <a:latin typeface="Trebuchet MS"/>
                <a:cs typeface="Trebuchet MS"/>
              </a:rPr>
              <a:t> </a:t>
            </a:r>
            <a:r>
              <a:rPr sz="2000" spc="-65" dirty="0">
                <a:solidFill>
                  <a:srgbClr val="FFFFFF"/>
                </a:solidFill>
                <a:latin typeface="Trebuchet MS"/>
                <a:cs typeface="Trebuchet MS"/>
              </a:rPr>
              <a:t>that</a:t>
            </a:r>
            <a:r>
              <a:rPr sz="2000" spc="-200" dirty="0">
                <a:solidFill>
                  <a:srgbClr val="FFFFFF"/>
                </a:solidFill>
                <a:latin typeface="Trebuchet MS"/>
                <a:cs typeface="Trebuchet MS"/>
              </a:rPr>
              <a:t> </a:t>
            </a:r>
            <a:r>
              <a:rPr sz="2000" spc="10" dirty="0">
                <a:solidFill>
                  <a:srgbClr val="FFFFFF"/>
                </a:solidFill>
                <a:latin typeface="Trebuchet MS"/>
                <a:cs typeface="Trebuchet MS"/>
              </a:rPr>
              <a:t>most</a:t>
            </a:r>
            <a:r>
              <a:rPr sz="2000" spc="-135" dirty="0">
                <a:solidFill>
                  <a:srgbClr val="FFFFFF"/>
                </a:solidFill>
                <a:latin typeface="Trebuchet MS"/>
                <a:cs typeface="Trebuchet MS"/>
              </a:rPr>
              <a:t> </a:t>
            </a:r>
            <a:r>
              <a:rPr sz="2000" spc="-25" dirty="0">
                <a:solidFill>
                  <a:srgbClr val="FFFFFF"/>
                </a:solidFill>
                <a:latin typeface="Trebuchet MS"/>
                <a:cs typeface="Trebuchet MS"/>
              </a:rPr>
              <a:t>of</a:t>
            </a:r>
            <a:r>
              <a:rPr sz="2000" spc="-140" dirty="0">
                <a:solidFill>
                  <a:srgbClr val="FFFFFF"/>
                </a:solidFill>
                <a:latin typeface="Trebuchet MS"/>
                <a:cs typeface="Trebuchet MS"/>
              </a:rPr>
              <a:t> </a:t>
            </a:r>
            <a:r>
              <a:rPr sz="2000" spc="-20" dirty="0">
                <a:solidFill>
                  <a:srgbClr val="FFFFFF"/>
                </a:solidFill>
                <a:latin typeface="Trebuchet MS"/>
                <a:cs typeface="Trebuchet MS"/>
              </a:rPr>
              <a:t>the</a:t>
            </a:r>
            <a:r>
              <a:rPr sz="2000" spc="-150" dirty="0">
                <a:solidFill>
                  <a:srgbClr val="FFFFFF"/>
                </a:solidFill>
                <a:latin typeface="Trebuchet MS"/>
                <a:cs typeface="Trebuchet MS"/>
              </a:rPr>
              <a:t> </a:t>
            </a:r>
            <a:r>
              <a:rPr sz="2000" spc="-5" dirty="0">
                <a:solidFill>
                  <a:srgbClr val="FFFFFF"/>
                </a:solidFill>
                <a:latin typeface="Trebuchet MS"/>
                <a:cs typeface="Trebuchet MS"/>
              </a:rPr>
              <a:t>restaurants</a:t>
            </a:r>
            <a:r>
              <a:rPr sz="2000" spc="-190" dirty="0">
                <a:solidFill>
                  <a:srgbClr val="FFFFFF"/>
                </a:solidFill>
                <a:latin typeface="Trebuchet MS"/>
                <a:cs typeface="Trebuchet MS"/>
              </a:rPr>
              <a:t> </a:t>
            </a:r>
            <a:r>
              <a:rPr sz="2000" spc="50" dirty="0">
                <a:solidFill>
                  <a:srgbClr val="FFFFFF"/>
                </a:solidFill>
                <a:latin typeface="Trebuchet MS"/>
                <a:cs typeface="Trebuchet MS"/>
              </a:rPr>
              <a:t>charge</a:t>
            </a:r>
            <a:r>
              <a:rPr sz="2000" spc="-90" dirty="0">
                <a:solidFill>
                  <a:srgbClr val="FFFFFF"/>
                </a:solidFill>
                <a:latin typeface="Trebuchet MS"/>
                <a:cs typeface="Trebuchet MS"/>
              </a:rPr>
              <a:t> </a:t>
            </a:r>
            <a:r>
              <a:rPr sz="2000" dirty="0">
                <a:solidFill>
                  <a:srgbClr val="FFFFFF"/>
                </a:solidFill>
                <a:latin typeface="Trebuchet MS"/>
                <a:cs typeface="Trebuchet MS"/>
              </a:rPr>
              <a:t>a</a:t>
            </a:r>
            <a:r>
              <a:rPr sz="2000" spc="-80" dirty="0">
                <a:solidFill>
                  <a:srgbClr val="FFFFFF"/>
                </a:solidFill>
                <a:latin typeface="Trebuchet MS"/>
                <a:cs typeface="Trebuchet MS"/>
              </a:rPr>
              <a:t> </a:t>
            </a:r>
            <a:r>
              <a:rPr sz="2000" spc="70" dirty="0">
                <a:solidFill>
                  <a:srgbClr val="FFFFFF"/>
                </a:solidFill>
                <a:latin typeface="Trebuchet MS"/>
                <a:cs typeface="Trebuchet MS"/>
              </a:rPr>
              <a:t>high</a:t>
            </a:r>
            <a:r>
              <a:rPr sz="2000" spc="-60" dirty="0">
                <a:solidFill>
                  <a:srgbClr val="FFFFFF"/>
                </a:solidFill>
                <a:latin typeface="Trebuchet MS"/>
                <a:cs typeface="Trebuchet MS"/>
              </a:rPr>
              <a:t> </a:t>
            </a:r>
            <a:r>
              <a:rPr sz="2000" spc="10" dirty="0">
                <a:solidFill>
                  <a:srgbClr val="FFFFFF"/>
                </a:solidFill>
                <a:latin typeface="Trebuchet MS"/>
                <a:cs typeface="Trebuchet MS"/>
              </a:rPr>
              <a:t>cost</a:t>
            </a:r>
            <a:r>
              <a:rPr sz="2000" spc="-140" dirty="0">
                <a:solidFill>
                  <a:srgbClr val="FFFFFF"/>
                </a:solidFill>
                <a:latin typeface="Trebuchet MS"/>
                <a:cs typeface="Trebuchet MS"/>
              </a:rPr>
              <a:t> </a:t>
            </a:r>
            <a:r>
              <a:rPr sz="2000" dirty="0">
                <a:solidFill>
                  <a:srgbClr val="FFFFFF"/>
                </a:solidFill>
                <a:latin typeface="Trebuchet MS"/>
                <a:cs typeface="Trebuchet MS"/>
              </a:rPr>
              <a:t>for</a:t>
            </a:r>
            <a:r>
              <a:rPr sz="2000" spc="-105" dirty="0">
                <a:solidFill>
                  <a:srgbClr val="FFFFFF"/>
                </a:solidFill>
                <a:latin typeface="Trebuchet MS"/>
                <a:cs typeface="Trebuchet MS"/>
              </a:rPr>
              <a:t> </a:t>
            </a:r>
            <a:r>
              <a:rPr sz="2000" dirty="0">
                <a:solidFill>
                  <a:srgbClr val="FFFFFF"/>
                </a:solidFill>
                <a:latin typeface="Trebuchet MS"/>
                <a:cs typeface="Trebuchet MS"/>
              </a:rPr>
              <a:t>a</a:t>
            </a:r>
            <a:r>
              <a:rPr sz="2000" spc="-95" dirty="0">
                <a:solidFill>
                  <a:srgbClr val="FFFFFF"/>
                </a:solidFill>
                <a:latin typeface="Trebuchet MS"/>
                <a:cs typeface="Trebuchet MS"/>
              </a:rPr>
              <a:t> </a:t>
            </a:r>
            <a:r>
              <a:rPr sz="2000" spc="25" dirty="0">
                <a:solidFill>
                  <a:srgbClr val="FFFFFF"/>
                </a:solidFill>
                <a:latin typeface="Trebuchet MS"/>
                <a:cs typeface="Trebuchet MS"/>
              </a:rPr>
              <a:t>burrito  </a:t>
            </a:r>
            <a:r>
              <a:rPr sz="2000" spc="-10" dirty="0">
                <a:solidFill>
                  <a:srgbClr val="FFFFFF"/>
                </a:solidFill>
                <a:latin typeface="Trebuchet MS"/>
                <a:cs typeface="Trebuchet MS"/>
              </a:rPr>
              <a:t>with</a:t>
            </a:r>
            <a:r>
              <a:rPr sz="2000" spc="-170" dirty="0">
                <a:solidFill>
                  <a:srgbClr val="FFFFFF"/>
                </a:solidFill>
                <a:latin typeface="Trebuchet MS"/>
                <a:cs typeface="Trebuchet MS"/>
              </a:rPr>
              <a:t> </a:t>
            </a:r>
            <a:r>
              <a:rPr sz="2000" spc="-20" dirty="0">
                <a:solidFill>
                  <a:srgbClr val="FFFFFF"/>
                </a:solidFill>
                <a:latin typeface="Trebuchet MS"/>
                <a:cs typeface="Trebuchet MS"/>
              </a:rPr>
              <a:t>not</a:t>
            </a:r>
            <a:r>
              <a:rPr sz="2000" spc="-165" dirty="0">
                <a:solidFill>
                  <a:srgbClr val="FFFFFF"/>
                </a:solidFill>
                <a:latin typeface="Trebuchet MS"/>
                <a:cs typeface="Trebuchet MS"/>
              </a:rPr>
              <a:t> </a:t>
            </a:r>
            <a:r>
              <a:rPr sz="2000" spc="-65" dirty="0">
                <a:solidFill>
                  <a:srgbClr val="FFFFFF"/>
                </a:solidFill>
                <a:latin typeface="Trebuchet MS"/>
                <a:cs typeface="Trebuchet MS"/>
              </a:rPr>
              <a:t>that</a:t>
            </a:r>
            <a:r>
              <a:rPr sz="2000" spc="-210" dirty="0">
                <a:solidFill>
                  <a:srgbClr val="FFFFFF"/>
                </a:solidFill>
                <a:latin typeface="Trebuchet MS"/>
                <a:cs typeface="Trebuchet MS"/>
              </a:rPr>
              <a:t> </a:t>
            </a:r>
            <a:r>
              <a:rPr sz="2000" spc="90" dirty="0">
                <a:solidFill>
                  <a:srgbClr val="FFFFFF"/>
                </a:solidFill>
                <a:latin typeface="Trebuchet MS"/>
                <a:cs typeface="Trebuchet MS"/>
              </a:rPr>
              <a:t>good</a:t>
            </a:r>
            <a:r>
              <a:rPr sz="2000" spc="-10" dirty="0">
                <a:solidFill>
                  <a:srgbClr val="FFFFFF"/>
                </a:solidFill>
                <a:latin typeface="Trebuchet MS"/>
                <a:cs typeface="Trebuchet MS"/>
              </a:rPr>
              <a:t> </a:t>
            </a:r>
            <a:r>
              <a:rPr sz="2000" spc="80" dirty="0">
                <a:solidFill>
                  <a:srgbClr val="FFFFFF"/>
                </a:solidFill>
                <a:latin typeface="Trebuchet MS"/>
                <a:cs typeface="Trebuchet MS"/>
              </a:rPr>
              <a:t>synergy</a:t>
            </a:r>
            <a:r>
              <a:rPr sz="2000" spc="-45" dirty="0">
                <a:solidFill>
                  <a:srgbClr val="FFFFFF"/>
                </a:solidFill>
                <a:latin typeface="Trebuchet MS"/>
                <a:cs typeface="Trebuchet MS"/>
              </a:rPr>
              <a:t> </a:t>
            </a:r>
            <a:r>
              <a:rPr sz="2000" spc="-15" dirty="0">
                <a:solidFill>
                  <a:srgbClr val="FFFFFF"/>
                </a:solidFill>
                <a:latin typeface="Trebuchet MS"/>
                <a:cs typeface="Trebuchet MS"/>
              </a:rPr>
              <a:t>rating.</a:t>
            </a:r>
            <a:endParaRPr sz="2000">
              <a:latin typeface="Trebuchet MS"/>
              <a:cs typeface="Trebuchet MS"/>
            </a:endParaRPr>
          </a:p>
          <a:p>
            <a:pPr marL="241300" marR="5080" indent="-228600">
              <a:lnSpc>
                <a:spcPct val="120000"/>
              </a:lnSpc>
              <a:spcBef>
                <a:spcPts val="1015"/>
              </a:spcBef>
              <a:buFont typeface="Arial"/>
              <a:buChar char="•"/>
              <a:tabLst>
                <a:tab pos="240665" algn="l"/>
                <a:tab pos="241300" algn="l"/>
              </a:tabLst>
            </a:pPr>
            <a:r>
              <a:rPr sz="2000" spc="40" dirty="0">
                <a:solidFill>
                  <a:srgbClr val="FFFFFF"/>
                </a:solidFill>
                <a:latin typeface="Trebuchet MS"/>
                <a:cs typeface="Trebuchet MS"/>
              </a:rPr>
              <a:t>We</a:t>
            </a:r>
            <a:r>
              <a:rPr sz="2000" spc="-15" dirty="0">
                <a:solidFill>
                  <a:srgbClr val="FFFFFF"/>
                </a:solidFill>
                <a:latin typeface="Trebuchet MS"/>
                <a:cs typeface="Trebuchet MS"/>
              </a:rPr>
              <a:t> </a:t>
            </a:r>
            <a:r>
              <a:rPr sz="2000" spc="25" dirty="0">
                <a:solidFill>
                  <a:srgbClr val="FFFFFF"/>
                </a:solidFill>
                <a:latin typeface="Trebuchet MS"/>
                <a:cs typeface="Trebuchet MS"/>
              </a:rPr>
              <a:t>can</a:t>
            </a:r>
            <a:r>
              <a:rPr sz="2000" spc="-90" dirty="0">
                <a:solidFill>
                  <a:srgbClr val="FFFFFF"/>
                </a:solidFill>
                <a:latin typeface="Trebuchet MS"/>
                <a:cs typeface="Trebuchet MS"/>
              </a:rPr>
              <a:t> </a:t>
            </a:r>
            <a:r>
              <a:rPr sz="2000" spc="35" dirty="0">
                <a:solidFill>
                  <a:srgbClr val="FFFFFF"/>
                </a:solidFill>
                <a:latin typeface="Trebuchet MS"/>
                <a:cs typeface="Trebuchet MS"/>
              </a:rPr>
              <a:t>also</a:t>
            </a:r>
            <a:r>
              <a:rPr sz="2000" spc="-75" dirty="0">
                <a:solidFill>
                  <a:srgbClr val="FFFFFF"/>
                </a:solidFill>
                <a:latin typeface="Trebuchet MS"/>
                <a:cs typeface="Trebuchet MS"/>
              </a:rPr>
              <a:t> </a:t>
            </a:r>
            <a:r>
              <a:rPr sz="2000" spc="20" dirty="0">
                <a:solidFill>
                  <a:srgbClr val="FFFFFF"/>
                </a:solidFill>
                <a:latin typeface="Trebuchet MS"/>
                <a:cs typeface="Trebuchet MS"/>
              </a:rPr>
              <a:t>comment</a:t>
            </a:r>
            <a:r>
              <a:rPr sz="2000" spc="-125" dirty="0">
                <a:solidFill>
                  <a:srgbClr val="FFFFFF"/>
                </a:solidFill>
                <a:latin typeface="Trebuchet MS"/>
                <a:cs typeface="Trebuchet MS"/>
              </a:rPr>
              <a:t> </a:t>
            </a:r>
            <a:r>
              <a:rPr sz="2000" spc="-65" dirty="0">
                <a:solidFill>
                  <a:srgbClr val="FFFFFF"/>
                </a:solidFill>
                <a:latin typeface="Trebuchet MS"/>
                <a:cs typeface="Trebuchet MS"/>
              </a:rPr>
              <a:t>that</a:t>
            </a:r>
            <a:r>
              <a:rPr sz="2000" spc="-195" dirty="0">
                <a:solidFill>
                  <a:srgbClr val="FFFFFF"/>
                </a:solidFill>
                <a:latin typeface="Trebuchet MS"/>
                <a:cs typeface="Trebuchet MS"/>
              </a:rPr>
              <a:t> </a:t>
            </a:r>
            <a:r>
              <a:rPr sz="2000" spc="5" dirty="0">
                <a:solidFill>
                  <a:srgbClr val="FFFFFF"/>
                </a:solidFill>
                <a:latin typeface="Trebuchet MS"/>
                <a:cs typeface="Trebuchet MS"/>
              </a:rPr>
              <a:t>these</a:t>
            </a:r>
            <a:r>
              <a:rPr sz="2000" spc="-90" dirty="0">
                <a:solidFill>
                  <a:srgbClr val="FFFFFF"/>
                </a:solidFill>
                <a:latin typeface="Trebuchet MS"/>
                <a:cs typeface="Trebuchet MS"/>
              </a:rPr>
              <a:t> </a:t>
            </a:r>
            <a:r>
              <a:rPr sz="2000" spc="-5" dirty="0">
                <a:solidFill>
                  <a:srgbClr val="FFFFFF"/>
                </a:solidFill>
                <a:latin typeface="Trebuchet MS"/>
                <a:cs typeface="Trebuchet MS"/>
              </a:rPr>
              <a:t>restaurants</a:t>
            </a:r>
            <a:r>
              <a:rPr sz="2000" spc="-180" dirty="0">
                <a:solidFill>
                  <a:srgbClr val="FFFFFF"/>
                </a:solidFill>
                <a:latin typeface="Trebuchet MS"/>
                <a:cs typeface="Trebuchet MS"/>
              </a:rPr>
              <a:t> </a:t>
            </a:r>
            <a:r>
              <a:rPr sz="2000" spc="5" dirty="0">
                <a:solidFill>
                  <a:srgbClr val="FFFFFF"/>
                </a:solidFill>
                <a:latin typeface="Trebuchet MS"/>
                <a:cs typeface="Trebuchet MS"/>
              </a:rPr>
              <a:t>are</a:t>
            </a:r>
            <a:r>
              <a:rPr sz="2000" spc="-135" dirty="0">
                <a:solidFill>
                  <a:srgbClr val="FFFFFF"/>
                </a:solidFill>
                <a:latin typeface="Trebuchet MS"/>
                <a:cs typeface="Trebuchet MS"/>
              </a:rPr>
              <a:t> </a:t>
            </a:r>
            <a:r>
              <a:rPr sz="2000" spc="60" dirty="0">
                <a:solidFill>
                  <a:srgbClr val="FFFFFF"/>
                </a:solidFill>
                <a:latin typeface="Trebuchet MS"/>
                <a:cs typeface="Trebuchet MS"/>
              </a:rPr>
              <a:t>overpricing</a:t>
            </a:r>
            <a:r>
              <a:rPr sz="2000" spc="-65" dirty="0">
                <a:solidFill>
                  <a:srgbClr val="FFFFFF"/>
                </a:solidFill>
                <a:latin typeface="Trebuchet MS"/>
                <a:cs typeface="Trebuchet MS"/>
              </a:rPr>
              <a:t> </a:t>
            </a:r>
            <a:r>
              <a:rPr sz="2000" spc="-20" dirty="0">
                <a:solidFill>
                  <a:srgbClr val="FFFFFF"/>
                </a:solidFill>
                <a:latin typeface="Trebuchet MS"/>
                <a:cs typeface="Trebuchet MS"/>
              </a:rPr>
              <a:t>the</a:t>
            </a:r>
            <a:r>
              <a:rPr sz="2000" spc="-135" dirty="0">
                <a:solidFill>
                  <a:srgbClr val="FFFFFF"/>
                </a:solidFill>
                <a:latin typeface="Trebuchet MS"/>
                <a:cs typeface="Trebuchet MS"/>
              </a:rPr>
              <a:t> </a:t>
            </a:r>
            <a:r>
              <a:rPr sz="2000" spc="-5" dirty="0">
                <a:solidFill>
                  <a:srgbClr val="FFFFFF"/>
                </a:solidFill>
                <a:latin typeface="Trebuchet MS"/>
                <a:cs typeface="Trebuchet MS"/>
              </a:rPr>
              <a:t>customer.</a:t>
            </a:r>
            <a:r>
              <a:rPr sz="2000" spc="-325" dirty="0">
                <a:solidFill>
                  <a:srgbClr val="FFFFFF"/>
                </a:solidFill>
                <a:latin typeface="Trebuchet MS"/>
                <a:cs typeface="Trebuchet MS"/>
              </a:rPr>
              <a:t> </a:t>
            </a:r>
            <a:r>
              <a:rPr sz="2000" spc="70" dirty="0">
                <a:solidFill>
                  <a:srgbClr val="FFFFFF"/>
                </a:solidFill>
                <a:latin typeface="Trebuchet MS"/>
                <a:cs typeface="Trebuchet MS"/>
              </a:rPr>
              <a:t>Obviously  </a:t>
            </a:r>
            <a:r>
              <a:rPr sz="2000" spc="55" dirty="0">
                <a:solidFill>
                  <a:srgbClr val="FFFFFF"/>
                </a:solidFill>
                <a:latin typeface="Trebuchet MS"/>
                <a:cs typeface="Trebuchet MS"/>
              </a:rPr>
              <a:t>people </a:t>
            </a:r>
            <a:r>
              <a:rPr sz="2000" spc="15" dirty="0">
                <a:solidFill>
                  <a:srgbClr val="FFFFFF"/>
                </a:solidFill>
                <a:latin typeface="Trebuchet MS"/>
                <a:cs typeface="Trebuchet MS"/>
              </a:rPr>
              <a:t>in </a:t>
            </a:r>
            <a:r>
              <a:rPr sz="2000" spc="-20" dirty="0">
                <a:solidFill>
                  <a:srgbClr val="FFFFFF"/>
                </a:solidFill>
                <a:latin typeface="Trebuchet MS"/>
                <a:cs typeface="Trebuchet MS"/>
              </a:rPr>
              <a:t>the </a:t>
            </a:r>
            <a:r>
              <a:rPr sz="2000" spc="50" dirty="0">
                <a:solidFill>
                  <a:srgbClr val="FFFFFF"/>
                </a:solidFill>
                <a:latin typeface="Trebuchet MS"/>
                <a:cs typeface="Trebuchet MS"/>
              </a:rPr>
              <a:t>region </a:t>
            </a:r>
            <a:r>
              <a:rPr sz="2000" spc="25" dirty="0">
                <a:solidFill>
                  <a:srgbClr val="FFFFFF"/>
                </a:solidFill>
                <a:latin typeface="Trebuchet MS"/>
                <a:cs typeface="Trebuchet MS"/>
              </a:rPr>
              <a:t>would have </a:t>
            </a:r>
            <a:r>
              <a:rPr sz="2000" spc="45" dirty="0">
                <a:solidFill>
                  <a:srgbClr val="FFFFFF"/>
                </a:solidFill>
                <a:latin typeface="Trebuchet MS"/>
                <a:cs typeface="Trebuchet MS"/>
              </a:rPr>
              <a:t>recognized </a:t>
            </a:r>
            <a:r>
              <a:rPr sz="2000" spc="-80" dirty="0">
                <a:solidFill>
                  <a:srgbClr val="FFFFFF"/>
                </a:solidFill>
                <a:latin typeface="Trebuchet MS"/>
                <a:cs typeface="Trebuchet MS"/>
              </a:rPr>
              <a:t>that. </a:t>
            </a:r>
            <a:r>
              <a:rPr sz="2000" spc="-15" dirty="0">
                <a:solidFill>
                  <a:srgbClr val="FFFFFF"/>
                </a:solidFill>
                <a:latin typeface="Trebuchet MS"/>
                <a:cs typeface="Trebuchet MS"/>
              </a:rPr>
              <a:t>So, </a:t>
            </a:r>
            <a:r>
              <a:rPr sz="2000" spc="25" dirty="0">
                <a:solidFill>
                  <a:srgbClr val="FFFFFF"/>
                </a:solidFill>
                <a:latin typeface="Trebuchet MS"/>
                <a:cs typeface="Trebuchet MS"/>
              </a:rPr>
              <a:t>In </a:t>
            </a:r>
            <a:r>
              <a:rPr sz="2000" spc="45" dirty="0">
                <a:solidFill>
                  <a:srgbClr val="FFFFFF"/>
                </a:solidFill>
                <a:latin typeface="Trebuchet MS"/>
                <a:cs typeface="Trebuchet MS"/>
              </a:rPr>
              <a:t>order </a:t>
            </a:r>
            <a:r>
              <a:rPr sz="2000" spc="-35" dirty="0">
                <a:solidFill>
                  <a:srgbClr val="FFFFFF"/>
                </a:solidFill>
                <a:latin typeface="Trebuchet MS"/>
                <a:cs typeface="Trebuchet MS"/>
              </a:rPr>
              <a:t>to </a:t>
            </a:r>
            <a:r>
              <a:rPr sz="2000" dirty="0">
                <a:solidFill>
                  <a:srgbClr val="FFFFFF"/>
                </a:solidFill>
                <a:latin typeface="Trebuchet MS"/>
                <a:cs typeface="Trebuchet MS"/>
              </a:rPr>
              <a:t>stay </a:t>
            </a:r>
            <a:r>
              <a:rPr sz="2000" spc="45" dirty="0">
                <a:solidFill>
                  <a:srgbClr val="FFFFFF"/>
                </a:solidFill>
                <a:latin typeface="Trebuchet MS"/>
                <a:cs typeface="Trebuchet MS"/>
              </a:rPr>
              <a:t>ahead </a:t>
            </a:r>
            <a:r>
              <a:rPr sz="2000" spc="15" dirty="0">
                <a:solidFill>
                  <a:srgbClr val="FFFFFF"/>
                </a:solidFill>
                <a:latin typeface="Trebuchet MS"/>
                <a:cs typeface="Trebuchet MS"/>
              </a:rPr>
              <a:t>in  </a:t>
            </a:r>
            <a:r>
              <a:rPr sz="2000" spc="5" dirty="0">
                <a:solidFill>
                  <a:srgbClr val="FFFFFF"/>
                </a:solidFill>
                <a:latin typeface="Trebuchet MS"/>
                <a:cs typeface="Trebuchet MS"/>
              </a:rPr>
              <a:t>competition</a:t>
            </a:r>
            <a:r>
              <a:rPr sz="2000" spc="-110" dirty="0">
                <a:solidFill>
                  <a:srgbClr val="FFFFFF"/>
                </a:solidFill>
                <a:latin typeface="Trebuchet MS"/>
                <a:cs typeface="Trebuchet MS"/>
              </a:rPr>
              <a:t> </a:t>
            </a:r>
            <a:r>
              <a:rPr sz="2000" spc="20" dirty="0">
                <a:solidFill>
                  <a:srgbClr val="FFFFFF"/>
                </a:solidFill>
                <a:latin typeface="Trebuchet MS"/>
                <a:cs typeface="Trebuchet MS"/>
              </a:rPr>
              <a:t>we</a:t>
            </a:r>
            <a:r>
              <a:rPr sz="2000" spc="-110" dirty="0">
                <a:solidFill>
                  <a:srgbClr val="FFFFFF"/>
                </a:solidFill>
                <a:latin typeface="Trebuchet MS"/>
                <a:cs typeface="Trebuchet MS"/>
              </a:rPr>
              <a:t> </a:t>
            </a:r>
            <a:r>
              <a:rPr sz="2000" spc="25" dirty="0">
                <a:solidFill>
                  <a:srgbClr val="FFFFFF"/>
                </a:solidFill>
                <a:latin typeface="Trebuchet MS"/>
                <a:cs typeface="Trebuchet MS"/>
              </a:rPr>
              <a:t>sell</a:t>
            </a:r>
            <a:r>
              <a:rPr sz="2000" spc="-90" dirty="0">
                <a:solidFill>
                  <a:srgbClr val="FFFFFF"/>
                </a:solidFill>
                <a:latin typeface="Trebuchet MS"/>
                <a:cs typeface="Trebuchet MS"/>
              </a:rPr>
              <a:t> </a:t>
            </a:r>
            <a:r>
              <a:rPr sz="2000" spc="-5" dirty="0">
                <a:solidFill>
                  <a:srgbClr val="FFFFFF"/>
                </a:solidFill>
                <a:latin typeface="Trebuchet MS"/>
                <a:cs typeface="Trebuchet MS"/>
              </a:rPr>
              <a:t>better</a:t>
            </a:r>
            <a:r>
              <a:rPr sz="2000" spc="-120" dirty="0">
                <a:solidFill>
                  <a:srgbClr val="FFFFFF"/>
                </a:solidFill>
                <a:latin typeface="Trebuchet MS"/>
                <a:cs typeface="Trebuchet MS"/>
              </a:rPr>
              <a:t> </a:t>
            </a:r>
            <a:r>
              <a:rPr sz="2000" spc="55" dirty="0">
                <a:solidFill>
                  <a:srgbClr val="FFFFFF"/>
                </a:solidFill>
                <a:latin typeface="Trebuchet MS"/>
                <a:cs typeface="Trebuchet MS"/>
              </a:rPr>
              <a:t>kind</a:t>
            </a:r>
            <a:r>
              <a:rPr sz="2000" spc="-55" dirty="0">
                <a:solidFill>
                  <a:srgbClr val="FFFFFF"/>
                </a:solidFill>
                <a:latin typeface="Trebuchet MS"/>
                <a:cs typeface="Trebuchet MS"/>
              </a:rPr>
              <a:t> </a:t>
            </a:r>
            <a:r>
              <a:rPr sz="2000" spc="-25" dirty="0">
                <a:solidFill>
                  <a:srgbClr val="FFFFFF"/>
                </a:solidFill>
                <a:latin typeface="Trebuchet MS"/>
                <a:cs typeface="Trebuchet MS"/>
              </a:rPr>
              <a:t>of</a:t>
            </a:r>
            <a:r>
              <a:rPr sz="2000" spc="-140" dirty="0">
                <a:solidFill>
                  <a:srgbClr val="FFFFFF"/>
                </a:solidFill>
                <a:latin typeface="Trebuchet MS"/>
                <a:cs typeface="Trebuchet MS"/>
              </a:rPr>
              <a:t> </a:t>
            </a:r>
            <a:r>
              <a:rPr sz="2000" spc="25" dirty="0">
                <a:solidFill>
                  <a:srgbClr val="FFFFFF"/>
                </a:solidFill>
                <a:latin typeface="Trebuchet MS"/>
                <a:cs typeface="Trebuchet MS"/>
              </a:rPr>
              <a:t>burrito</a:t>
            </a:r>
            <a:r>
              <a:rPr sz="2000" spc="-80" dirty="0">
                <a:solidFill>
                  <a:srgbClr val="FFFFFF"/>
                </a:solidFill>
                <a:latin typeface="Trebuchet MS"/>
                <a:cs typeface="Trebuchet MS"/>
              </a:rPr>
              <a:t> </a:t>
            </a:r>
            <a:r>
              <a:rPr sz="2000" spc="-15" dirty="0">
                <a:solidFill>
                  <a:srgbClr val="FFFFFF"/>
                </a:solidFill>
                <a:latin typeface="Trebuchet MS"/>
                <a:cs typeface="Trebuchet MS"/>
              </a:rPr>
              <a:t>(with</a:t>
            </a:r>
            <a:r>
              <a:rPr sz="2000" spc="-120" dirty="0">
                <a:solidFill>
                  <a:srgbClr val="FFFFFF"/>
                </a:solidFill>
                <a:latin typeface="Trebuchet MS"/>
                <a:cs typeface="Trebuchet MS"/>
              </a:rPr>
              <a:t> </a:t>
            </a:r>
            <a:r>
              <a:rPr sz="2000" spc="-5" dirty="0">
                <a:solidFill>
                  <a:srgbClr val="FFFFFF"/>
                </a:solidFill>
                <a:latin typeface="Trebuchet MS"/>
                <a:cs typeface="Trebuchet MS"/>
              </a:rPr>
              <a:t>better</a:t>
            </a:r>
            <a:r>
              <a:rPr sz="2000" spc="-145" dirty="0">
                <a:solidFill>
                  <a:srgbClr val="FFFFFF"/>
                </a:solidFill>
                <a:latin typeface="Trebuchet MS"/>
                <a:cs typeface="Trebuchet MS"/>
              </a:rPr>
              <a:t> </a:t>
            </a:r>
            <a:r>
              <a:rPr sz="2000" spc="70" dirty="0">
                <a:solidFill>
                  <a:srgbClr val="FFFFFF"/>
                </a:solidFill>
                <a:latin typeface="Trebuchet MS"/>
                <a:cs typeface="Trebuchet MS"/>
              </a:rPr>
              <a:t>synergy)</a:t>
            </a:r>
            <a:r>
              <a:rPr sz="2000" spc="-15" dirty="0">
                <a:solidFill>
                  <a:srgbClr val="FFFFFF"/>
                </a:solidFill>
                <a:latin typeface="Trebuchet MS"/>
                <a:cs typeface="Trebuchet MS"/>
              </a:rPr>
              <a:t> </a:t>
            </a:r>
            <a:r>
              <a:rPr sz="2000" spc="-50" dirty="0">
                <a:solidFill>
                  <a:srgbClr val="FFFFFF"/>
                </a:solidFill>
                <a:latin typeface="Trebuchet MS"/>
                <a:cs typeface="Trebuchet MS"/>
              </a:rPr>
              <a:t>at</a:t>
            </a:r>
            <a:r>
              <a:rPr sz="2000" spc="-220" dirty="0">
                <a:solidFill>
                  <a:srgbClr val="FFFFFF"/>
                </a:solidFill>
                <a:latin typeface="Trebuchet MS"/>
                <a:cs typeface="Trebuchet MS"/>
              </a:rPr>
              <a:t> </a:t>
            </a:r>
            <a:r>
              <a:rPr sz="2000" dirty="0">
                <a:solidFill>
                  <a:srgbClr val="FFFFFF"/>
                </a:solidFill>
                <a:latin typeface="Trebuchet MS"/>
                <a:cs typeface="Trebuchet MS"/>
              </a:rPr>
              <a:t>a</a:t>
            </a:r>
            <a:r>
              <a:rPr sz="2000" spc="-95" dirty="0">
                <a:solidFill>
                  <a:srgbClr val="FFFFFF"/>
                </a:solidFill>
                <a:latin typeface="Trebuchet MS"/>
                <a:cs typeface="Trebuchet MS"/>
              </a:rPr>
              <a:t> </a:t>
            </a:r>
            <a:r>
              <a:rPr sz="2000" spc="35" dirty="0">
                <a:solidFill>
                  <a:srgbClr val="FFFFFF"/>
                </a:solidFill>
                <a:latin typeface="Trebuchet MS"/>
                <a:cs typeface="Trebuchet MS"/>
              </a:rPr>
              <a:t>reasonable</a:t>
            </a:r>
            <a:r>
              <a:rPr sz="2000" spc="-100" dirty="0">
                <a:solidFill>
                  <a:srgbClr val="FFFFFF"/>
                </a:solidFill>
                <a:latin typeface="Trebuchet MS"/>
                <a:cs typeface="Trebuchet MS"/>
              </a:rPr>
              <a:t> </a:t>
            </a:r>
            <a:r>
              <a:rPr sz="2000" spc="-20" dirty="0">
                <a:solidFill>
                  <a:srgbClr val="FFFFFF"/>
                </a:solidFill>
                <a:latin typeface="Trebuchet MS"/>
                <a:cs typeface="Trebuchet MS"/>
              </a:rPr>
              <a:t>cost.</a:t>
            </a:r>
            <a:endParaRPr sz="2000">
              <a:latin typeface="Trebuchet MS"/>
              <a:cs typeface="Trebuchet M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17491" y="851916"/>
            <a:ext cx="3593591" cy="9677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570603" y="933653"/>
            <a:ext cx="2971800" cy="543560"/>
          </a:xfrm>
          <a:prstGeom prst="rect">
            <a:avLst/>
          </a:prstGeom>
        </p:spPr>
        <p:txBody>
          <a:bodyPr vert="horz" wrap="square" lIns="0" tIns="12065" rIns="0" bIns="0" rtlCol="0">
            <a:spAutoFit/>
          </a:bodyPr>
          <a:lstStyle/>
          <a:p>
            <a:pPr marL="12700">
              <a:lnSpc>
                <a:spcPct val="100000"/>
              </a:lnSpc>
              <a:spcBef>
                <a:spcPts val="95"/>
              </a:spcBef>
            </a:pPr>
            <a:r>
              <a:rPr sz="3400" i="0" spc="-190" dirty="0">
                <a:latin typeface="Georgia"/>
                <a:cs typeface="Georgia"/>
              </a:rPr>
              <a:t>CONCLUSION</a:t>
            </a:r>
            <a:endParaRPr sz="3400">
              <a:latin typeface="Georgia"/>
              <a:cs typeface="Georgia"/>
            </a:endParaRPr>
          </a:p>
        </p:txBody>
      </p:sp>
      <p:sp>
        <p:nvSpPr>
          <p:cNvPr id="4" name="object 4"/>
          <p:cNvSpPr txBox="1"/>
          <p:nvPr/>
        </p:nvSpPr>
        <p:spPr>
          <a:xfrm>
            <a:off x="992225" y="2104770"/>
            <a:ext cx="10176510" cy="3561079"/>
          </a:xfrm>
          <a:prstGeom prst="rect">
            <a:avLst/>
          </a:prstGeom>
        </p:spPr>
        <p:txBody>
          <a:bodyPr vert="horz" wrap="square" lIns="0" tIns="12065" rIns="0" bIns="0" rtlCol="0">
            <a:spAutoFit/>
          </a:bodyPr>
          <a:lstStyle/>
          <a:p>
            <a:pPr marL="241300" marR="5080" indent="-228600">
              <a:lnSpc>
                <a:spcPct val="100000"/>
              </a:lnSpc>
              <a:spcBef>
                <a:spcPts val="95"/>
              </a:spcBef>
              <a:buFont typeface="Arial"/>
              <a:buChar char="•"/>
              <a:tabLst>
                <a:tab pos="240665" algn="l"/>
                <a:tab pos="241300" algn="l"/>
              </a:tabLst>
            </a:pPr>
            <a:r>
              <a:rPr sz="1600" spc="20" dirty="0">
                <a:solidFill>
                  <a:srgbClr val="FFFFFF"/>
                </a:solidFill>
                <a:latin typeface="Trebuchet MS"/>
                <a:cs typeface="Trebuchet MS"/>
              </a:rPr>
              <a:t>We</a:t>
            </a:r>
            <a:r>
              <a:rPr sz="1600" spc="-5" dirty="0">
                <a:solidFill>
                  <a:srgbClr val="FFFFFF"/>
                </a:solidFill>
                <a:latin typeface="Trebuchet MS"/>
                <a:cs typeface="Trebuchet MS"/>
              </a:rPr>
              <a:t> </a:t>
            </a:r>
            <a:r>
              <a:rPr sz="1600" spc="10" dirty="0">
                <a:solidFill>
                  <a:srgbClr val="FFFFFF"/>
                </a:solidFill>
                <a:latin typeface="Trebuchet MS"/>
                <a:cs typeface="Trebuchet MS"/>
              </a:rPr>
              <a:t>have</a:t>
            </a:r>
            <a:r>
              <a:rPr sz="1600" spc="-45" dirty="0">
                <a:solidFill>
                  <a:srgbClr val="FFFFFF"/>
                </a:solidFill>
                <a:latin typeface="Trebuchet MS"/>
                <a:cs typeface="Trebuchet MS"/>
              </a:rPr>
              <a:t> </a:t>
            </a:r>
            <a:r>
              <a:rPr sz="1600" spc="-5" dirty="0">
                <a:solidFill>
                  <a:srgbClr val="FFFFFF"/>
                </a:solidFill>
                <a:latin typeface="Trebuchet MS"/>
                <a:cs typeface="Trebuchet MS"/>
              </a:rPr>
              <a:t>finally</a:t>
            </a:r>
            <a:r>
              <a:rPr sz="1600" spc="-65" dirty="0">
                <a:solidFill>
                  <a:srgbClr val="FFFFFF"/>
                </a:solidFill>
                <a:latin typeface="Trebuchet MS"/>
                <a:cs typeface="Trebuchet MS"/>
              </a:rPr>
              <a:t> </a:t>
            </a:r>
            <a:r>
              <a:rPr sz="1600" spc="15" dirty="0">
                <a:solidFill>
                  <a:srgbClr val="FFFFFF"/>
                </a:solidFill>
                <a:latin typeface="Trebuchet MS"/>
                <a:cs typeface="Trebuchet MS"/>
              </a:rPr>
              <a:t>completed</a:t>
            </a:r>
            <a:r>
              <a:rPr sz="1600" spc="30" dirty="0">
                <a:solidFill>
                  <a:srgbClr val="FFFFFF"/>
                </a:solidFill>
                <a:latin typeface="Trebuchet MS"/>
                <a:cs typeface="Trebuchet MS"/>
              </a:rPr>
              <a:t> </a:t>
            </a:r>
            <a:r>
              <a:rPr sz="1600" spc="15" dirty="0">
                <a:solidFill>
                  <a:srgbClr val="FFFFFF"/>
                </a:solidFill>
                <a:latin typeface="Trebuchet MS"/>
                <a:cs typeface="Trebuchet MS"/>
              </a:rPr>
              <a:t>inferencing</a:t>
            </a:r>
            <a:r>
              <a:rPr sz="1600" spc="-10" dirty="0">
                <a:solidFill>
                  <a:srgbClr val="FFFFFF"/>
                </a:solidFill>
                <a:latin typeface="Trebuchet MS"/>
                <a:cs typeface="Trebuchet MS"/>
              </a:rPr>
              <a:t> </a:t>
            </a:r>
            <a:r>
              <a:rPr sz="1600" spc="35" dirty="0">
                <a:solidFill>
                  <a:srgbClr val="FFFFFF"/>
                </a:solidFill>
                <a:latin typeface="Trebuchet MS"/>
                <a:cs typeface="Trebuchet MS"/>
              </a:rPr>
              <a:t>some</a:t>
            </a:r>
            <a:r>
              <a:rPr sz="1600" spc="5" dirty="0">
                <a:solidFill>
                  <a:srgbClr val="FFFFFF"/>
                </a:solidFill>
                <a:latin typeface="Trebuchet MS"/>
                <a:cs typeface="Trebuchet MS"/>
              </a:rPr>
              <a:t> </a:t>
            </a:r>
            <a:r>
              <a:rPr sz="1600" spc="-25" dirty="0">
                <a:solidFill>
                  <a:srgbClr val="FFFFFF"/>
                </a:solidFill>
                <a:latin typeface="Trebuchet MS"/>
                <a:cs typeface="Trebuchet MS"/>
              </a:rPr>
              <a:t>of</a:t>
            </a:r>
            <a:r>
              <a:rPr sz="1600" spc="-95" dirty="0">
                <a:solidFill>
                  <a:srgbClr val="FFFFFF"/>
                </a:solidFill>
                <a:latin typeface="Trebuchet MS"/>
                <a:cs typeface="Trebuchet MS"/>
              </a:rPr>
              <a:t> </a:t>
            </a:r>
            <a:r>
              <a:rPr sz="1600" spc="-20" dirty="0">
                <a:solidFill>
                  <a:srgbClr val="FFFFFF"/>
                </a:solidFill>
                <a:latin typeface="Trebuchet MS"/>
                <a:cs typeface="Trebuchet MS"/>
              </a:rPr>
              <a:t>the</a:t>
            </a:r>
            <a:r>
              <a:rPr sz="1600" spc="-95" dirty="0">
                <a:solidFill>
                  <a:srgbClr val="FFFFFF"/>
                </a:solidFill>
                <a:latin typeface="Trebuchet MS"/>
                <a:cs typeface="Trebuchet MS"/>
              </a:rPr>
              <a:t> </a:t>
            </a:r>
            <a:r>
              <a:rPr sz="1600" spc="25" dirty="0">
                <a:solidFill>
                  <a:srgbClr val="FFFFFF"/>
                </a:solidFill>
                <a:latin typeface="Trebuchet MS"/>
                <a:cs typeface="Trebuchet MS"/>
              </a:rPr>
              <a:t>key</a:t>
            </a:r>
            <a:r>
              <a:rPr sz="1600" spc="-25" dirty="0">
                <a:solidFill>
                  <a:srgbClr val="FFFFFF"/>
                </a:solidFill>
                <a:latin typeface="Trebuchet MS"/>
                <a:cs typeface="Trebuchet MS"/>
              </a:rPr>
              <a:t> </a:t>
            </a:r>
            <a:r>
              <a:rPr sz="1600" spc="-5" dirty="0">
                <a:solidFill>
                  <a:srgbClr val="FFFFFF"/>
                </a:solidFill>
                <a:latin typeface="Trebuchet MS"/>
                <a:cs typeface="Trebuchet MS"/>
              </a:rPr>
              <a:t>factors</a:t>
            </a:r>
            <a:r>
              <a:rPr sz="1600" spc="-55" dirty="0">
                <a:solidFill>
                  <a:srgbClr val="FFFFFF"/>
                </a:solidFill>
                <a:latin typeface="Trebuchet MS"/>
                <a:cs typeface="Trebuchet MS"/>
              </a:rPr>
              <a:t> </a:t>
            </a:r>
            <a:r>
              <a:rPr sz="1600" spc="-60" dirty="0">
                <a:solidFill>
                  <a:srgbClr val="FFFFFF"/>
                </a:solidFill>
                <a:latin typeface="Trebuchet MS"/>
                <a:cs typeface="Trebuchet MS"/>
              </a:rPr>
              <a:t>that</a:t>
            </a:r>
            <a:r>
              <a:rPr sz="1600" spc="-114" dirty="0">
                <a:solidFill>
                  <a:srgbClr val="FFFFFF"/>
                </a:solidFill>
                <a:latin typeface="Trebuchet MS"/>
                <a:cs typeface="Trebuchet MS"/>
              </a:rPr>
              <a:t> </a:t>
            </a:r>
            <a:r>
              <a:rPr sz="1600" spc="10" dirty="0">
                <a:solidFill>
                  <a:srgbClr val="FFFFFF"/>
                </a:solidFill>
                <a:latin typeface="Trebuchet MS"/>
                <a:cs typeface="Trebuchet MS"/>
              </a:rPr>
              <a:t>can</a:t>
            </a:r>
            <a:r>
              <a:rPr sz="1600" spc="-25" dirty="0">
                <a:solidFill>
                  <a:srgbClr val="FFFFFF"/>
                </a:solidFill>
                <a:latin typeface="Trebuchet MS"/>
                <a:cs typeface="Trebuchet MS"/>
              </a:rPr>
              <a:t> </a:t>
            </a:r>
            <a:r>
              <a:rPr sz="1600" spc="20" dirty="0">
                <a:solidFill>
                  <a:srgbClr val="FFFFFF"/>
                </a:solidFill>
                <a:latin typeface="Trebuchet MS"/>
                <a:cs typeface="Trebuchet MS"/>
              </a:rPr>
              <a:t>help</a:t>
            </a:r>
            <a:r>
              <a:rPr sz="1600" dirty="0">
                <a:solidFill>
                  <a:srgbClr val="FFFFFF"/>
                </a:solidFill>
                <a:latin typeface="Trebuchet MS"/>
                <a:cs typeface="Trebuchet MS"/>
              </a:rPr>
              <a:t> </a:t>
            </a:r>
            <a:r>
              <a:rPr sz="1600" spc="15" dirty="0">
                <a:solidFill>
                  <a:srgbClr val="FFFFFF"/>
                </a:solidFill>
                <a:latin typeface="Trebuchet MS"/>
                <a:cs typeface="Trebuchet MS"/>
              </a:rPr>
              <a:t>our</a:t>
            </a:r>
            <a:r>
              <a:rPr sz="1600" spc="-20" dirty="0">
                <a:solidFill>
                  <a:srgbClr val="FFFFFF"/>
                </a:solidFill>
                <a:latin typeface="Trebuchet MS"/>
                <a:cs typeface="Trebuchet MS"/>
              </a:rPr>
              <a:t> </a:t>
            </a:r>
            <a:r>
              <a:rPr sz="1600" spc="-25" dirty="0">
                <a:solidFill>
                  <a:srgbClr val="FFFFFF"/>
                </a:solidFill>
                <a:latin typeface="Trebuchet MS"/>
                <a:cs typeface="Trebuchet MS"/>
              </a:rPr>
              <a:t>restaurant</a:t>
            </a:r>
            <a:r>
              <a:rPr sz="1600" spc="-30" dirty="0">
                <a:solidFill>
                  <a:srgbClr val="FFFFFF"/>
                </a:solidFill>
                <a:latin typeface="Trebuchet MS"/>
                <a:cs typeface="Trebuchet MS"/>
              </a:rPr>
              <a:t> </a:t>
            </a:r>
            <a:r>
              <a:rPr sz="1600" spc="45" dirty="0">
                <a:solidFill>
                  <a:srgbClr val="FFFFFF"/>
                </a:solidFill>
                <a:latin typeface="Trebuchet MS"/>
                <a:cs typeface="Trebuchet MS"/>
              </a:rPr>
              <a:t>business </a:t>
            </a:r>
            <a:r>
              <a:rPr sz="1600" spc="-25" dirty="0">
                <a:solidFill>
                  <a:srgbClr val="FFFFFF"/>
                </a:solidFill>
                <a:latin typeface="Trebuchet MS"/>
                <a:cs typeface="Trebuchet MS"/>
              </a:rPr>
              <a:t>to</a:t>
            </a:r>
            <a:r>
              <a:rPr sz="1600" spc="-105" dirty="0">
                <a:solidFill>
                  <a:srgbClr val="FFFFFF"/>
                </a:solidFill>
                <a:latin typeface="Trebuchet MS"/>
                <a:cs typeface="Trebuchet MS"/>
              </a:rPr>
              <a:t> </a:t>
            </a:r>
            <a:r>
              <a:rPr sz="1600" spc="-30" dirty="0">
                <a:solidFill>
                  <a:srgbClr val="FFFFFF"/>
                </a:solidFill>
                <a:latin typeface="Trebuchet MS"/>
                <a:cs typeface="Trebuchet MS"/>
              </a:rPr>
              <a:t>start  </a:t>
            </a:r>
            <a:r>
              <a:rPr sz="1600" spc="-25" dirty="0">
                <a:solidFill>
                  <a:srgbClr val="FFFFFF"/>
                </a:solidFill>
                <a:latin typeface="Trebuchet MS"/>
                <a:cs typeface="Trebuchet MS"/>
              </a:rPr>
              <a:t>of</a:t>
            </a:r>
            <a:r>
              <a:rPr sz="1600" spc="-125" dirty="0">
                <a:solidFill>
                  <a:srgbClr val="FFFFFF"/>
                </a:solidFill>
                <a:latin typeface="Trebuchet MS"/>
                <a:cs typeface="Trebuchet MS"/>
              </a:rPr>
              <a:t> </a:t>
            </a:r>
            <a:r>
              <a:rPr sz="1600" spc="30" dirty="0">
                <a:solidFill>
                  <a:srgbClr val="FFFFFF"/>
                </a:solidFill>
                <a:latin typeface="Trebuchet MS"/>
                <a:cs typeface="Trebuchet MS"/>
              </a:rPr>
              <a:t>kinda</a:t>
            </a:r>
            <a:r>
              <a:rPr sz="1600" spc="5" dirty="0">
                <a:solidFill>
                  <a:srgbClr val="FFFFFF"/>
                </a:solidFill>
                <a:latin typeface="Trebuchet MS"/>
                <a:cs typeface="Trebuchet MS"/>
              </a:rPr>
              <a:t> </a:t>
            </a:r>
            <a:r>
              <a:rPr sz="1600" spc="20" dirty="0">
                <a:solidFill>
                  <a:srgbClr val="FFFFFF"/>
                </a:solidFill>
                <a:latin typeface="Trebuchet MS"/>
                <a:cs typeface="Trebuchet MS"/>
              </a:rPr>
              <a:t>big.</a:t>
            </a:r>
            <a:r>
              <a:rPr sz="1600" spc="-280" dirty="0">
                <a:solidFill>
                  <a:srgbClr val="FFFFFF"/>
                </a:solidFill>
                <a:latin typeface="Trebuchet MS"/>
                <a:cs typeface="Trebuchet MS"/>
              </a:rPr>
              <a:t> </a:t>
            </a:r>
            <a:r>
              <a:rPr sz="1600" spc="20" dirty="0">
                <a:solidFill>
                  <a:srgbClr val="FFFFFF"/>
                </a:solidFill>
                <a:latin typeface="Trebuchet MS"/>
                <a:cs typeface="Trebuchet MS"/>
              </a:rPr>
              <a:t>We</a:t>
            </a:r>
            <a:r>
              <a:rPr sz="1600" spc="5" dirty="0">
                <a:solidFill>
                  <a:srgbClr val="FFFFFF"/>
                </a:solidFill>
                <a:latin typeface="Trebuchet MS"/>
                <a:cs typeface="Trebuchet MS"/>
              </a:rPr>
              <a:t> </a:t>
            </a:r>
            <a:r>
              <a:rPr sz="1600" spc="10" dirty="0">
                <a:solidFill>
                  <a:srgbClr val="FFFFFF"/>
                </a:solidFill>
                <a:latin typeface="Trebuchet MS"/>
                <a:cs typeface="Trebuchet MS"/>
              </a:rPr>
              <a:t>have</a:t>
            </a:r>
            <a:r>
              <a:rPr sz="1600" spc="-60" dirty="0">
                <a:solidFill>
                  <a:srgbClr val="FFFFFF"/>
                </a:solidFill>
                <a:latin typeface="Trebuchet MS"/>
                <a:cs typeface="Trebuchet MS"/>
              </a:rPr>
              <a:t> </a:t>
            </a:r>
            <a:r>
              <a:rPr sz="1600" spc="15" dirty="0">
                <a:solidFill>
                  <a:srgbClr val="FFFFFF"/>
                </a:solidFill>
                <a:latin typeface="Trebuchet MS"/>
                <a:cs typeface="Trebuchet MS"/>
              </a:rPr>
              <a:t>successfully</a:t>
            </a:r>
            <a:r>
              <a:rPr sz="1600" spc="20" dirty="0">
                <a:solidFill>
                  <a:srgbClr val="FFFFFF"/>
                </a:solidFill>
                <a:latin typeface="Trebuchet MS"/>
                <a:cs typeface="Trebuchet MS"/>
              </a:rPr>
              <a:t> come</a:t>
            </a:r>
            <a:r>
              <a:rPr sz="1600" spc="10" dirty="0">
                <a:solidFill>
                  <a:srgbClr val="FFFFFF"/>
                </a:solidFill>
                <a:latin typeface="Trebuchet MS"/>
                <a:cs typeface="Trebuchet MS"/>
              </a:rPr>
              <a:t> </a:t>
            </a:r>
            <a:r>
              <a:rPr sz="1600" spc="30" dirty="0">
                <a:solidFill>
                  <a:srgbClr val="FFFFFF"/>
                </a:solidFill>
                <a:latin typeface="Trebuchet MS"/>
                <a:cs typeface="Trebuchet MS"/>
              </a:rPr>
              <a:t>up</a:t>
            </a:r>
            <a:r>
              <a:rPr sz="1600" spc="-5" dirty="0">
                <a:solidFill>
                  <a:srgbClr val="FFFFFF"/>
                </a:solidFill>
                <a:latin typeface="Trebuchet MS"/>
                <a:cs typeface="Trebuchet MS"/>
              </a:rPr>
              <a:t> </a:t>
            </a:r>
            <a:r>
              <a:rPr sz="1600" spc="-25" dirty="0">
                <a:solidFill>
                  <a:srgbClr val="FFFFFF"/>
                </a:solidFill>
                <a:latin typeface="Trebuchet MS"/>
                <a:cs typeface="Trebuchet MS"/>
              </a:rPr>
              <a:t>with</a:t>
            </a:r>
            <a:r>
              <a:rPr sz="1600" spc="-65" dirty="0">
                <a:solidFill>
                  <a:srgbClr val="FFFFFF"/>
                </a:solidFill>
                <a:latin typeface="Trebuchet MS"/>
                <a:cs typeface="Trebuchet MS"/>
              </a:rPr>
              <a:t> </a:t>
            </a:r>
            <a:r>
              <a:rPr sz="1600" spc="-5" dirty="0">
                <a:solidFill>
                  <a:srgbClr val="FFFFFF"/>
                </a:solidFill>
                <a:latin typeface="Trebuchet MS"/>
                <a:cs typeface="Trebuchet MS"/>
              </a:rPr>
              <a:t>a</a:t>
            </a:r>
            <a:r>
              <a:rPr sz="1600" spc="-75" dirty="0">
                <a:solidFill>
                  <a:srgbClr val="FFFFFF"/>
                </a:solidFill>
                <a:latin typeface="Trebuchet MS"/>
                <a:cs typeface="Trebuchet MS"/>
              </a:rPr>
              <a:t> </a:t>
            </a:r>
            <a:r>
              <a:rPr sz="1600" spc="20" dirty="0">
                <a:solidFill>
                  <a:srgbClr val="FFFFFF"/>
                </a:solidFill>
                <a:latin typeface="Trebuchet MS"/>
                <a:cs typeface="Trebuchet MS"/>
              </a:rPr>
              <a:t>place</a:t>
            </a:r>
            <a:r>
              <a:rPr sz="1600" spc="-35" dirty="0">
                <a:solidFill>
                  <a:srgbClr val="FFFFFF"/>
                </a:solidFill>
                <a:latin typeface="Trebuchet MS"/>
                <a:cs typeface="Trebuchet MS"/>
              </a:rPr>
              <a:t> </a:t>
            </a:r>
            <a:r>
              <a:rPr sz="1600" spc="-25" dirty="0">
                <a:solidFill>
                  <a:srgbClr val="FFFFFF"/>
                </a:solidFill>
                <a:latin typeface="Trebuchet MS"/>
                <a:cs typeface="Trebuchet MS"/>
              </a:rPr>
              <a:t>to</a:t>
            </a:r>
            <a:r>
              <a:rPr sz="1600" spc="-114" dirty="0">
                <a:solidFill>
                  <a:srgbClr val="FFFFFF"/>
                </a:solidFill>
                <a:latin typeface="Trebuchet MS"/>
                <a:cs typeface="Trebuchet MS"/>
              </a:rPr>
              <a:t> </a:t>
            </a:r>
            <a:r>
              <a:rPr sz="1600" spc="-15" dirty="0">
                <a:solidFill>
                  <a:srgbClr val="FFFFFF"/>
                </a:solidFill>
                <a:latin typeface="Trebuchet MS"/>
                <a:cs typeface="Trebuchet MS"/>
              </a:rPr>
              <a:t>set</a:t>
            </a:r>
            <a:r>
              <a:rPr sz="1600" spc="-90" dirty="0">
                <a:solidFill>
                  <a:srgbClr val="FFFFFF"/>
                </a:solidFill>
                <a:latin typeface="Trebuchet MS"/>
                <a:cs typeface="Trebuchet MS"/>
              </a:rPr>
              <a:t> </a:t>
            </a:r>
            <a:r>
              <a:rPr sz="1600" spc="25" dirty="0">
                <a:solidFill>
                  <a:srgbClr val="FFFFFF"/>
                </a:solidFill>
                <a:latin typeface="Trebuchet MS"/>
                <a:cs typeface="Trebuchet MS"/>
              </a:rPr>
              <a:t>up</a:t>
            </a:r>
            <a:r>
              <a:rPr sz="1600" spc="-5" dirty="0">
                <a:solidFill>
                  <a:srgbClr val="FFFFFF"/>
                </a:solidFill>
                <a:latin typeface="Trebuchet MS"/>
                <a:cs typeface="Trebuchet MS"/>
              </a:rPr>
              <a:t> </a:t>
            </a:r>
            <a:r>
              <a:rPr sz="1600" spc="20" dirty="0">
                <a:solidFill>
                  <a:srgbClr val="FFFFFF"/>
                </a:solidFill>
                <a:latin typeface="Trebuchet MS"/>
                <a:cs typeface="Trebuchet MS"/>
              </a:rPr>
              <a:t>our</a:t>
            </a:r>
            <a:r>
              <a:rPr sz="1600" spc="-30" dirty="0">
                <a:solidFill>
                  <a:srgbClr val="FFFFFF"/>
                </a:solidFill>
                <a:latin typeface="Trebuchet MS"/>
                <a:cs typeface="Trebuchet MS"/>
              </a:rPr>
              <a:t> restaurant,</a:t>
            </a:r>
            <a:r>
              <a:rPr sz="1600" spc="-229" dirty="0">
                <a:solidFill>
                  <a:srgbClr val="FFFFFF"/>
                </a:solidFill>
                <a:latin typeface="Trebuchet MS"/>
                <a:cs typeface="Trebuchet MS"/>
              </a:rPr>
              <a:t> </a:t>
            </a:r>
            <a:r>
              <a:rPr sz="1600" dirty="0">
                <a:solidFill>
                  <a:srgbClr val="FFFFFF"/>
                </a:solidFill>
                <a:latin typeface="Trebuchet MS"/>
                <a:cs typeface="Trebuchet MS"/>
              </a:rPr>
              <a:t>La</a:t>
            </a:r>
            <a:r>
              <a:rPr sz="1600" spc="-75" dirty="0">
                <a:solidFill>
                  <a:srgbClr val="FFFFFF"/>
                </a:solidFill>
                <a:latin typeface="Trebuchet MS"/>
                <a:cs typeface="Trebuchet MS"/>
              </a:rPr>
              <a:t> </a:t>
            </a:r>
            <a:r>
              <a:rPr sz="1600" spc="-70" dirty="0">
                <a:solidFill>
                  <a:srgbClr val="FFFFFF"/>
                </a:solidFill>
                <a:latin typeface="Trebuchet MS"/>
                <a:cs typeface="Trebuchet MS"/>
              </a:rPr>
              <a:t>Jolla.</a:t>
            </a:r>
            <a:endParaRPr sz="1600">
              <a:latin typeface="Trebuchet MS"/>
              <a:cs typeface="Trebuchet MS"/>
            </a:endParaRPr>
          </a:p>
          <a:p>
            <a:pPr marL="241300" marR="148590" indent="-228600">
              <a:lnSpc>
                <a:spcPct val="100000"/>
              </a:lnSpc>
              <a:spcBef>
                <a:spcPts val="900"/>
              </a:spcBef>
              <a:buFont typeface="Arial"/>
              <a:buChar char="•"/>
              <a:tabLst>
                <a:tab pos="240665" algn="l"/>
                <a:tab pos="241300" algn="l"/>
              </a:tabLst>
            </a:pPr>
            <a:r>
              <a:rPr sz="1600" dirty="0">
                <a:solidFill>
                  <a:srgbClr val="FFFFFF"/>
                </a:solidFill>
                <a:latin typeface="Trebuchet MS"/>
                <a:cs typeface="Trebuchet MS"/>
              </a:rPr>
              <a:t>Also,</a:t>
            </a:r>
            <a:r>
              <a:rPr sz="1600" spc="-135" dirty="0">
                <a:solidFill>
                  <a:srgbClr val="FFFFFF"/>
                </a:solidFill>
                <a:latin typeface="Trebuchet MS"/>
                <a:cs typeface="Trebuchet MS"/>
              </a:rPr>
              <a:t> </a:t>
            </a:r>
            <a:r>
              <a:rPr sz="1600" spc="5" dirty="0">
                <a:solidFill>
                  <a:srgbClr val="FFFFFF"/>
                </a:solidFill>
                <a:latin typeface="Trebuchet MS"/>
                <a:cs typeface="Trebuchet MS"/>
              </a:rPr>
              <a:t>we</a:t>
            </a:r>
            <a:r>
              <a:rPr sz="1600" spc="-55" dirty="0">
                <a:solidFill>
                  <a:srgbClr val="FFFFFF"/>
                </a:solidFill>
                <a:latin typeface="Trebuchet MS"/>
                <a:cs typeface="Trebuchet MS"/>
              </a:rPr>
              <a:t> </a:t>
            </a:r>
            <a:r>
              <a:rPr sz="1600" spc="10" dirty="0">
                <a:solidFill>
                  <a:srgbClr val="FFFFFF"/>
                </a:solidFill>
                <a:latin typeface="Trebuchet MS"/>
                <a:cs typeface="Trebuchet MS"/>
              </a:rPr>
              <a:t>have</a:t>
            </a:r>
            <a:r>
              <a:rPr sz="1600" spc="-45" dirty="0">
                <a:solidFill>
                  <a:srgbClr val="FFFFFF"/>
                </a:solidFill>
                <a:latin typeface="Trebuchet MS"/>
                <a:cs typeface="Trebuchet MS"/>
              </a:rPr>
              <a:t> </a:t>
            </a:r>
            <a:r>
              <a:rPr sz="1600" spc="30" dirty="0">
                <a:solidFill>
                  <a:srgbClr val="FFFFFF"/>
                </a:solidFill>
                <a:latin typeface="Trebuchet MS"/>
                <a:cs typeface="Trebuchet MS"/>
              </a:rPr>
              <a:t>seen</a:t>
            </a:r>
            <a:r>
              <a:rPr sz="1600" dirty="0">
                <a:solidFill>
                  <a:srgbClr val="FFFFFF"/>
                </a:solidFill>
                <a:latin typeface="Trebuchet MS"/>
                <a:cs typeface="Trebuchet MS"/>
              </a:rPr>
              <a:t> </a:t>
            </a:r>
            <a:r>
              <a:rPr sz="1600" spc="-50" dirty="0">
                <a:solidFill>
                  <a:srgbClr val="FFFFFF"/>
                </a:solidFill>
                <a:latin typeface="Trebuchet MS"/>
                <a:cs typeface="Trebuchet MS"/>
              </a:rPr>
              <a:t>that</a:t>
            </a:r>
            <a:r>
              <a:rPr sz="1600" spc="-140" dirty="0">
                <a:solidFill>
                  <a:srgbClr val="FFFFFF"/>
                </a:solidFill>
                <a:latin typeface="Trebuchet MS"/>
                <a:cs typeface="Trebuchet MS"/>
              </a:rPr>
              <a:t> </a:t>
            </a:r>
            <a:r>
              <a:rPr sz="1600" spc="-20" dirty="0">
                <a:solidFill>
                  <a:srgbClr val="FFFFFF"/>
                </a:solidFill>
                <a:latin typeface="Trebuchet MS"/>
                <a:cs typeface="Trebuchet MS"/>
              </a:rPr>
              <a:t>the</a:t>
            </a:r>
            <a:r>
              <a:rPr sz="1600" spc="-85" dirty="0">
                <a:solidFill>
                  <a:srgbClr val="FFFFFF"/>
                </a:solidFill>
                <a:latin typeface="Trebuchet MS"/>
                <a:cs typeface="Trebuchet MS"/>
              </a:rPr>
              <a:t> </a:t>
            </a:r>
            <a:r>
              <a:rPr sz="1600" spc="-5" dirty="0">
                <a:solidFill>
                  <a:srgbClr val="FFFFFF"/>
                </a:solidFill>
                <a:latin typeface="Trebuchet MS"/>
                <a:cs typeface="Trebuchet MS"/>
              </a:rPr>
              <a:t>overall</a:t>
            </a:r>
            <a:r>
              <a:rPr sz="1600" spc="-40" dirty="0">
                <a:solidFill>
                  <a:srgbClr val="FFFFFF"/>
                </a:solidFill>
                <a:latin typeface="Trebuchet MS"/>
                <a:cs typeface="Trebuchet MS"/>
              </a:rPr>
              <a:t> </a:t>
            </a:r>
            <a:r>
              <a:rPr sz="1600" spc="5" dirty="0">
                <a:solidFill>
                  <a:srgbClr val="FFFFFF"/>
                </a:solidFill>
                <a:latin typeface="Trebuchet MS"/>
                <a:cs typeface="Trebuchet MS"/>
              </a:rPr>
              <a:t>rating</a:t>
            </a:r>
            <a:r>
              <a:rPr sz="1600" spc="-5" dirty="0">
                <a:solidFill>
                  <a:srgbClr val="FFFFFF"/>
                </a:solidFill>
                <a:latin typeface="Trebuchet MS"/>
                <a:cs typeface="Trebuchet MS"/>
              </a:rPr>
              <a:t> </a:t>
            </a:r>
            <a:r>
              <a:rPr sz="1600" spc="45" dirty="0">
                <a:solidFill>
                  <a:srgbClr val="FFFFFF"/>
                </a:solidFill>
                <a:latin typeface="Trebuchet MS"/>
                <a:cs typeface="Trebuchet MS"/>
              </a:rPr>
              <a:t>given</a:t>
            </a:r>
            <a:r>
              <a:rPr sz="1600" spc="-30" dirty="0">
                <a:solidFill>
                  <a:srgbClr val="FFFFFF"/>
                </a:solidFill>
                <a:latin typeface="Trebuchet MS"/>
                <a:cs typeface="Trebuchet MS"/>
              </a:rPr>
              <a:t> </a:t>
            </a:r>
            <a:r>
              <a:rPr sz="1600" spc="-35" dirty="0">
                <a:solidFill>
                  <a:srgbClr val="FFFFFF"/>
                </a:solidFill>
                <a:latin typeface="Trebuchet MS"/>
                <a:cs typeface="Trebuchet MS"/>
              </a:rPr>
              <a:t>to</a:t>
            </a:r>
            <a:r>
              <a:rPr sz="1600" spc="-110" dirty="0">
                <a:solidFill>
                  <a:srgbClr val="FFFFFF"/>
                </a:solidFill>
                <a:latin typeface="Trebuchet MS"/>
                <a:cs typeface="Trebuchet MS"/>
              </a:rPr>
              <a:t> </a:t>
            </a:r>
            <a:r>
              <a:rPr sz="1600" spc="15" dirty="0">
                <a:solidFill>
                  <a:srgbClr val="FFFFFF"/>
                </a:solidFill>
                <a:latin typeface="Trebuchet MS"/>
                <a:cs typeface="Trebuchet MS"/>
              </a:rPr>
              <a:t>burritos</a:t>
            </a:r>
            <a:r>
              <a:rPr sz="1600" spc="45" dirty="0">
                <a:solidFill>
                  <a:srgbClr val="FFFFFF"/>
                </a:solidFill>
                <a:latin typeface="Trebuchet MS"/>
                <a:cs typeface="Trebuchet MS"/>
              </a:rPr>
              <a:t> </a:t>
            </a:r>
            <a:r>
              <a:rPr sz="1600" spc="-5" dirty="0">
                <a:solidFill>
                  <a:srgbClr val="FFFFFF"/>
                </a:solidFill>
                <a:latin typeface="Trebuchet MS"/>
                <a:cs typeface="Trebuchet MS"/>
              </a:rPr>
              <a:t>were</a:t>
            </a:r>
            <a:r>
              <a:rPr sz="1600" spc="-30" dirty="0">
                <a:solidFill>
                  <a:srgbClr val="FFFFFF"/>
                </a:solidFill>
                <a:latin typeface="Trebuchet MS"/>
                <a:cs typeface="Trebuchet MS"/>
              </a:rPr>
              <a:t> </a:t>
            </a:r>
            <a:r>
              <a:rPr sz="1600" spc="40" dirty="0">
                <a:solidFill>
                  <a:srgbClr val="FFFFFF"/>
                </a:solidFill>
                <a:latin typeface="Trebuchet MS"/>
                <a:cs typeface="Trebuchet MS"/>
              </a:rPr>
              <a:t>given</a:t>
            </a:r>
            <a:r>
              <a:rPr sz="1600" spc="-20" dirty="0">
                <a:solidFill>
                  <a:srgbClr val="FFFFFF"/>
                </a:solidFill>
                <a:latin typeface="Trebuchet MS"/>
                <a:cs typeface="Trebuchet MS"/>
              </a:rPr>
              <a:t> </a:t>
            </a:r>
            <a:r>
              <a:rPr sz="1600" spc="35" dirty="0">
                <a:solidFill>
                  <a:srgbClr val="FFFFFF"/>
                </a:solidFill>
                <a:latin typeface="Trebuchet MS"/>
                <a:cs typeface="Trebuchet MS"/>
              </a:rPr>
              <a:t>by</a:t>
            </a:r>
            <a:r>
              <a:rPr sz="1600" spc="45" dirty="0">
                <a:solidFill>
                  <a:srgbClr val="FFFFFF"/>
                </a:solidFill>
                <a:latin typeface="Trebuchet MS"/>
                <a:cs typeface="Trebuchet MS"/>
              </a:rPr>
              <a:t> </a:t>
            </a:r>
            <a:r>
              <a:rPr sz="1600" spc="15" dirty="0">
                <a:solidFill>
                  <a:srgbClr val="FFFFFF"/>
                </a:solidFill>
                <a:latin typeface="Trebuchet MS"/>
                <a:cs typeface="Trebuchet MS"/>
              </a:rPr>
              <a:t>critiques</a:t>
            </a:r>
            <a:r>
              <a:rPr sz="1600" spc="-55" dirty="0">
                <a:solidFill>
                  <a:srgbClr val="FFFFFF"/>
                </a:solidFill>
                <a:latin typeface="Trebuchet MS"/>
                <a:cs typeface="Trebuchet MS"/>
              </a:rPr>
              <a:t> </a:t>
            </a:r>
            <a:r>
              <a:rPr sz="1600" spc="10" dirty="0">
                <a:solidFill>
                  <a:srgbClr val="FFFFFF"/>
                </a:solidFill>
                <a:latin typeface="Trebuchet MS"/>
                <a:cs typeface="Trebuchet MS"/>
              </a:rPr>
              <a:t>like</a:t>
            </a:r>
            <a:r>
              <a:rPr sz="1600" spc="-10" dirty="0">
                <a:solidFill>
                  <a:srgbClr val="FFFFFF"/>
                </a:solidFill>
                <a:latin typeface="Trebuchet MS"/>
                <a:cs typeface="Trebuchet MS"/>
              </a:rPr>
              <a:t> </a:t>
            </a:r>
            <a:r>
              <a:rPr sz="1600" spc="-25" dirty="0">
                <a:solidFill>
                  <a:srgbClr val="FFFFFF"/>
                </a:solidFill>
                <a:latin typeface="Trebuchet MS"/>
                <a:cs typeface="Trebuchet MS"/>
              </a:rPr>
              <a:t>Scott</a:t>
            </a:r>
            <a:r>
              <a:rPr sz="1600" spc="-80" dirty="0">
                <a:solidFill>
                  <a:srgbClr val="FFFFFF"/>
                </a:solidFill>
                <a:latin typeface="Trebuchet MS"/>
                <a:cs typeface="Trebuchet MS"/>
              </a:rPr>
              <a:t> </a:t>
            </a:r>
            <a:r>
              <a:rPr sz="1600" spc="30" dirty="0">
                <a:solidFill>
                  <a:srgbClr val="FFFFFF"/>
                </a:solidFill>
                <a:latin typeface="Trebuchet MS"/>
                <a:cs typeface="Trebuchet MS"/>
              </a:rPr>
              <a:t>and</a:t>
            </a:r>
            <a:r>
              <a:rPr sz="1600" spc="-20" dirty="0">
                <a:solidFill>
                  <a:srgbClr val="FFFFFF"/>
                </a:solidFill>
                <a:latin typeface="Trebuchet MS"/>
                <a:cs typeface="Trebuchet MS"/>
              </a:rPr>
              <a:t> </a:t>
            </a:r>
            <a:r>
              <a:rPr sz="1600" spc="-10" dirty="0">
                <a:solidFill>
                  <a:srgbClr val="FFFFFF"/>
                </a:solidFill>
                <a:latin typeface="Trebuchet MS"/>
                <a:cs typeface="Trebuchet MS"/>
              </a:rPr>
              <a:t>Emily.</a:t>
            </a:r>
            <a:r>
              <a:rPr sz="1600" spc="-200" dirty="0">
                <a:solidFill>
                  <a:srgbClr val="FFFFFF"/>
                </a:solidFill>
                <a:latin typeface="Trebuchet MS"/>
                <a:cs typeface="Trebuchet MS"/>
              </a:rPr>
              <a:t> </a:t>
            </a:r>
            <a:r>
              <a:rPr sz="1600" spc="25" dirty="0">
                <a:solidFill>
                  <a:srgbClr val="FFFFFF"/>
                </a:solidFill>
                <a:latin typeface="Trebuchet MS"/>
                <a:cs typeface="Trebuchet MS"/>
              </a:rPr>
              <a:t>So  </a:t>
            </a:r>
            <a:r>
              <a:rPr sz="1600" spc="5" dirty="0">
                <a:solidFill>
                  <a:srgbClr val="FFFFFF"/>
                </a:solidFill>
                <a:latin typeface="Trebuchet MS"/>
                <a:cs typeface="Trebuchet MS"/>
              </a:rPr>
              <a:t>we</a:t>
            </a:r>
            <a:r>
              <a:rPr sz="1600" spc="-70" dirty="0">
                <a:solidFill>
                  <a:srgbClr val="FFFFFF"/>
                </a:solidFill>
                <a:latin typeface="Trebuchet MS"/>
                <a:cs typeface="Trebuchet MS"/>
              </a:rPr>
              <a:t> </a:t>
            </a:r>
            <a:r>
              <a:rPr sz="1600" spc="45" dirty="0">
                <a:solidFill>
                  <a:srgbClr val="FFFFFF"/>
                </a:solidFill>
                <a:latin typeface="Trebuchet MS"/>
                <a:cs typeface="Trebuchet MS"/>
              </a:rPr>
              <a:t>decided</a:t>
            </a:r>
            <a:r>
              <a:rPr sz="1600" dirty="0">
                <a:solidFill>
                  <a:srgbClr val="FFFFFF"/>
                </a:solidFill>
                <a:latin typeface="Trebuchet MS"/>
                <a:cs typeface="Trebuchet MS"/>
              </a:rPr>
              <a:t> </a:t>
            </a:r>
            <a:r>
              <a:rPr sz="1600" spc="-25" dirty="0">
                <a:solidFill>
                  <a:srgbClr val="FFFFFF"/>
                </a:solidFill>
                <a:latin typeface="Trebuchet MS"/>
                <a:cs typeface="Trebuchet MS"/>
              </a:rPr>
              <a:t>to</a:t>
            </a:r>
            <a:r>
              <a:rPr sz="1600" spc="-130" dirty="0">
                <a:solidFill>
                  <a:srgbClr val="FFFFFF"/>
                </a:solidFill>
                <a:latin typeface="Trebuchet MS"/>
                <a:cs typeface="Trebuchet MS"/>
              </a:rPr>
              <a:t> </a:t>
            </a:r>
            <a:r>
              <a:rPr sz="1600" spc="-15" dirty="0">
                <a:solidFill>
                  <a:srgbClr val="FFFFFF"/>
                </a:solidFill>
                <a:latin typeface="Trebuchet MS"/>
                <a:cs typeface="Trebuchet MS"/>
              </a:rPr>
              <a:t>follow</a:t>
            </a:r>
            <a:r>
              <a:rPr sz="1600" spc="-55" dirty="0">
                <a:solidFill>
                  <a:srgbClr val="FFFFFF"/>
                </a:solidFill>
                <a:latin typeface="Trebuchet MS"/>
                <a:cs typeface="Trebuchet MS"/>
              </a:rPr>
              <a:t> </a:t>
            </a:r>
            <a:r>
              <a:rPr sz="1600" spc="-15" dirty="0">
                <a:solidFill>
                  <a:srgbClr val="FFFFFF"/>
                </a:solidFill>
                <a:latin typeface="Trebuchet MS"/>
                <a:cs typeface="Trebuchet MS"/>
              </a:rPr>
              <a:t>their</a:t>
            </a:r>
            <a:r>
              <a:rPr sz="1600" spc="-70" dirty="0">
                <a:solidFill>
                  <a:srgbClr val="FFFFFF"/>
                </a:solidFill>
                <a:latin typeface="Trebuchet MS"/>
                <a:cs typeface="Trebuchet MS"/>
              </a:rPr>
              <a:t> </a:t>
            </a:r>
            <a:r>
              <a:rPr sz="1600" spc="20" dirty="0">
                <a:solidFill>
                  <a:srgbClr val="FFFFFF"/>
                </a:solidFill>
                <a:latin typeface="Trebuchet MS"/>
                <a:cs typeface="Trebuchet MS"/>
              </a:rPr>
              <a:t>opinion</a:t>
            </a:r>
            <a:r>
              <a:rPr sz="1600" spc="10" dirty="0">
                <a:solidFill>
                  <a:srgbClr val="FFFFFF"/>
                </a:solidFill>
                <a:latin typeface="Trebuchet MS"/>
                <a:cs typeface="Trebuchet MS"/>
              </a:rPr>
              <a:t> </a:t>
            </a:r>
            <a:r>
              <a:rPr sz="1600" spc="15" dirty="0">
                <a:solidFill>
                  <a:srgbClr val="FFFFFF"/>
                </a:solidFill>
                <a:latin typeface="Trebuchet MS"/>
                <a:cs typeface="Trebuchet MS"/>
              </a:rPr>
              <a:t>on</a:t>
            </a:r>
            <a:r>
              <a:rPr sz="1600" spc="-25" dirty="0">
                <a:solidFill>
                  <a:srgbClr val="FFFFFF"/>
                </a:solidFill>
                <a:latin typeface="Trebuchet MS"/>
                <a:cs typeface="Trebuchet MS"/>
              </a:rPr>
              <a:t> </a:t>
            </a:r>
            <a:r>
              <a:rPr sz="1600" spc="20" dirty="0">
                <a:solidFill>
                  <a:srgbClr val="FFFFFF"/>
                </a:solidFill>
                <a:latin typeface="Trebuchet MS"/>
                <a:cs typeface="Trebuchet MS"/>
              </a:rPr>
              <a:t>any</a:t>
            </a:r>
            <a:r>
              <a:rPr sz="1600" spc="-40" dirty="0">
                <a:solidFill>
                  <a:srgbClr val="FFFFFF"/>
                </a:solidFill>
                <a:latin typeface="Trebuchet MS"/>
                <a:cs typeface="Trebuchet MS"/>
              </a:rPr>
              <a:t> </a:t>
            </a:r>
            <a:r>
              <a:rPr sz="1600" spc="-25" dirty="0">
                <a:solidFill>
                  <a:srgbClr val="FFFFFF"/>
                </a:solidFill>
                <a:latin typeface="Trebuchet MS"/>
                <a:cs typeface="Trebuchet MS"/>
              </a:rPr>
              <a:t>factor</a:t>
            </a:r>
            <a:r>
              <a:rPr sz="1600" spc="-70" dirty="0">
                <a:solidFill>
                  <a:srgbClr val="FFFFFF"/>
                </a:solidFill>
                <a:latin typeface="Trebuchet MS"/>
                <a:cs typeface="Trebuchet MS"/>
              </a:rPr>
              <a:t> </a:t>
            </a:r>
            <a:r>
              <a:rPr sz="1600" spc="-5" dirty="0">
                <a:solidFill>
                  <a:srgbClr val="FFFFFF"/>
                </a:solidFill>
                <a:latin typeface="Trebuchet MS"/>
                <a:cs typeface="Trebuchet MS"/>
              </a:rPr>
              <a:t>required.</a:t>
            </a:r>
            <a:endParaRPr sz="1600">
              <a:latin typeface="Trebuchet MS"/>
              <a:cs typeface="Trebuchet MS"/>
            </a:endParaRPr>
          </a:p>
          <a:p>
            <a:pPr marL="241300" marR="340360" indent="-228600">
              <a:lnSpc>
                <a:spcPct val="100000"/>
              </a:lnSpc>
              <a:spcBef>
                <a:spcPts val="1010"/>
              </a:spcBef>
              <a:buFont typeface="Arial"/>
              <a:buChar char="•"/>
              <a:tabLst>
                <a:tab pos="240665" algn="l"/>
                <a:tab pos="241300" algn="l"/>
              </a:tabLst>
            </a:pPr>
            <a:r>
              <a:rPr sz="1600" spc="25" dirty="0">
                <a:solidFill>
                  <a:srgbClr val="FFFFFF"/>
                </a:solidFill>
                <a:latin typeface="Trebuchet MS"/>
                <a:cs typeface="Trebuchet MS"/>
              </a:rPr>
              <a:t>Since</a:t>
            </a:r>
            <a:r>
              <a:rPr sz="1600" spc="-10" dirty="0">
                <a:solidFill>
                  <a:srgbClr val="FFFFFF"/>
                </a:solidFill>
                <a:latin typeface="Trebuchet MS"/>
                <a:cs typeface="Trebuchet MS"/>
              </a:rPr>
              <a:t> </a:t>
            </a:r>
            <a:r>
              <a:rPr sz="1600" spc="15" dirty="0">
                <a:solidFill>
                  <a:srgbClr val="FFFFFF"/>
                </a:solidFill>
                <a:latin typeface="Trebuchet MS"/>
                <a:cs typeface="Trebuchet MS"/>
              </a:rPr>
              <a:t>burritos</a:t>
            </a:r>
            <a:r>
              <a:rPr sz="1600" spc="30" dirty="0">
                <a:solidFill>
                  <a:srgbClr val="FFFFFF"/>
                </a:solidFill>
                <a:latin typeface="Trebuchet MS"/>
                <a:cs typeface="Trebuchet MS"/>
              </a:rPr>
              <a:t> </a:t>
            </a:r>
            <a:r>
              <a:rPr sz="1600" spc="-5" dirty="0">
                <a:solidFill>
                  <a:srgbClr val="FFFFFF"/>
                </a:solidFill>
                <a:latin typeface="Trebuchet MS"/>
                <a:cs typeface="Trebuchet MS"/>
              </a:rPr>
              <a:t>are</a:t>
            </a:r>
            <a:r>
              <a:rPr sz="1600" spc="-50" dirty="0">
                <a:solidFill>
                  <a:srgbClr val="FFFFFF"/>
                </a:solidFill>
                <a:latin typeface="Trebuchet MS"/>
                <a:cs typeface="Trebuchet MS"/>
              </a:rPr>
              <a:t> </a:t>
            </a:r>
            <a:r>
              <a:rPr sz="1600" spc="10" dirty="0">
                <a:solidFill>
                  <a:srgbClr val="FFFFFF"/>
                </a:solidFill>
                <a:latin typeface="Trebuchet MS"/>
                <a:cs typeface="Trebuchet MS"/>
              </a:rPr>
              <a:t>famous</a:t>
            </a:r>
            <a:r>
              <a:rPr sz="1600" spc="-35" dirty="0">
                <a:solidFill>
                  <a:srgbClr val="FFFFFF"/>
                </a:solidFill>
                <a:latin typeface="Trebuchet MS"/>
                <a:cs typeface="Trebuchet MS"/>
              </a:rPr>
              <a:t> </a:t>
            </a:r>
            <a:r>
              <a:rPr sz="1600" spc="5" dirty="0">
                <a:solidFill>
                  <a:srgbClr val="FFFFFF"/>
                </a:solidFill>
                <a:latin typeface="Trebuchet MS"/>
                <a:cs typeface="Trebuchet MS"/>
              </a:rPr>
              <a:t>in</a:t>
            </a:r>
            <a:r>
              <a:rPr sz="1600" spc="-25" dirty="0">
                <a:solidFill>
                  <a:srgbClr val="FFFFFF"/>
                </a:solidFill>
                <a:latin typeface="Trebuchet MS"/>
                <a:cs typeface="Trebuchet MS"/>
              </a:rPr>
              <a:t> </a:t>
            </a:r>
            <a:r>
              <a:rPr sz="1600" spc="20" dirty="0">
                <a:solidFill>
                  <a:srgbClr val="FFFFFF"/>
                </a:solidFill>
                <a:latin typeface="Trebuchet MS"/>
                <a:cs typeface="Trebuchet MS"/>
              </a:rPr>
              <a:t>San</a:t>
            </a:r>
            <a:r>
              <a:rPr sz="1600" dirty="0">
                <a:solidFill>
                  <a:srgbClr val="FFFFFF"/>
                </a:solidFill>
                <a:latin typeface="Trebuchet MS"/>
                <a:cs typeface="Trebuchet MS"/>
              </a:rPr>
              <a:t> </a:t>
            </a:r>
            <a:r>
              <a:rPr sz="1600" spc="20" dirty="0">
                <a:solidFill>
                  <a:srgbClr val="FFFFFF"/>
                </a:solidFill>
                <a:latin typeface="Trebuchet MS"/>
                <a:cs typeface="Trebuchet MS"/>
              </a:rPr>
              <a:t>Diego,</a:t>
            </a:r>
            <a:r>
              <a:rPr sz="1600" spc="-145" dirty="0">
                <a:solidFill>
                  <a:srgbClr val="FFFFFF"/>
                </a:solidFill>
                <a:latin typeface="Trebuchet MS"/>
                <a:cs typeface="Trebuchet MS"/>
              </a:rPr>
              <a:t> </a:t>
            </a:r>
            <a:r>
              <a:rPr sz="1600" spc="5" dirty="0">
                <a:solidFill>
                  <a:srgbClr val="FFFFFF"/>
                </a:solidFill>
                <a:latin typeface="Trebuchet MS"/>
                <a:cs typeface="Trebuchet MS"/>
              </a:rPr>
              <a:t>we</a:t>
            </a:r>
            <a:r>
              <a:rPr sz="1600" spc="-40" dirty="0">
                <a:solidFill>
                  <a:srgbClr val="FFFFFF"/>
                </a:solidFill>
                <a:latin typeface="Trebuchet MS"/>
                <a:cs typeface="Trebuchet MS"/>
              </a:rPr>
              <a:t> </a:t>
            </a:r>
            <a:r>
              <a:rPr sz="1600" spc="15" dirty="0">
                <a:solidFill>
                  <a:srgbClr val="FFFFFF"/>
                </a:solidFill>
                <a:latin typeface="Trebuchet MS"/>
                <a:cs typeface="Trebuchet MS"/>
              </a:rPr>
              <a:t>successfully</a:t>
            </a:r>
            <a:r>
              <a:rPr sz="1600" spc="20" dirty="0">
                <a:solidFill>
                  <a:srgbClr val="FFFFFF"/>
                </a:solidFill>
                <a:latin typeface="Trebuchet MS"/>
                <a:cs typeface="Trebuchet MS"/>
              </a:rPr>
              <a:t> </a:t>
            </a:r>
            <a:r>
              <a:rPr sz="1600" spc="45" dirty="0">
                <a:solidFill>
                  <a:srgbClr val="FFFFFF"/>
                </a:solidFill>
                <a:latin typeface="Trebuchet MS"/>
                <a:cs typeface="Trebuchet MS"/>
              </a:rPr>
              <a:t>decided</a:t>
            </a:r>
            <a:r>
              <a:rPr sz="1600" spc="15" dirty="0">
                <a:solidFill>
                  <a:srgbClr val="FFFFFF"/>
                </a:solidFill>
                <a:latin typeface="Trebuchet MS"/>
                <a:cs typeface="Trebuchet MS"/>
              </a:rPr>
              <a:t> </a:t>
            </a:r>
            <a:r>
              <a:rPr sz="1600" spc="-20" dirty="0">
                <a:solidFill>
                  <a:srgbClr val="FFFFFF"/>
                </a:solidFill>
                <a:latin typeface="Trebuchet MS"/>
                <a:cs typeface="Trebuchet MS"/>
              </a:rPr>
              <a:t>the</a:t>
            </a:r>
            <a:r>
              <a:rPr sz="1600" spc="-85" dirty="0">
                <a:solidFill>
                  <a:srgbClr val="FFFFFF"/>
                </a:solidFill>
                <a:latin typeface="Trebuchet MS"/>
                <a:cs typeface="Trebuchet MS"/>
              </a:rPr>
              <a:t> </a:t>
            </a:r>
            <a:r>
              <a:rPr sz="1600" spc="15" dirty="0">
                <a:solidFill>
                  <a:srgbClr val="FFFFFF"/>
                </a:solidFill>
                <a:latin typeface="Trebuchet MS"/>
                <a:cs typeface="Trebuchet MS"/>
              </a:rPr>
              <a:t>burritos</a:t>
            </a:r>
            <a:r>
              <a:rPr sz="1600" spc="45" dirty="0">
                <a:solidFill>
                  <a:srgbClr val="FFFFFF"/>
                </a:solidFill>
                <a:latin typeface="Trebuchet MS"/>
                <a:cs typeface="Trebuchet MS"/>
              </a:rPr>
              <a:t> </a:t>
            </a:r>
            <a:r>
              <a:rPr sz="1600" spc="10" dirty="0">
                <a:solidFill>
                  <a:srgbClr val="FFFFFF"/>
                </a:solidFill>
                <a:latin typeface="Trebuchet MS"/>
                <a:cs typeface="Trebuchet MS"/>
              </a:rPr>
              <a:t>which</a:t>
            </a:r>
            <a:r>
              <a:rPr sz="1600" spc="-45" dirty="0">
                <a:solidFill>
                  <a:srgbClr val="FFFFFF"/>
                </a:solidFill>
                <a:latin typeface="Trebuchet MS"/>
                <a:cs typeface="Trebuchet MS"/>
              </a:rPr>
              <a:t> </a:t>
            </a:r>
            <a:r>
              <a:rPr sz="1600" spc="5" dirty="0">
                <a:solidFill>
                  <a:srgbClr val="FFFFFF"/>
                </a:solidFill>
                <a:latin typeface="Trebuchet MS"/>
                <a:cs typeface="Trebuchet MS"/>
              </a:rPr>
              <a:t>we</a:t>
            </a:r>
            <a:r>
              <a:rPr sz="1600" spc="-55" dirty="0">
                <a:solidFill>
                  <a:srgbClr val="FFFFFF"/>
                </a:solidFill>
                <a:latin typeface="Trebuchet MS"/>
                <a:cs typeface="Trebuchet MS"/>
              </a:rPr>
              <a:t> </a:t>
            </a:r>
            <a:r>
              <a:rPr sz="1600" spc="10" dirty="0">
                <a:solidFill>
                  <a:srgbClr val="FFFFFF"/>
                </a:solidFill>
                <a:latin typeface="Trebuchet MS"/>
                <a:cs typeface="Trebuchet MS"/>
              </a:rPr>
              <a:t>would</a:t>
            </a:r>
            <a:r>
              <a:rPr sz="1600" spc="15" dirty="0">
                <a:solidFill>
                  <a:srgbClr val="FFFFFF"/>
                </a:solidFill>
                <a:latin typeface="Trebuchet MS"/>
                <a:cs typeface="Trebuchet MS"/>
              </a:rPr>
              <a:t> </a:t>
            </a:r>
            <a:r>
              <a:rPr sz="1600" spc="10" dirty="0">
                <a:solidFill>
                  <a:srgbClr val="FFFFFF"/>
                </a:solidFill>
                <a:latin typeface="Trebuchet MS"/>
                <a:cs typeface="Trebuchet MS"/>
              </a:rPr>
              <a:t>sell</a:t>
            </a:r>
            <a:r>
              <a:rPr sz="1600" spc="-15" dirty="0">
                <a:solidFill>
                  <a:srgbClr val="FFFFFF"/>
                </a:solidFill>
                <a:latin typeface="Trebuchet MS"/>
                <a:cs typeface="Trebuchet MS"/>
              </a:rPr>
              <a:t> </a:t>
            </a:r>
            <a:r>
              <a:rPr sz="1600" spc="5" dirty="0">
                <a:solidFill>
                  <a:srgbClr val="FFFFFF"/>
                </a:solidFill>
                <a:latin typeface="Trebuchet MS"/>
                <a:cs typeface="Trebuchet MS"/>
              </a:rPr>
              <a:t>in</a:t>
            </a:r>
            <a:r>
              <a:rPr sz="1600" spc="-25" dirty="0">
                <a:solidFill>
                  <a:srgbClr val="FFFFFF"/>
                </a:solidFill>
                <a:latin typeface="Trebuchet MS"/>
                <a:cs typeface="Trebuchet MS"/>
              </a:rPr>
              <a:t> </a:t>
            </a:r>
            <a:r>
              <a:rPr sz="1600" spc="15" dirty="0">
                <a:solidFill>
                  <a:srgbClr val="FFFFFF"/>
                </a:solidFill>
                <a:latin typeface="Trebuchet MS"/>
                <a:cs typeface="Trebuchet MS"/>
              </a:rPr>
              <a:t>our  </a:t>
            </a:r>
            <a:r>
              <a:rPr sz="1600" spc="-30" dirty="0">
                <a:solidFill>
                  <a:srgbClr val="FFFFFF"/>
                </a:solidFill>
                <a:latin typeface="Trebuchet MS"/>
                <a:cs typeface="Trebuchet MS"/>
              </a:rPr>
              <a:t>restaurant.</a:t>
            </a:r>
            <a:endParaRPr sz="1600">
              <a:latin typeface="Trebuchet MS"/>
              <a:cs typeface="Trebuchet MS"/>
            </a:endParaRPr>
          </a:p>
          <a:p>
            <a:pPr marL="241300" marR="203835" indent="-228600">
              <a:lnSpc>
                <a:spcPct val="100000"/>
              </a:lnSpc>
              <a:spcBef>
                <a:spcPts val="900"/>
              </a:spcBef>
              <a:buFont typeface="Arial"/>
              <a:buChar char="•"/>
              <a:tabLst>
                <a:tab pos="240665" algn="l"/>
                <a:tab pos="241300" algn="l"/>
              </a:tabLst>
            </a:pPr>
            <a:r>
              <a:rPr sz="1600" spc="20" dirty="0">
                <a:solidFill>
                  <a:srgbClr val="FFFFFF"/>
                </a:solidFill>
                <a:latin typeface="Trebuchet MS"/>
                <a:cs typeface="Trebuchet MS"/>
              </a:rPr>
              <a:t>We </a:t>
            </a:r>
            <a:r>
              <a:rPr sz="1600" spc="-10" dirty="0">
                <a:solidFill>
                  <a:srgbClr val="FFFFFF"/>
                </a:solidFill>
                <a:latin typeface="Trebuchet MS"/>
                <a:cs typeface="Trebuchet MS"/>
              </a:rPr>
              <a:t>then</a:t>
            </a:r>
            <a:r>
              <a:rPr sz="1600" spc="-60" dirty="0">
                <a:solidFill>
                  <a:srgbClr val="FFFFFF"/>
                </a:solidFill>
                <a:latin typeface="Trebuchet MS"/>
                <a:cs typeface="Trebuchet MS"/>
              </a:rPr>
              <a:t> </a:t>
            </a:r>
            <a:r>
              <a:rPr sz="1600" spc="45" dirty="0">
                <a:solidFill>
                  <a:srgbClr val="FFFFFF"/>
                </a:solidFill>
                <a:latin typeface="Trebuchet MS"/>
                <a:cs typeface="Trebuchet MS"/>
              </a:rPr>
              <a:t>observed</a:t>
            </a:r>
            <a:r>
              <a:rPr sz="1600" spc="50" dirty="0">
                <a:solidFill>
                  <a:srgbClr val="FFFFFF"/>
                </a:solidFill>
                <a:latin typeface="Trebuchet MS"/>
                <a:cs typeface="Trebuchet MS"/>
              </a:rPr>
              <a:t> </a:t>
            </a:r>
            <a:r>
              <a:rPr sz="1600" spc="-20" dirty="0">
                <a:solidFill>
                  <a:srgbClr val="FFFFFF"/>
                </a:solidFill>
                <a:latin typeface="Trebuchet MS"/>
                <a:cs typeface="Trebuchet MS"/>
              </a:rPr>
              <a:t>the</a:t>
            </a:r>
            <a:r>
              <a:rPr sz="1600" spc="-85" dirty="0">
                <a:solidFill>
                  <a:srgbClr val="FFFFFF"/>
                </a:solidFill>
                <a:latin typeface="Trebuchet MS"/>
                <a:cs typeface="Trebuchet MS"/>
              </a:rPr>
              <a:t> </a:t>
            </a:r>
            <a:r>
              <a:rPr sz="1600" spc="15" dirty="0">
                <a:solidFill>
                  <a:srgbClr val="FFFFFF"/>
                </a:solidFill>
                <a:latin typeface="Trebuchet MS"/>
                <a:cs typeface="Trebuchet MS"/>
              </a:rPr>
              <a:t>chemistry</a:t>
            </a:r>
            <a:r>
              <a:rPr sz="1600" spc="20" dirty="0">
                <a:solidFill>
                  <a:srgbClr val="FFFFFF"/>
                </a:solidFill>
                <a:latin typeface="Trebuchet MS"/>
                <a:cs typeface="Trebuchet MS"/>
              </a:rPr>
              <a:t> </a:t>
            </a:r>
            <a:r>
              <a:rPr sz="1600" spc="15" dirty="0">
                <a:solidFill>
                  <a:srgbClr val="FFFFFF"/>
                </a:solidFill>
                <a:latin typeface="Trebuchet MS"/>
                <a:cs typeface="Trebuchet MS"/>
              </a:rPr>
              <a:t>between</a:t>
            </a:r>
            <a:r>
              <a:rPr sz="1600" spc="-55" dirty="0">
                <a:solidFill>
                  <a:srgbClr val="FFFFFF"/>
                </a:solidFill>
                <a:latin typeface="Trebuchet MS"/>
                <a:cs typeface="Trebuchet MS"/>
              </a:rPr>
              <a:t> </a:t>
            </a:r>
            <a:r>
              <a:rPr sz="1600" spc="30" dirty="0">
                <a:solidFill>
                  <a:srgbClr val="FFFFFF"/>
                </a:solidFill>
                <a:latin typeface="Trebuchet MS"/>
                <a:cs typeface="Trebuchet MS"/>
              </a:rPr>
              <a:t>chips</a:t>
            </a:r>
            <a:r>
              <a:rPr sz="1600" spc="25" dirty="0">
                <a:solidFill>
                  <a:srgbClr val="FFFFFF"/>
                </a:solidFill>
                <a:latin typeface="Trebuchet MS"/>
                <a:cs typeface="Trebuchet MS"/>
              </a:rPr>
              <a:t> and</a:t>
            </a:r>
            <a:r>
              <a:rPr sz="1600" spc="-20" dirty="0">
                <a:solidFill>
                  <a:srgbClr val="FFFFFF"/>
                </a:solidFill>
                <a:latin typeface="Trebuchet MS"/>
                <a:cs typeface="Trebuchet MS"/>
              </a:rPr>
              <a:t> </a:t>
            </a:r>
            <a:r>
              <a:rPr sz="1600" spc="15" dirty="0">
                <a:solidFill>
                  <a:srgbClr val="FFFFFF"/>
                </a:solidFill>
                <a:latin typeface="Trebuchet MS"/>
                <a:cs typeface="Trebuchet MS"/>
              </a:rPr>
              <a:t>burritos</a:t>
            </a:r>
            <a:r>
              <a:rPr sz="1600" spc="55" dirty="0">
                <a:solidFill>
                  <a:srgbClr val="FFFFFF"/>
                </a:solidFill>
                <a:latin typeface="Trebuchet MS"/>
                <a:cs typeface="Trebuchet MS"/>
              </a:rPr>
              <a:t> </a:t>
            </a:r>
            <a:r>
              <a:rPr sz="1600" spc="25" dirty="0">
                <a:solidFill>
                  <a:srgbClr val="FFFFFF"/>
                </a:solidFill>
                <a:latin typeface="Trebuchet MS"/>
                <a:cs typeface="Trebuchet MS"/>
              </a:rPr>
              <a:t>and</a:t>
            </a:r>
            <a:r>
              <a:rPr sz="1600" spc="-15" dirty="0">
                <a:solidFill>
                  <a:srgbClr val="FFFFFF"/>
                </a:solidFill>
                <a:latin typeface="Trebuchet MS"/>
                <a:cs typeface="Trebuchet MS"/>
              </a:rPr>
              <a:t> </a:t>
            </a:r>
            <a:r>
              <a:rPr sz="1600" spc="15" dirty="0">
                <a:solidFill>
                  <a:srgbClr val="FFFFFF"/>
                </a:solidFill>
                <a:latin typeface="Trebuchet MS"/>
                <a:cs typeface="Trebuchet MS"/>
              </a:rPr>
              <a:t>found</a:t>
            </a:r>
            <a:r>
              <a:rPr sz="1600" spc="-60" dirty="0">
                <a:solidFill>
                  <a:srgbClr val="FFFFFF"/>
                </a:solidFill>
                <a:latin typeface="Trebuchet MS"/>
                <a:cs typeface="Trebuchet MS"/>
              </a:rPr>
              <a:t> </a:t>
            </a:r>
            <a:r>
              <a:rPr sz="1600" spc="30" dirty="0">
                <a:solidFill>
                  <a:srgbClr val="FFFFFF"/>
                </a:solidFill>
                <a:latin typeface="Trebuchet MS"/>
                <a:cs typeface="Trebuchet MS"/>
              </a:rPr>
              <a:t>people</a:t>
            </a:r>
            <a:r>
              <a:rPr sz="1600" spc="20" dirty="0">
                <a:solidFill>
                  <a:srgbClr val="FFFFFF"/>
                </a:solidFill>
                <a:latin typeface="Trebuchet MS"/>
                <a:cs typeface="Trebuchet MS"/>
              </a:rPr>
              <a:t> </a:t>
            </a:r>
            <a:r>
              <a:rPr sz="1600" spc="-5" dirty="0">
                <a:solidFill>
                  <a:srgbClr val="FFFFFF"/>
                </a:solidFill>
                <a:latin typeface="Trebuchet MS"/>
                <a:cs typeface="Trebuchet MS"/>
              </a:rPr>
              <a:t>actually</a:t>
            </a:r>
            <a:r>
              <a:rPr sz="1600" spc="-100" dirty="0">
                <a:solidFill>
                  <a:srgbClr val="FFFFFF"/>
                </a:solidFill>
                <a:latin typeface="Trebuchet MS"/>
                <a:cs typeface="Trebuchet MS"/>
              </a:rPr>
              <a:t> </a:t>
            </a:r>
            <a:r>
              <a:rPr sz="1600" spc="15" dirty="0">
                <a:solidFill>
                  <a:srgbClr val="FFFFFF"/>
                </a:solidFill>
                <a:latin typeface="Trebuchet MS"/>
                <a:cs typeface="Trebuchet MS"/>
              </a:rPr>
              <a:t>preferred</a:t>
            </a:r>
            <a:r>
              <a:rPr sz="1600" spc="-50" dirty="0">
                <a:solidFill>
                  <a:srgbClr val="FFFFFF"/>
                </a:solidFill>
                <a:latin typeface="Trebuchet MS"/>
                <a:cs typeface="Trebuchet MS"/>
              </a:rPr>
              <a:t> </a:t>
            </a:r>
            <a:r>
              <a:rPr sz="1600" spc="45" dirty="0">
                <a:solidFill>
                  <a:srgbClr val="FFFFFF"/>
                </a:solidFill>
                <a:latin typeface="Trebuchet MS"/>
                <a:cs typeface="Trebuchet MS"/>
              </a:rPr>
              <a:t>having  </a:t>
            </a:r>
            <a:r>
              <a:rPr sz="1600" spc="30" dirty="0">
                <a:solidFill>
                  <a:srgbClr val="FFFFFF"/>
                </a:solidFill>
                <a:latin typeface="Trebuchet MS"/>
                <a:cs typeface="Trebuchet MS"/>
              </a:rPr>
              <a:t>chips </a:t>
            </a:r>
            <a:r>
              <a:rPr sz="1600" spc="-25" dirty="0">
                <a:solidFill>
                  <a:srgbClr val="FFFFFF"/>
                </a:solidFill>
                <a:latin typeface="Trebuchet MS"/>
                <a:cs typeface="Trebuchet MS"/>
              </a:rPr>
              <a:t>with</a:t>
            </a:r>
            <a:r>
              <a:rPr sz="1600" spc="-114" dirty="0">
                <a:solidFill>
                  <a:srgbClr val="FFFFFF"/>
                </a:solidFill>
                <a:latin typeface="Trebuchet MS"/>
                <a:cs typeface="Trebuchet MS"/>
              </a:rPr>
              <a:t> </a:t>
            </a:r>
            <a:r>
              <a:rPr sz="1600" spc="5" dirty="0">
                <a:solidFill>
                  <a:srgbClr val="FFFFFF"/>
                </a:solidFill>
                <a:latin typeface="Trebuchet MS"/>
                <a:cs typeface="Trebuchet MS"/>
              </a:rPr>
              <a:t>burritos.</a:t>
            </a:r>
            <a:endParaRPr sz="1600">
              <a:latin typeface="Trebuchet MS"/>
              <a:cs typeface="Trebuchet MS"/>
            </a:endParaRPr>
          </a:p>
          <a:p>
            <a:pPr marL="241300" indent="-228600">
              <a:lnSpc>
                <a:spcPct val="100000"/>
              </a:lnSpc>
              <a:spcBef>
                <a:spcPts val="994"/>
              </a:spcBef>
              <a:buFont typeface="Arial"/>
              <a:buChar char="•"/>
              <a:tabLst>
                <a:tab pos="240665" algn="l"/>
                <a:tab pos="241300" algn="l"/>
              </a:tabLst>
            </a:pPr>
            <a:r>
              <a:rPr sz="1600" spc="20" dirty="0">
                <a:solidFill>
                  <a:srgbClr val="FFFFFF"/>
                </a:solidFill>
                <a:latin typeface="Trebuchet MS"/>
                <a:cs typeface="Trebuchet MS"/>
              </a:rPr>
              <a:t>We</a:t>
            </a:r>
            <a:r>
              <a:rPr sz="1600" dirty="0">
                <a:solidFill>
                  <a:srgbClr val="FFFFFF"/>
                </a:solidFill>
                <a:latin typeface="Trebuchet MS"/>
                <a:cs typeface="Trebuchet MS"/>
              </a:rPr>
              <a:t> </a:t>
            </a:r>
            <a:r>
              <a:rPr sz="1600" spc="-10" dirty="0">
                <a:solidFill>
                  <a:srgbClr val="FFFFFF"/>
                </a:solidFill>
                <a:latin typeface="Trebuchet MS"/>
                <a:cs typeface="Trebuchet MS"/>
              </a:rPr>
              <a:t>then</a:t>
            </a:r>
            <a:r>
              <a:rPr sz="1600" spc="-65" dirty="0">
                <a:solidFill>
                  <a:srgbClr val="FFFFFF"/>
                </a:solidFill>
                <a:latin typeface="Trebuchet MS"/>
                <a:cs typeface="Trebuchet MS"/>
              </a:rPr>
              <a:t> </a:t>
            </a:r>
            <a:r>
              <a:rPr sz="1600" spc="10" dirty="0">
                <a:solidFill>
                  <a:srgbClr val="FFFFFF"/>
                </a:solidFill>
                <a:latin typeface="Trebuchet MS"/>
                <a:cs typeface="Trebuchet MS"/>
              </a:rPr>
              <a:t>saw</a:t>
            </a:r>
            <a:r>
              <a:rPr sz="1600" spc="-30" dirty="0">
                <a:solidFill>
                  <a:srgbClr val="FFFFFF"/>
                </a:solidFill>
                <a:latin typeface="Trebuchet MS"/>
                <a:cs typeface="Trebuchet MS"/>
              </a:rPr>
              <a:t> </a:t>
            </a:r>
            <a:r>
              <a:rPr sz="1600" dirty="0">
                <a:solidFill>
                  <a:srgbClr val="FFFFFF"/>
                </a:solidFill>
                <a:latin typeface="Trebuchet MS"/>
                <a:cs typeface="Trebuchet MS"/>
              </a:rPr>
              <a:t>how</a:t>
            </a:r>
            <a:r>
              <a:rPr sz="1600" spc="-40" dirty="0">
                <a:solidFill>
                  <a:srgbClr val="FFFFFF"/>
                </a:solidFill>
                <a:latin typeface="Trebuchet MS"/>
                <a:cs typeface="Trebuchet MS"/>
              </a:rPr>
              <a:t> </a:t>
            </a:r>
            <a:r>
              <a:rPr sz="1600" spc="35" dirty="0">
                <a:solidFill>
                  <a:srgbClr val="FFFFFF"/>
                </a:solidFill>
                <a:latin typeface="Trebuchet MS"/>
                <a:cs typeface="Trebuchet MS"/>
              </a:rPr>
              <a:t>having</a:t>
            </a:r>
            <a:r>
              <a:rPr sz="1600" spc="10" dirty="0">
                <a:solidFill>
                  <a:srgbClr val="FFFFFF"/>
                </a:solidFill>
                <a:latin typeface="Trebuchet MS"/>
                <a:cs typeface="Trebuchet MS"/>
              </a:rPr>
              <a:t> </a:t>
            </a:r>
            <a:r>
              <a:rPr sz="1600" spc="-5" dirty="0">
                <a:solidFill>
                  <a:srgbClr val="FFFFFF"/>
                </a:solidFill>
                <a:latin typeface="Trebuchet MS"/>
                <a:cs typeface="Trebuchet MS"/>
              </a:rPr>
              <a:t>a</a:t>
            </a:r>
            <a:r>
              <a:rPr sz="1600" spc="-75" dirty="0">
                <a:solidFill>
                  <a:srgbClr val="FFFFFF"/>
                </a:solidFill>
                <a:latin typeface="Trebuchet MS"/>
                <a:cs typeface="Trebuchet MS"/>
              </a:rPr>
              <a:t> </a:t>
            </a:r>
            <a:r>
              <a:rPr sz="1600" spc="15" dirty="0">
                <a:solidFill>
                  <a:srgbClr val="FFFFFF"/>
                </a:solidFill>
                <a:latin typeface="Trebuchet MS"/>
                <a:cs typeface="Trebuchet MS"/>
              </a:rPr>
              <a:t>website</a:t>
            </a:r>
            <a:r>
              <a:rPr sz="1600" spc="-55" dirty="0">
                <a:solidFill>
                  <a:srgbClr val="FFFFFF"/>
                </a:solidFill>
                <a:latin typeface="Trebuchet MS"/>
                <a:cs typeface="Trebuchet MS"/>
              </a:rPr>
              <a:t> </a:t>
            </a:r>
            <a:r>
              <a:rPr sz="1600" spc="5" dirty="0">
                <a:solidFill>
                  <a:srgbClr val="FFFFFF"/>
                </a:solidFill>
                <a:latin typeface="Trebuchet MS"/>
                <a:cs typeface="Trebuchet MS"/>
              </a:rPr>
              <a:t>in</a:t>
            </a:r>
            <a:r>
              <a:rPr sz="1600" spc="-204" dirty="0">
                <a:solidFill>
                  <a:srgbClr val="FFFFFF"/>
                </a:solidFill>
                <a:latin typeface="Trebuchet MS"/>
                <a:cs typeface="Trebuchet MS"/>
              </a:rPr>
              <a:t> </a:t>
            </a:r>
            <a:r>
              <a:rPr sz="1600" spc="-25" dirty="0">
                <a:solidFill>
                  <a:srgbClr val="FFFFFF"/>
                </a:solidFill>
                <a:latin typeface="Trebuchet MS"/>
                <a:cs typeface="Trebuchet MS"/>
              </a:rPr>
              <a:t>Yelp,</a:t>
            </a:r>
            <a:r>
              <a:rPr sz="1600" spc="-225" dirty="0">
                <a:solidFill>
                  <a:srgbClr val="FFFFFF"/>
                </a:solidFill>
                <a:latin typeface="Trebuchet MS"/>
                <a:cs typeface="Trebuchet MS"/>
              </a:rPr>
              <a:t> </a:t>
            </a:r>
            <a:r>
              <a:rPr sz="1600" spc="20" dirty="0">
                <a:solidFill>
                  <a:srgbClr val="FFFFFF"/>
                </a:solidFill>
                <a:latin typeface="Trebuchet MS"/>
                <a:cs typeface="Trebuchet MS"/>
              </a:rPr>
              <a:t>also</a:t>
            </a:r>
            <a:r>
              <a:rPr sz="1600" spc="-25" dirty="0">
                <a:solidFill>
                  <a:srgbClr val="FFFFFF"/>
                </a:solidFill>
                <a:latin typeface="Trebuchet MS"/>
                <a:cs typeface="Trebuchet MS"/>
              </a:rPr>
              <a:t> </a:t>
            </a:r>
            <a:r>
              <a:rPr sz="1600" spc="30" dirty="0">
                <a:solidFill>
                  <a:srgbClr val="FFFFFF"/>
                </a:solidFill>
                <a:latin typeface="Trebuchet MS"/>
                <a:cs typeface="Trebuchet MS"/>
              </a:rPr>
              <a:t>leads</a:t>
            </a:r>
            <a:r>
              <a:rPr sz="1600" spc="-30" dirty="0">
                <a:solidFill>
                  <a:srgbClr val="FFFFFF"/>
                </a:solidFill>
                <a:latin typeface="Trebuchet MS"/>
                <a:cs typeface="Trebuchet MS"/>
              </a:rPr>
              <a:t> </a:t>
            </a:r>
            <a:r>
              <a:rPr sz="1600" spc="-25" dirty="0">
                <a:solidFill>
                  <a:srgbClr val="FFFFFF"/>
                </a:solidFill>
                <a:latin typeface="Trebuchet MS"/>
                <a:cs typeface="Trebuchet MS"/>
              </a:rPr>
              <a:t>to</a:t>
            </a:r>
            <a:r>
              <a:rPr sz="1600" spc="-110" dirty="0">
                <a:solidFill>
                  <a:srgbClr val="FFFFFF"/>
                </a:solidFill>
                <a:latin typeface="Trebuchet MS"/>
                <a:cs typeface="Trebuchet MS"/>
              </a:rPr>
              <a:t> </a:t>
            </a:r>
            <a:r>
              <a:rPr sz="1600" spc="-5" dirty="0">
                <a:solidFill>
                  <a:srgbClr val="FFFFFF"/>
                </a:solidFill>
                <a:latin typeface="Trebuchet MS"/>
                <a:cs typeface="Trebuchet MS"/>
              </a:rPr>
              <a:t>a</a:t>
            </a:r>
            <a:r>
              <a:rPr sz="1600" spc="-60" dirty="0">
                <a:solidFill>
                  <a:srgbClr val="FFFFFF"/>
                </a:solidFill>
                <a:latin typeface="Trebuchet MS"/>
                <a:cs typeface="Trebuchet MS"/>
              </a:rPr>
              <a:t> </a:t>
            </a:r>
            <a:r>
              <a:rPr sz="1600" spc="40" dirty="0">
                <a:solidFill>
                  <a:srgbClr val="FFFFFF"/>
                </a:solidFill>
                <a:latin typeface="Trebuchet MS"/>
                <a:cs typeface="Trebuchet MS"/>
              </a:rPr>
              <a:t>kind</a:t>
            </a:r>
            <a:r>
              <a:rPr sz="1600" spc="-25" dirty="0">
                <a:solidFill>
                  <a:srgbClr val="FFFFFF"/>
                </a:solidFill>
                <a:latin typeface="Trebuchet MS"/>
                <a:cs typeface="Trebuchet MS"/>
              </a:rPr>
              <a:t> of</a:t>
            </a:r>
            <a:r>
              <a:rPr sz="1600" spc="-95" dirty="0">
                <a:solidFill>
                  <a:srgbClr val="FFFFFF"/>
                </a:solidFill>
                <a:latin typeface="Trebuchet MS"/>
                <a:cs typeface="Trebuchet MS"/>
              </a:rPr>
              <a:t> </a:t>
            </a:r>
            <a:r>
              <a:rPr sz="1600" spc="-15" dirty="0">
                <a:solidFill>
                  <a:srgbClr val="FFFFFF"/>
                </a:solidFill>
                <a:latin typeface="Trebuchet MS"/>
                <a:cs typeface="Trebuchet MS"/>
              </a:rPr>
              <a:t>better</a:t>
            </a:r>
            <a:r>
              <a:rPr sz="1600" spc="-70" dirty="0">
                <a:solidFill>
                  <a:srgbClr val="FFFFFF"/>
                </a:solidFill>
                <a:latin typeface="Trebuchet MS"/>
                <a:cs typeface="Trebuchet MS"/>
              </a:rPr>
              <a:t> </a:t>
            </a:r>
            <a:r>
              <a:rPr sz="1600" spc="20" dirty="0">
                <a:solidFill>
                  <a:srgbClr val="FFFFFF"/>
                </a:solidFill>
                <a:latin typeface="Trebuchet MS"/>
                <a:cs typeface="Trebuchet MS"/>
              </a:rPr>
              <a:t>yelp</a:t>
            </a:r>
            <a:r>
              <a:rPr sz="1600" spc="-30" dirty="0">
                <a:solidFill>
                  <a:srgbClr val="FFFFFF"/>
                </a:solidFill>
                <a:latin typeface="Trebuchet MS"/>
                <a:cs typeface="Trebuchet MS"/>
              </a:rPr>
              <a:t> </a:t>
            </a:r>
            <a:r>
              <a:rPr sz="1600" spc="-15" dirty="0">
                <a:solidFill>
                  <a:srgbClr val="FFFFFF"/>
                </a:solidFill>
                <a:latin typeface="Trebuchet MS"/>
                <a:cs typeface="Trebuchet MS"/>
              </a:rPr>
              <a:t>rating.</a:t>
            </a:r>
            <a:r>
              <a:rPr sz="1600" spc="-290" dirty="0">
                <a:solidFill>
                  <a:srgbClr val="FFFFFF"/>
                </a:solidFill>
                <a:latin typeface="Trebuchet MS"/>
                <a:cs typeface="Trebuchet MS"/>
              </a:rPr>
              <a:t> </a:t>
            </a:r>
            <a:r>
              <a:rPr sz="1600" spc="10" dirty="0">
                <a:solidFill>
                  <a:srgbClr val="FFFFFF"/>
                </a:solidFill>
                <a:latin typeface="Trebuchet MS"/>
                <a:cs typeface="Trebuchet MS"/>
              </a:rPr>
              <a:t>The</a:t>
            </a:r>
            <a:r>
              <a:rPr sz="1600" spc="-50" dirty="0">
                <a:solidFill>
                  <a:srgbClr val="FFFFFF"/>
                </a:solidFill>
                <a:latin typeface="Trebuchet MS"/>
                <a:cs typeface="Trebuchet MS"/>
              </a:rPr>
              <a:t> </a:t>
            </a:r>
            <a:r>
              <a:rPr sz="1600" spc="15" dirty="0">
                <a:solidFill>
                  <a:srgbClr val="FFFFFF"/>
                </a:solidFill>
                <a:latin typeface="Trebuchet MS"/>
                <a:cs typeface="Trebuchet MS"/>
              </a:rPr>
              <a:t>reason</a:t>
            </a:r>
            <a:r>
              <a:rPr sz="1600" spc="-25" dirty="0">
                <a:solidFill>
                  <a:srgbClr val="FFFFFF"/>
                </a:solidFill>
                <a:latin typeface="Trebuchet MS"/>
                <a:cs typeface="Trebuchet MS"/>
              </a:rPr>
              <a:t> </a:t>
            </a:r>
            <a:r>
              <a:rPr sz="1600" spc="25" dirty="0">
                <a:solidFill>
                  <a:srgbClr val="FFFFFF"/>
                </a:solidFill>
                <a:latin typeface="Trebuchet MS"/>
                <a:cs typeface="Trebuchet MS"/>
              </a:rPr>
              <a:t>being,</a:t>
            </a:r>
            <a:endParaRPr sz="1600">
              <a:latin typeface="Trebuchet MS"/>
              <a:cs typeface="Trebuchet MS"/>
            </a:endParaRPr>
          </a:p>
          <a:p>
            <a:pPr marL="241300">
              <a:lnSpc>
                <a:spcPct val="100000"/>
              </a:lnSpc>
            </a:pPr>
            <a:r>
              <a:rPr sz="1600" spc="40" dirty="0">
                <a:solidFill>
                  <a:srgbClr val="FFFFFF"/>
                </a:solidFill>
                <a:latin typeface="Trebuchet MS"/>
                <a:cs typeface="Trebuchet MS"/>
              </a:rPr>
              <a:t>people</a:t>
            </a:r>
            <a:r>
              <a:rPr sz="1600" spc="-30" dirty="0">
                <a:solidFill>
                  <a:srgbClr val="FFFFFF"/>
                </a:solidFill>
                <a:latin typeface="Trebuchet MS"/>
                <a:cs typeface="Trebuchet MS"/>
              </a:rPr>
              <a:t> </a:t>
            </a:r>
            <a:r>
              <a:rPr sz="1600" spc="50" dirty="0">
                <a:solidFill>
                  <a:srgbClr val="FFFFFF"/>
                </a:solidFill>
                <a:latin typeface="Trebuchet MS"/>
                <a:cs typeface="Trebuchet MS"/>
              </a:rPr>
              <a:t>go</a:t>
            </a:r>
            <a:r>
              <a:rPr sz="1600" spc="25" dirty="0">
                <a:solidFill>
                  <a:srgbClr val="FFFFFF"/>
                </a:solidFill>
                <a:latin typeface="Trebuchet MS"/>
                <a:cs typeface="Trebuchet MS"/>
              </a:rPr>
              <a:t> </a:t>
            </a:r>
            <a:r>
              <a:rPr sz="1600" spc="-30" dirty="0">
                <a:solidFill>
                  <a:srgbClr val="FFFFFF"/>
                </a:solidFill>
                <a:latin typeface="Trebuchet MS"/>
                <a:cs typeface="Trebuchet MS"/>
              </a:rPr>
              <a:t>to</a:t>
            </a:r>
            <a:r>
              <a:rPr sz="1600" spc="-130" dirty="0">
                <a:solidFill>
                  <a:srgbClr val="FFFFFF"/>
                </a:solidFill>
                <a:latin typeface="Trebuchet MS"/>
                <a:cs typeface="Trebuchet MS"/>
              </a:rPr>
              <a:t> </a:t>
            </a:r>
            <a:r>
              <a:rPr sz="1600" spc="10" dirty="0">
                <a:solidFill>
                  <a:srgbClr val="FFFFFF"/>
                </a:solidFill>
                <a:latin typeface="Trebuchet MS"/>
                <a:cs typeface="Trebuchet MS"/>
              </a:rPr>
              <a:t>food</a:t>
            </a:r>
            <a:r>
              <a:rPr sz="1600" spc="-25" dirty="0">
                <a:solidFill>
                  <a:srgbClr val="FFFFFF"/>
                </a:solidFill>
                <a:latin typeface="Trebuchet MS"/>
                <a:cs typeface="Trebuchet MS"/>
              </a:rPr>
              <a:t> </a:t>
            </a:r>
            <a:r>
              <a:rPr sz="1600" spc="15" dirty="0">
                <a:solidFill>
                  <a:srgbClr val="FFFFFF"/>
                </a:solidFill>
                <a:latin typeface="Trebuchet MS"/>
                <a:cs typeface="Trebuchet MS"/>
              </a:rPr>
              <a:t>websites</a:t>
            </a:r>
            <a:r>
              <a:rPr sz="1600" spc="-15" dirty="0">
                <a:solidFill>
                  <a:srgbClr val="FFFFFF"/>
                </a:solidFill>
                <a:latin typeface="Trebuchet MS"/>
                <a:cs typeface="Trebuchet MS"/>
              </a:rPr>
              <a:t> </a:t>
            </a:r>
            <a:r>
              <a:rPr sz="1600" spc="-30" dirty="0">
                <a:solidFill>
                  <a:srgbClr val="FFFFFF"/>
                </a:solidFill>
                <a:latin typeface="Trebuchet MS"/>
                <a:cs typeface="Trebuchet MS"/>
              </a:rPr>
              <a:t>to</a:t>
            </a:r>
            <a:r>
              <a:rPr sz="1600" spc="-130" dirty="0">
                <a:solidFill>
                  <a:srgbClr val="FFFFFF"/>
                </a:solidFill>
                <a:latin typeface="Trebuchet MS"/>
                <a:cs typeface="Trebuchet MS"/>
              </a:rPr>
              <a:t> </a:t>
            </a:r>
            <a:r>
              <a:rPr sz="1600" spc="5" dirty="0">
                <a:solidFill>
                  <a:srgbClr val="FFFFFF"/>
                </a:solidFill>
                <a:latin typeface="Trebuchet MS"/>
                <a:cs typeface="Trebuchet MS"/>
              </a:rPr>
              <a:t>find</a:t>
            </a:r>
            <a:r>
              <a:rPr sz="1600" spc="-65" dirty="0">
                <a:solidFill>
                  <a:srgbClr val="FFFFFF"/>
                </a:solidFill>
                <a:latin typeface="Trebuchet MS"/>
                <a:cs typeface="Trebuchet MS"/>
              </a:rPr>
              <a:t> </a:t>
            </a:r>
            <a:r>
              <a:rPr sz="1600" spc="-25" dirty="0">
                <a:solidFill>
                  <a:srgbClr val="FFFFFF"/>
                </a:solidFill>
                <a:latin typeface="Trebuchet MS"/>
                <a:cs typeface="Trebuchet MS"/>
              </a:rPr>
              <a:t>restaurants.</a:t>
            </a:r>
            <a:endParaRPr sz="1600">
              <a:latin typeface="Trebuchet MS"/>
              <a:cs typeface="Trebuchet MS"/>
            </a:endParaRPr>
          </a:p>
          <a:p>
            <a:pPr marL="241300" marR="361315" indent="-228600">
              <a:lnSpc>
                <a:spcPct val="100000"/>
              </a:lnSpc>
              <a:spcBef>
                <a:spcPts val="1000"/>
              </a:spcBef>
              <a:buFont typeface="Arial"/>
              <a:buChar char="•"/>
              <a:tabLst>
                <a:tab pos="240665" algn="l"/>
                <a:tab pos="241300" algn="l"/>
              </a:tabLst>
            </a:pPr>
            <a:r>
              <a:rPr sz="1600" spc="20" dirty="0">
                <a:solidFill>
                  <a:srgbClr val="FFFFFF"/>
                </a:solidFill>
                <a:latin typeface="Trebuchet MS"/>
                <a:cs typeface="Trebuchet MS"/>
              </a:rPr>
              <a:t>We </a:t>
            </a:r>
            <a:r>
              <a:rPr sz="1600" spc="-5" dirty="0">
                <a:solidFill>
                  <a:srgbClr val="FFFFFF"/>
                </a:solidFill>
                <a:latin typeface="Trebuchet MS"/>
                <a:cs typeface="Trebuchet MS"/>
              </a:rPr>
              <a:t>finally</a:t>
            </a:r>
            <a:r>
              <a:rPr sz="1600" spc="-65" dirty="0">
                <a:solidFill>
                  <a:srgbClr val="FFFFFF"/>
                </a:solidFill>
                <a:latin typeface="Trebuchet MS"/>
                <a:cs typeface="Trebuchet MS"/>
              </a:rPr>
              <a:t> </a:t>
            </a:r>
            <a:r>
              <a:rPr sz="1600" spc="10" dirty="0">
                <a:solidFill>
                  <a:srgbClr val="FFFFFF"/>
                </a:solidFill>
                <a:latin typeface="Trebuchet MS"/>
                <a:cs typeface="Trebuchet MS"/>
              </a:rPr>
              <a:t>saw</a:t>
            </a:r>
            <a:r>
              <a:rPr sz="1600" spc="-25" dirty="0">
                <a:solidFill>
                  <a:srgbClr val="FFFFFF"/>
                </a:solidFill>
                <a:latin typeface="Trebuchet MS"/>
                <a:cs typeface="Trebuchet MS"/>
              </a:rPr>
              <a:t> </a:t>
            </a:r>
            <a:r>
              <a:rPr sz="1600" spc="60" dirty="0">
                <a:solidFill>
                  <a:srgbClr val="FFFFFF"/>
                </a:solidFill>
                <a:latin typeface="Trebuchet MS"/>
                <a:cs typeface="Trebuchet MS"/>
              </a:rPr>
              <a:t>synergy</a:t>
            </a:r>
            <a:r>
              <a:rPr sz="1600" spc="-5" dirty="0">
                <a:solidFill>
                  <a:srgbClr val="FFFFFF"/>
                </a:solidFill>
                <a:latin typeface="Trebuchet MS"/>
                <a:cs typeface="Trebuchet MS"/>
              </a:rPr>
              <a:t> </a:t>
            </a:r>
            <a:r>
              <a:rPr sz="1600" spc="35" dirty="0">
                <a:solidFill>
                  <a:srgbClr val="FFFFFF"/>
                </a:solidFill>
                <a:latin typeface="Trebuchet MS"/>
                <a:cs typeface="Trebuchet MS"/>
              </a:rPr>
              <a:t>varied</a:t>
            </a:r>
            <a:r>
              <a:rPr sz="1600" spc="-30" dirty="0">
                <a:solidFill>
                  <a:srgbClr val="FFFFFF"/>
                </a:solidFill>
                <a:latin typeface="Trebuchet MS"/>
                <a:cs typeface="Trebuchet MS"/>
              </a:rPr>
              <a:t> </a:t>
            </a:r>
            <a:r>
              <a:rPr sz="1600" spc="-25" dirty="0">
                <a:solidFill>
                  <a:srgbClr val="FFFFFF"/>
                </a:solidFill>
                <a:latin typeface="Trebuchet MS"/>
                <a:cs typeface="Trebuchet MS"/>
              </a:rPr>
              <a:t>with</a:t>
            </a:r>
            <a:r>
              <a:rPr sz="1600" spc="-55" dirty="0">
                <a:solidFill>
                  <a:srgbClr val="FFFFFF"/>
                </a:solidFill>
                <a:latin typeface="Trebuchet MS"/>
                <a:cs typeface="Trebuchet MS"/>
              </a:rPr>
              <a:t> </a:t>
            </a:r>
            <a:r>
              <a:rPr sz="1600" spc="-10" dirty="0">
                <a:solidFill>
                  <a:srgbClr val="FFFFFF"/>
                </a:solidFill>
                <a:latin typeface="Trebuchet MS"/>
                <a:cs typeface="Trebuchet MS"/>
              </a:rPr>
              <a:t>cost</a:t>
            </a:r>
            <a:r>
              <a:rPr sz="1600" spc="-30" dirty="0">
                <a:solidFill>
                  <a:srgbClr val="FFFFFF"/>
                </a:solidFill>
                <a:latin typeface="Trebuchet MS"/>
                <a:cs typeface="Trebuchet MS"/>
              </a:rPr>
              <a:t> </a:t>
            </a:r>
            <a:r>
              <a:rPr sz="1600" spc="30" dirty="0">
                <a:solidFill>
                  <a:srgbClr val="FFFFFF"/>
                </a:solidFill>
                <a:latin typeface="Trebuchet MS"/>
                <a:cs typeface="Trebuchet MS"/>
              </a:rPr>
              <a:t>and</a:t>
            </a:r>
            <a:r>
              <a:rPr sz="1600" spc="-5" dirty="0">
                <a:solidFill>
                  <a:srgbClr val="FFFFFF"/>
                </a:solidFill>
                <a:latin typeface="Trebuchet MS"/>
                <a:cs typeface="Trebuchet MS"/>
              </a:rPr>
              <a:t> </a:t>
            </a:r>
            <a:r>
              <a:rPr sz="1600" spc="10" dirty="0">
                <a:solidFill>
                  <a:srgbClr val="FFFFFF"/>
                </a:solidFill>
                <a:latin typeface="Trebuchet MS"/>
                <a:cs typeface="Trebuchet MS"/>
              </a:rPr>
              <a:t>found</a:t>
            </a:r>
            <a:r>
              <a:rPr sz="1600" spc="-55" dirty="0">
                <a:solidFill>
                  <a:srgbClr val="FFFFFF"/>
                </a:solidFill>
                <a:latin typeface="Trebuchet MS"/>
                <a:cs typeface="Trebuchet MS"/>
              </a:rPr>
              <a:t> </a:t>
            </a:r>
            <a:r>
              <a:rPr sz="1600" dirty="0">
                <a:solidFill>
                  <a:srgbClr val="FFFFFF"/>
                </a:solidFill>
                <a:latin typeface="Trebuchet MS"/>
                <a:cs typeface="Trebuchet MS"/>
              </a:rPr>
              <a:t>how</a:t>
            </a:r>
            <a:r>
              <a:rPr sz="1600" spc="-30" dirty="0">
                <a:solidFill>
                  <a:srgbClr val="FFFFFF"/>
                </a:solidFill>
                <a:latin typeface="Trebuchet MS"/>
                <a:cs typeface="Trebuchet MS"/>
              </a:rPr>
              <a:t> </a:t>
            </a:r>
            <a:r>
              <a:rPr sz="1600" spc="-20" dirty="0">
                <a:solidFill>
                  <a:srgbClr val="FFFFFF"/>
                </a:solidFill>
                <a:latin typeface="Trebuchet MS"/>
                <a:cs typeface="Trebuchet MS"/>
              </a:rPr>
              <a:t>the</a:t>
            </a:r>
            <a:r>
              <a:rPr sz="1600" spc="-100" dirty="0">
                <a:solidFill>
                  <a:srgbClr val="FFFFFF"/>
                </a:solidFill>
                <a:latin typeface="Trebuchet MS"/>
                <a:cs typeface="Trebuchet MS"/>
              </a:rPr>
              <a:t> </a:t>
            </a:r>
            <a:r>
              <a:rPr sz="1600" spc="-15" dirty="0">
                <a:solidFill>
                  <a:srgbClr val="FFFFFF"/>
                </a:solidFill>
                <a:latin typeface="Trebuchet MS"/>
                <a:cs typeface="Trebuchet MS"/>
              </a:rPr>
              <a:t>restaurants</a:t>
            </a:r>
            <a:r>
              <a:rPr sz="1600" spc="-30" dirty="0">
                <a:solidFill>
                  <a:srgbClr val="FFFFFF"/>
                </a:solidFill>
                <a:latin typeface="Trebuchet MS"/>
                <a:cs typeface="Trebuchet MS"/>
              </a:rPr>
              <a:t> </a:t>
            </a:r>
            <a:r>
              <a:rPr sz="1600" spc="5" dirty="0">
                <a:solidFill>
                  <a:srgbClr val="FFFFFF"/>
                </a:solidFill>
                <a:latin typeface="Trebuchet MS"/>
                <a:cs typeface="Trebuchet MS"/>
              </a:rPr>
              <a:t>in</a:t>
            </a:r>
            <a:r>
              <a:rPr sz="1600" spc="-25" dirty="0">
                <a:solidFill>
                  <a:srgbClr val="FFFFFF"/>
                </a:solidFill>
                <a:latin typeface="Trebuchet MS"/>
                <a:cs typeface="Trebuchet MS"/>
              </a:rPr>
              <a:t> </a:t>
            </a:r>
            <a:r>
              <a:rPr sz="1600" spc="-5" dirty="0">
                <a:solidFill>
                  <a:srgbClr val="FFFFFF"/>
                </a:solidFill>
                <a:latin typeface="Trebuchet MS"/>
                <a:cs typeface="Trebuchet MS"/>
              </a:rPr>
              <a:t>La</a:t>
            </a:r>
            <a:r>
              <a:rPr sz="1600" spc="-45" dirty="0">
                <a:solidFill>
                  <a:srgbClr val="FFFFFF"/>
                </a:solidFill>
                <a:latin typeface="Trebuchet MS"/>
                <a:cs typeface="Trebuchet MS"/>
              </a:rPr>
              <a:t> </a:t>
            </a:r>
            <a:r>
              <a:rPr sz="1600" spc="-55" dirty="0">
                <a:solidFill>
                  <a:srgbClr val="FFFFFF"/>
                </a:solidFill>
                <a:latin typeface="Trebuchet MS"/>
                <a:cs typeface="Trebuchet MS"/>
              </a:rPr>
              <a:t>Jolla</a:t>
            </a:r>
            <a:r>
              <a:rPr sz="1600" spc="-120" dirty="0">
                <a:solidFill>
                  <a:srgbClr val="FFFFFF"/>
                </a:solidFill>
                <a:latin typeface="Trebuchet MS"/>
                <a:cs typeface="Trebuchet MS"/>
              </a:rPr>
              <a:t> </a:t>
            </a:r>
            <a:r>
              <a:rPr sz="1600" spc="-5" dirty="0">
                <a:solidFill>
                  <a:srgbClr val="FFFFFF"/>
                </a:solidFill>
                <a:latin typeface="Trebuchet MS"/>
                <a:cs typeface="Trebuchet MS"/>
              </a:rPr>
              <a:t>were</a:t>
            </a:r>
            <a:r>
              <a:rPr sz="1600" spc="-35" dirty="0">
                <a:solidFill>
                  <a:srgbClr val="FFFFFF"/>
                </a:solidFill>
                <a:latin typeface="Trebuchet MS"/>
                <a:cs typeface="Trebuchet MS"/>
              </a:rPr>
              <a:t> </a:t>
            </a:r>
            <a:r>
              <a:rPr sz="1600" spc="40" dirty="0">
                <a:solidFill>
                  <a:srgbClr val="FFFFFF"/>
                </a:solidFill>
                <a:latin typeface="Trebuchet MS"/>
                <a:cs typeface="Trebuchet MS"/>
              </a:rPr>
              <a:t>overpricing</a:t>
            </a:r>
            <a:r>
              <a:rPr sz="1600" spc="45" dirty="0">
                <a:solidFill>
                  <a:srgbClr val="FFFFFF"/>
                </a:solidFill>
                <a:latin typeface="Trebuchet MS"/>
                <a:cs typeface="Trebuchet MS"/>
              </a:rPr>
              <a:t> </a:t>
            </a:r>
            <a:r>
              <a:rPr sz="1600" spc="-15" dirty="0">
                <a:solidFill>
                  <a:srgbClr val="FFFFFF"/>
                </a:solidFill>
                <a:latin typeface="Trebuchet MS"/>
                <a:cs typeface="Trebuchet MS"/>
              </a:rPr>
              <a:t>their  </a:t>
            </a:r>
            <a:r>
              <a:rPr sz="1600" spc="5" dirty="0">
                <a:solidFill>
                  <a:srgbClr val="FFFFFF"/>
                </a:solidFill>
                <a:latin typeface="Trebuchet MS"/>
                <a:cs typeface="Trebuchet MS"/>
              </a:rPr>
              <a:t>burritos.</a:t>
            </a:r>
            <a:endParaRPr sz="1600">
              <a:latin typeface="Trebuchet MS"/>
              <a:cs typeface="Trebuchet M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236" y="696213"/>
            <a:ext cx="10193527" cy="477054"/>
          </a:xfrm>
          <a:effectLst>
            <a:outerShdw blurRad="50800" dist="38100" dir="2700000" algn="tl" rotWithShape="0">
              <a:prstClr val="black">
                <a:alpha val="40000"/>
              </a:prstClr>
            </a:outerShdw>
          </a:effectLst>
        </p:spPr>
        <p:txBody>
          <a:bodyPr/>
          <a:lstStyle/>
          <a:p>
            <a:r>
              <a:rPr lang="en-US" dirty="0" smtClean="0"/>
              <a:t>                        </a:t>
            </a:r>
            <a:r>
              <a:rPr lang="en-US" i="0" dirty="0" smtClean="0"/>
              <a:t>HYPOTHESIS TESTING</a:t>
            </a:r>
            <a:endParaRPr lang="en-US" i="0" dirty="0"/>
          </a:p>
        </p:txBody>
      </p:sp>
      <p:sp>
        <p:nvSpPr>
          <p:cNvPr id="3" name="TextBox 2"/>
          <p:cNvSpPr txBox="1"/>
          <p:nvPr/>
        </p:nvSpPr>
        <p:spPr>
          <a:xfrm>
            <a:off x="2743200" y="2514600"/>
            <a:ext cx="7086600" cy="1323439"/>
          </a:xfrm>
          <a:prstGeom prst="rect">
            <a:avLst/>
          </a:prstGeom>
          <a:noFill/>
        </p:spPr>
        <p:txBody>
          <a:bodyPr wrap="square" rtlCol="0">
            <a:spAutoFit/>
          </a:bodyPr>
          <a:lstStyle/>
          <a:p>
            <a:r>
              <a:rPr lang="en-US" sz="2800" dirty="0" smtClean="0">
                <a:solidFill>
                  <a:schemeClr val="bg1"/>
                </a:solidFill>
              </a:rPr>
              <a:t>         </a:t>
            </a:r>
            <a:r>
              <a:rPr lang="en-US" sz="2600" dirty="0" smtClean="0">
                <a:solidFill>
                  <a:schemeClr val="bg1"/>
                </a:solidFill>
              </a:rPr>
              <a:t>Mean cost total is 7.04828042328</a:t>
            </a:r>
          </a:p>
          <a:p>
            <a:r>
              <a:rPr lang="en-US" sz="2600" dirty="0" smtClean="0">
                <a:solidFill>
                  <a:schemeClr val="bg1"/>
                </a:solidFill>
              </a:rPr>
              <a:t>          Assumed mean cost total is 7.047</a:t>
            </a:r>
          </a:p>
          <a:p>
            <a:r>
              <a:rPr lang="en-US" sz="2600" dirty="0" smtClean="0">
                <a:solidFill>
                  <a:schemeClr val="bg1"/>
                </a:solidFill>
              </a:rPr>
              <a:t>         p-value of cost is 0.000680121461614</a:t>
            </a:r>
            <a:endParaRPr lang="en-US" sz="2600"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64508" y="512063"/>
            <a:ext cx="4101084" cy="9677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317619" y="592962"/>
            <a:ext cx="3486150" cy="543560"/>
          </a:xfrm>
          <a:prstGeom prst="rect">
            <a:avLst/>
          </a:prstGeom>
        </p:spPr>
        <p:txBody>
          <a:bodyPr vert="horz" wrap="square" lIns="0" tIns="12065" rIns="0" bIns="0" rtlCol="0">
            <a:spAutoFit/>
          </a:bodyPr>
          <a:lstStyle/>
          <a:p>
            <a:pPr marL="12700">
              <a:lnSpc>
                <a:spcPct val="100000"/>
              </a:lnSpc>
              <a:spcBef>
                <a:spcPts val="95"/>
              </a:spcBef>
            </a:pPr>
            <a:r>
              <a:rPr sz="3400" i="0" spc="-180" dirty="0">
                <a:latin typeface="Georgia"/>
                <a:cs typeface="Georgia"/>
              </a:rPr>
              <a:t>FINALLY</a:t>
            </a:r>
            <a:r>
              <a:rPr sz="3400" i="0" spc="-65" dirty="0">
                <a:latin typeface="Georgia"/>
                <a:cs typeface="Georgia"/>
              </a:rPr>
              <a:t> </a:t>
            </a:r>
            <a:r>
              <a:rPr sz="3400" i="0" spc="-85" dirty="0">
                <a:latin typeface="Georgia"/>
                <a:cs typeface="Georgia"/>
              </a:rPr>
              <a:t>THIS!!</a:t>
            </a:r>
            <a:endParaRPr sz="3400">
              <a:latin typeface="Georgia"/>
              <a:cs typeface="Georgia"/>
            </a:endParaRPr>
          </a:p>
        </p:txBody>
      </p:sp>
      <p:sp>
        <p:nvSpPr>
          <p:cNvPr id="4" name="object 4"/>
          <p:cNvSpPr txBox="1"/>
          <p:nvPr/>
        </p:nvSpPr>
        <p:spPr>
          <a:xfrm>
            <a:off x="8768333" y="3453765"/>
            <a:ext cx="3046730" cy="1245235"/>
          </a:xfrm>
          <a:prstGeom prst="rect">
            <a:avLst/>
          </a:prstGeom>
        </p:spPr>
        <p:txBody>
          <a:bodyPr vert="horz" wrap="square" lIns="0" tIns="13335" rIns="0" bIns="0" rtlCol="0">
            <a:spAutoFit/>
          </a:bodyPr>
          <a:lstStyle/>
          <a:p>
            <a:pPr marL="12700" marR="5080" indent="12065">
              <a:lnSpc>
                <a:spcPct val="100000"/>
              </a:lnSpc>
              <a:spcBef>
                <a:spcPts val="105"/>
              </a:spcBef>
            </a:pPr>
            <a:r>
              <a:rPr sz="2000" spc="25" dirty="0">
                <a:solidFill>
                  <a:srgbClr val="FFFFFF"/>
                </a:solidFill>
                <a:latin typeface="Trebuchet MS"/>
                <a:cs typeface="Trebuchet MS"/>
              </a:rPr>
              <a:t>Visit </a:t>
            </a:r>
            <a:r>
              <a:rPr sz="2000" spc="30" dirty="0">
                <a:solidFill>
                  <a:srgbClr val="FFFFFF"/>
                </a:solidFill>
                <a:latin typeface="Trebuchet MS"/>
                <a:cs typeface="Trebuchet MS"/>
              </a:rPr>
              <a:t>our </a:t>
            </a:r>
            <a:r>
              <a:rPr sz="2000" spc="20" dirty="0">
                <a:solidFill>
                  <a:srgbClr val="FFFFFF"/>
                </a:solidFill>
                <a:latin typeface="Trebuchet MS"/>
                <a:cs typeface="Trebuchet MS"/>
              </a:rPr>
              <a:t>new </a:t>
            </a:r>
            <a:r>
              <a:rPr sz="2000" spc="-35" dirty="0">
                <a:solidFill>
                  <a:srgbClr val="FFFFFF"/>
                </a:solidFill>
                <a:latin typeface="Trebuchet MS"/>
                <a:cs typeface="Trebuchet MS"/>
              </a:rPr>
              <a:t>Restaurant!!  </a:t>
            </a:r>
            <a:r>
              <a:rPr sz="2000" spc="-80" dirty="0">
                <a:solidFill>
                  <a:srgbClr val="FFFFFF"/>
                </a:solidFill>
                <a:latin typeface="Trebuchet MS"/>
                <a:cs typeface="Trebuchet MS"/>
              </a:rPr>
              <a:t>It’s </a:t>
            </a:r>
            <a:r>
              <a:rPr sz="2000" spc="60" dirty="0">
                <a:solidFill>
                  <a:srgbClr val="FFFFFF"/>
                </a:solidFill>
                <a:latin typeface="Trebuchet MS"/>
                <a:cs typeface="Trebuchet MS"/>
              </a:rPr>
              <a:t>running </a:t>
            </a:r>
            <a:r>
              <a:rPr sz="2000" spc="30" dirty="0">
                <a:solidFill>
                  <a:srgbClr val="FFFFFF"/>
                </a:solidFill>
                <a:latin typeface="Trebuchet MS"/>
                <a:cs typeface="Trebuchet MS"/>
              </a:rPr>
              <a:t>successfully  </a:t>
            </a:r>
            <a:r>
              <a:rPr sz="2000" spc="-40" dirty="0">
                <a:solidFill>
                  <a:srgbClr val="FFFFFF"/>
                </a:solidFill>
                <a:latin typeface="Trebuchet MS"/>
                <a:cs typeface="Trebuchet MS"/>
              </a:rPr>
              <a:t>after </a:t>
            </a:r>
            <a:r>
              <a:rPr sz="2000" spc="35" dirty="0">
                <a:solidFill>
                  <a:srgbClr val="FFFFFF"/>
                </a:solidFill>
                <a:latin typeface="Trebuchet MS"/>
                <a:cs typeface="Trebuchet MS"/>
              </a:rPr>
              <a:t>implementing </a:t>
            </a:r>
            <a:r>
              <a:rPr sz="2000" spc="-5" dirty="0">
                <a:solidFill>
                  <a:srgbClr val="FFFFFF"/>
                </a:solidFill>
                <a:latin typeface="Trebuchet MS"/>
                <a:cs typeface="Trebuchet MS"/>
              </a:rPr>
              <a:t>all</a:t>
            </a:r>
            <a:r>
              <a:rPr sz="2000" spc="-465" dirty="0">
                <a:solidFill>
                  <a:srgbClr val="FFFFFF"/>
                </a:solidFill>
                <a:latin typeface="Trebuchet MS"/>
                <a:cs typeface="Trebuchet MS"/>
              </a:rPr>
              <a:t> </a:t>
            </a:r>
            <a:r>
              <a:rPr sz="2000" spc="30" dirty="0">
                <a:solidFill>
                  <a:srgbClr val="FFFFFF"/>
                </a:solidFill>
                <a:latin typeface="Trebuchet MS"/>
                <a:cs typeface="Trebuchet MS"/>
              </a:rPr>
              <a:t>our  </a:t>
            </a:r>
            <a:r>
              <a:rPr sz="2000" spc="20" dirty="0">
                <a:solidFill>
                  <a:srgbClr val="FFFFFF"/>
                </a:solidFill>
                <a:latin typeface="Trebuchet MS"/>
                <a:cs typeface="Trebuchet MS"/>
              </a:rPr>
              <a:t>insights.</a:t>
            </a:r>
            <a:endParaRPr sz="2000">
              <a:latin typeface="Trebuchet MS"/>
              <a:cs typeface="Trebuchet MS"/>
            </a:endParaRPr>
          </a:p>
        </p:txBody>
      </p:sp>
      <p:sp>
        <p:nvSpPr>
          <p:cNvPr id="5" name="object 5"/>
          <p:cNvSpPr/>
          <p:nvPr/>
        </p:nvSpPr>
        <p:spPr>
          <a:xfrm>
            <a:off x="118871" y="1769364"/>
            <a:ext cx="8142732" cy="457504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4443" y="1727961"/>
            <a:ext cx="10203180" cy="3653154"/>
          </a:xfrm>
          <a:prstGeom prst="rect">
            <a:avLst/>
          </a:prstGeom>
        </p:spPr>
        <p:txBody>
          <a:bodyPr vert="horz" wrap="square" lIns="0" tIns="60960" rIns="0" bIns="0" rtlCol="0">
            <a:spAutoFit/>
          </a:bodyPr>
          <a:lstStyle/>
          <a:p>
            <a:pPr marL="12700" marR="443230" indent="12065">
              <a:lnSpc>
                <a:spcPts val="3020"/>
              </a:lnSpc>
              <a:spcBef>
                <a:spcPts val="480"/>
              </a:spcBef>
            </a:pPr>
            <a:r>
              <a:rPr sz="2800" b="1" spc="-185" dirty="0">
                <a:solidFill>
                  <a:srgbClr val="C00000"/>
                </a:solidFill>
                <a:latin typeface="Trebuchet MS"/>
                <a:cs typeface="Trebuchet MS"/>
              </a:rPr>
              <a:t>There</a:t>
            </a:r>
            <a:r>
              <a:rPr sz="2800" b="1" spc="-465" dirty="0">
                <a:solidFill>
                  <a:srgbClr val="C00000"/>
                </a:solidFill>
                <a:latin typeface="Trebuchet MS"/>
                <a:cs typeface="Trebuchet MS"/>
              </a:rPr>
              <a:t> </a:t>
            </a:r>
            <a:r>
              <a:rPr sz="2800" b="1" spc="-125" dirty="0">
                <a:solidFill>
                  <a:srgbClr val="C00000"/>
                </a:solidFill>
                <a:latin typeface="Trebuchet MS"/>
                <a:cs typeface="Trebuchet MS"/>
              </a:rPr>
              <a:t>are</a:t>
            </a:r>
            <a:r>
              <a:rPr sz="2800" b="1" spc="-380" dirty="0">
                <a:solidFill>
                  <a:srgbClr val="C00000"/>
                </a:solidFill>
                <a:latin typeface="Trebuchet MS"/>
                <a:cs typeface="Trebuchet MS"/>
              </a:rPr>
              <a:t> </a:t>
            </a:r>
            <a:r>
              <a:rPr sz="2800" b="1" spc="-114" dirty="0">
                <a:solidFill>
                  <a:srgbClr val="C00000"/>
                </a:solidFill>
                <a:latin typeface="Trebuchet MS"/>
                <a:cs typeface="Trebuchet MS"/>
              </a:rPr>
              <a:t>10</a:t>
            </a:r>
            <a:r>
              <a:rPr sz="2800" b="1" spc="-465" dirty="0">
                <a:solidFill>
                  <a:srgbClr val="C00000"/>
                </a:solidFill>
                <a:latin typeface="Trebuchet MS"/>
                <a:cs typeface="Trebuchet MS"/>
              </a:rPr>
              <a:t> </a:t>
            </a:r>
            <a:r>
              <a:rPr sz="2800" b="1" spc="-160" dirty="0">
                <a:solidFill>
                  <a:srgbClr val="C00000"/>
                </a:solidFill>
                <a:latin typeface="Trebuchet MS"/>
                <a:cs typeface="Trebuchet MS"/>
              </a:rPr>
              <a:t>core</a:t>
            </a:r>
            <a:r>
              <a:rPr sz="2800" b="1" spc="-380" dirty="0">
                <a:solidFill>
                  <a:srgbClr val="C00000"/>
                </a:solidFill>
                <a:latin typeface="Trebuchet MS"/>
                <a:cs typeface="Trebuchet MS"/>
              </a:rPr>
              <a:t> </a:t>
            </a:r>
            <a:r>
              <a:rPr sz="2800" b="1" spc="-125" dirty="0">
                <a:solidFill>
                  <a:srgbClr val="C00000"/>
                </a:solidFill>
                <a:latin typeface="Trebuchet MS"/>
                <a:cs typeface="Trebuchet MS"/>
              </a:rPr>
              <a:t>dimensions</a:t>
            </a:r>
            <a:r>
              <a:rPr sz="2800" b="1" spc="-295" dirty="0">
                <a:solidFill>
                  <a:srgbClr val="C00000"/>
                </a:solidFill>
                <a:latin typeface="Trebuchet MS"/>
                <a:cs typeface="Trebuchet MS"/>
              </a:rPr>
              <a:t> </a:t>
            </a:r>
            <a:r>
              <a:rPr sz="2800" b="1" spc="-65" dirty="0">
                <a:solidFill>
                  <a:srgbClr val="C00000"/>
                </a:solidFill>
                <a:latin typeface="Trebuchet MS"/>
                <a:cs typeface="Trebuchet MS"/>
              </a:rPr>
              <a:t>of</a:t>
            </a:r>
            <a:r>
              <a:rPr sz="2800" b="1" spc="-250" dirty="0">
                <a:solidFill>
                  <a:srgbClr val="C00000"/>
                </a:solidFill>
                <a:latin typeface="Trebuchet MS"/>
                <a:cs typeface="Trebuchet MS"/>
              </a:rPr>
              <a:t> </a:t>
            </a:r>
            <a:r>
              <a:rPr sz="2800" b="1" spc="-120" dirty="0">
                <a:solidFill>
                  <a:srgbClr val="C00000"/>
                </a:solidFill>
                <a:latin typeface="Trebuchet MS"/>
                <a:cs typeface="Trebuchet MS"/>
              </a:rPr>
              <a:t>the</a:t>
            </a:r>
            <a:r>
              <a:rPr sz="2800" b="1" spc="-325" dirty="0">
                <a:solidFill>
                  <a:srgbClr val="C00000"/>
                </a:solidFill>
                <a:latin typeface="Trebuchet MS"/>
                <a:cs typeface="Trebuchet MS"/>
              </a:rPr>
              <a:t> </a:t>
            </a:r>
            <a:r>
              <a:rPr sz="2800" b="1" spc="-90" dirty="0">
                <a:solidFill>
                  <a:srgbClr val="C00000"/>
                </a:solidFill>
                <a:latin typeface="Trebuchet MS"/>
                <a:cs typeface="Trebuchet MS"/>
              </a:rPr>
              <a:t>San</a:t>
            </a:r>
            <a:r>
              <a:rPr sz="2800" b="1" spc="-250" dirty="0">
                <a:solidFill>
                  <a:srgbClr val="C00000"/>
                </a:solidFill>
                <a:latin typeface="Trebuchet MS"/>
                <a:cs typeface="Trebuchet MS"/>
              </a:rPr>
              <a:t> </a:t>
            </a:r>
            <a:r>
              <a:rPr sz="2800" b="1" spc="-100" dirty="0">
                <a:solidFill>
                  <a:srgbClr val="C00000"/>
                </a:solidFill>
                <a:latin typeface="Trebuchet MS"/>
                <a:cs typeface="Trebuchet MS"/>
              </a:rPr>
              <a:t>Diego</a:t>
            </a:r>
            <a:r>
              <a:rPr sz="2800" b="1" spc="-254" dirty="0">
                <a:solidFill>
                  <a:srgbClr val="C00000"/>
                </a:solidFill>
                <a:latin typeface="Trebuchet MS"/>
                <a:cs typeface="Trebuchet MS"/>
              </a:rPr>
              <a:t> </a:t>
            </a:r>
            <a:r>
              <a:rPr sz="2800" b="1" spc="-160" dirty="0">
                <a:solidFill>
                  <a:srgbClr val="C00000"/>
                </a:solidFill>
                <a:latin typeface="Trebuchet MS"/>
                <a:cs typeface="Trebuchet MS"/>
              </a:rPr>
              <a:t>burrito.</a:t>
            </a:r>
            <a:r>
              <a:rPr sz="2800" b="1" spc="-310" dirty="0">
                <a:solidFill>
                  <a:srgbClr val="C00000"/>
                </a:solidFill>
                <a:latin typeface="Trebuchet MS"/>
                <a:cs typeface="Trebuchet MS"/>
              </a:rPr>
              <a:t> </a:t>
            </a:r>
            <a:r>
              <a:rPr sz="2800" b="1" spc="-5" dirty="0">
                <a:solidFill>
                  <a:srgbClr val="C00000"/>
                </a:solidFill>
                <a:latin typeface="Trebuchet MS"/>
                <a:cs typeface="Trebuchet MS"/>
              </a:rPr>
              <a:t>*</a:t>
            </a:r>
            <a:r>
              <a:rPr sz="2800" b="1" spc="-375" dirty="0">
                <a:solidFill>
                  <a:srgbClr val="C00000"/>
                </a:solidFill>
                <a:latin typeface="Trebuchet MS"/>
                <a:cs typeface="Trebuchet MS"/>
              </a:rPr>
              <a:t> </a:t>
            </a:r>
            <a:r>
              <a:rPr sz="2800" b="1" spc="-135" dirty="0">
                <a:solidFill>
                  <a:srgbClr val="C00000"/>
                </a:solidFill>
                <a:latin typeface="Trebuchet MS"/>
                <a:cs typeface="Trebuchet MS"/>
              </a:rPr>
              <a:t>Volume</a:t>
            </a:r>
            <a:r>
              <a:rPr sz="2800" b="1" spc="-340" dirty="0">
                <a:solidFill>
                  <a:srgbClr val="C00000"/>
                </a:solidFill>
                <a:latin typeface="Trebuchet MS"/>
                <a:cs typeface="Trebuchet MS"/>
              </a:rPr>
              <a:t> </a:t>
            </a:r>
            <a:r>
              <a:rPr sz="2800" b="1" spc="-5" dirty="0">
                <a:solidFill>
                  <a:srgbClr val="C00000"/>
                </a:solidFill>
                <a:latin typeface="Trebuchet MS"/>
                <a:cs typeface="Trebuchet MS"/>
              </a:rPr>
              <a:t>*  </a:t>
            </a:r>
            <a:r>
              <a:rPr sz="2800" b="1" spc="-170" dirty="0">
                <a:solidFill>
                  <a:srgbClr val="C00000"/>
                </a:solidFill>
                <a:latin typeface="Trebuchet MS"/>
                <a:cs typeface="Trebuchet MS"/>
              </a:rPr>
              <a:t>Tortilla </a:t>
            </a:r>
            <a:r>
              <a:rPr sz="2800" b="1" spc="-130" dirty="0">
                <a:solidFill>
                  <a:srgbClr val="C00000"/>
                </a:solidFill>
                <a:latin typeface="Trebuchet MS"/>
                <a:cs typeface="Trebuchet MS"/>
              </a:rPr>
              <a:t>quality </a:t>
            </a:r>
            <a:r>
              <a:rPr sz="2800" b="1" spc="-170" dirty="0">
                <a:solidFill>
                  <a:srgbClr val="C00000"/>
                </a:solidFill>
                <a:latin typeface="Trebuchet MS"/>
                <a:cs typeface="Trebuchet MS"/>
              </a:rPr>
              <a:t>*Temperature </a:t>
            </a:r>
            <a:r>
              <a:rPr sz="2800" b="1" spc="-5" dirty="0">
                <a:solidFill>
                  <a:srgbClr val="C00000"/>
                </a:solidFill>
                <a:latin typeface="Trebuchet MS"/>
                <a:cs typeface="Trebuchet MS"/>
              </a:rPr>
              <a:t>* </a:t>
            </a:r>
            <a:r>
              <a:rPr sz="2800" b="1" spc="-35" dirty="0">
                <a:solidFill>
                  <a:srgbClr val="C00000"/>
                </a:solidFill>
                <a:latin typeface="Trebuchet MS"/>
                <a:cs typeface="Trebuchet MS"/>
              </a:rPr>
              <a:t>Meat </a:t>
            </a:r>
            <a:r>
              <a:rPr sz="2800" b="1" spc="-130" dirty="0">
                <a:solidFill>
                  <a:srgbClr val="C00000"/>
                </a:solidFill>
                <a:latin typeface="Trebuchet MS"/>
                <a:cs typeface="Trebuchet MS"/>
              </a:rPr>
              <a:t>quality </a:t>
            </a:r>
            <a:r>
              <a:rPr sz="2800" b="1" spc="-5" dirty="0">
                <a:solidFill>
                  <a:srgbClr val="C00000"/>
                </a:solidFill>
                <a:latin typeface="Trebuchet MS"/>
                <a:cs typeface="Trebuchet MS"/>
              </a:rPr>
              <a:t>* </a:t>
            </a:r>
            <a:r>
              <a:rPr sz="2800" b="1" spc="-120" dirty="0">
                <a:solidFill>
                  <a:srgbClr val="C00000"/>
                </a:solidFill>
                <a:latin typeface="Trebuchet MS"/>
                <a:cs typeface="Trebuchet MS"/>
              </a:rPr>
              <a:t>Non-meat </a:t>
            </a:r>
            <a:r>
              <a:rPr sz="2800" b="1" spc="-125" dirty="0">
                <a:solidFill>
                  <a:srgbClr val="C00000"/>
                </a:solidFill>
                <a:latin typeface="Trebuchet MS"/>
                <a:cs typeface="Trebuchet MS"/>
              </a:rPr>
              <a:t>filling  </a:t>
            </a:r>
            <a:r>
              <a:rPr sz="2800" b="1" spc="-130" dirty="0">
                <a:solidFill>
                  <a:srgbClr val="C00000"/>
                </a:solidFill>
                <a:latin typeface="Trebuchet MS"/>
                <a:cs typeface="Trebuchet MS"/>
              </a:rPr>
              <a:t>quality</a:t>
            </a:r>
            <a:r>
              <a:rPr sz="2800" b="1" spc="-340" dirty="0">
                <a:solidFill>
                  <a:srgbClr val="C00000"/>
                </a:solidFill>
                <a:latin typeface="Trebuchet MS"/>
                <a:cs typeface="Trebuchet MS"/>
              </a:rPr>
              <a:t> </a:t>
            </a:r>
            <a:r>
              <a:rPr sz="2800" b="1" spc="-5" dirty="0">
                <a:solidFill>
                  <a:srgbClr val="C00000"/>
                </a:solidFill>
                <a:latin typeface="Trebuchet MS"/>
                <a:cs typeface="Trebuchet MS"/>
              </a:rPr>
              <a:t>*</a:t>
            </a:r>
            <a:r>
              <a:rPr sz="2800" b="1" spc="-15" dirty="0">
                <a:solidFill>
                  <a:srgbClr val="C00000"/>
                </a:solidFill>
                <a:latin typeface="Trebuchet MS"/>
                <a:cs typeface="Trebuchet MS"/>
              </a:rPr>
              <a:t> </a:t>
            </a:r>
            <a:r>
              <a:rPr sz="2800" b="1" spc="-110" dirty="0">
                <a:solidFill>
                  <a:srgbClr val="C00000"/>
                </a:solidFill>
                <a:latin typeface="Trebuchet MS"/>
                <a:cs typeface="Trebuchet MS"/>
              </a:rPr>
              <a:t>Meat-to-filling</a:t>
            </a:r>
            <a:r>
              <a:rPr sz="2800" b="1" spc="-310" dirty="0">
                <a:solidFill>
                  <a:srgbClr val="C00000"/>
                </a:solidFill>
                <a:latin typeface="Trebuchet MS"/>
                <a:cs typeface="Trebuchet MS"/>
              </a:rPr>
              <a:t> </a:t>
            </a:r>
            <a:r>
              <a:rPr sz="2800" b="1" spc="-130" dirty="0">
                <a:solidFill>
                  <a:srgbClr val="C00000"/>
                </a:solidFill>
                <a:latin typeface="Trebuchet MS"/>
                <a:cs typeface="Trebuchet MS"/>
              </a:rPr>
              <a:t>ratio</a:t>
            </a:r>
            <a:r>
              <a:rPr sz="2800" b="1" spc="-345" dirty="0">
                <a:solidFill>
                  <a:srgbClr val="C00000"/>
                </a:solidFill>
                <a:latin typeface="Trebuchet MS"/>
                <a:cs typeface="Trebuchet MS"/>
              </a:rPr>
              <a:t> </a:t>
            </a:r>
            <a:r>
              <a:rPr sz="2800" b="1" spc="-5" dirty="0">
                <a:solidFill>
                  <a:srgbClr val="C00000"/>
                </a:solidFill>
                <a:latin typeface="Trebuchet MS"/>
                <a:cs typeface="Trebuchet MS"/>
              </a:rPr>
              <a:t>*</a:t>
            </a:r>
            <a:r>
              <a:rPr sz="2800" b="1" spc="-15" dirty="0">
                <a:solidFill>
                  <a:srgbClr val="C00000"/>
                </a:solidFill>
                <a:latin typeface="Trebuchet MS"/>
                <a:cs typeface="Trebuchet MS"/>
              </a:rPr>
              <a:t> </a:t>
            </a:r>
            <a:r>
              <a:rPr sz="2800" b="1" spc="-135" dirty="0">
                <a:solidFill>
                  <a:srgbClr val="C00000"/>
                </a:solidFill>
                <a:latin typeface="Trebuchet MS"/>
                <a:cs typeface="Trebuchet MS"/>
              </a:rPr>
              <a:t>Uniformity</a:t>
            </a:r>
            <a:r>
              <a:rPr sz="2800" b="1" spc="-380" dirty="0">
                <a:solidFill>
                  <a:srgbClr val="C00000"/>
                </a:solidFill>
                <a:latin typeface="Trebuchet MS"/>
                <a:cs typeface="Trebuchet MS"/>
              </a:rPr>
              <a:t> </a:t>
            </a:r>
            <a:r>
              <a:rPr sz="2800" b="1" spc="-5" dirty="0">
                <a:solidFill>
                  <a:srgbClr val="C00000"/>
                </a:solidFill>
                <a:latin typeface="Trebuchet MS"/>
                <a:cs typeface="Trebuchet MS"/>
              </a:rPr>
              <a:t>*</a:t>
            </a:r>
            <a:r>
              <a:rPr sz="2800" b="1" spc="-25" dirty="0">
                <a:solidFill>
                  <a:srgbClr val="C00000"/>
                </a:solidFill>
                <a:latin typeface="Trebuchet MS"/>
                <a:cs typeface="Trebuchet MS"/>
              </a:rPr>
              <a:t> </a:t>
            </a:r>
            <a:r>
              <a:rPr sz="2800" b="1" spc="-90" dirty="0">
                <a:solidFill>
                  <a:srgbClr val="C00000"/>
                </a:solidFill>
                <a:latin typeface="Trebuchet MS"/>
                <a:cs typeface="Trebuchet MS"/>
              </a:rPr>
              <a:t>Salsa</a:t>
            </a:r>
            <a:r>
              <a:rPr sz="2800" b="1" spc="-330" dirty="0">
                <a:solidFill>
                  <a:srgbClr val="C00000"/>
                </a:solidFill>
                <a:latin typeface="Trebuchet MS"/>
                <a:cs typeface="Trebuchet MS"/>
              </a:rPr>
              <a:t> </a:t>
            </a:r>
            <a:r>
              <a:rPr sz="2800" b="1" spc="-130" dirty="0">
                <a:solidFill>
                  <a:srgbClr val="C00000"/>
                </a:solidFill>
                <a:latin typeface="Trebuchet MS"/>
                <a:cs typeface="Trebuchet MS"/>
              </a:rPr>
              <a:t>quality</a:t>
            </a:r>
            <a:r>
              <a:rPr sz="2800" b="1" spc="-340" dirty="0">
                <a:solidFill>
                  <a:srgbClr val="C00000"/>
                </a:solidFill>
                <a:latin typeface="Trebuchet MS"/>
                <a:cs typeface="Trebuchet MS"/>
              </a:rPr>
              <a:t> </a:t>
            </a:r>
            <a:r>
              <a:rPr sz="2800" b="1" spc="-5" dirty="0">
                <a:solidFill>
                  <a:srgbClr val="C00000"/>
                </a:solidFill>
                <a:latin typeface="Trebuchet MS"/>
                <a:cs typeface="Trebuchet MS"/>
              </a:rPr>
              <a:t>*</a:t>
            </a:r>
            <a:r>
              <a:rPr sz="2800" b="1" spc="-15" dirty="0">
                <a:solidFill>
                  <a:srgbClr val="C00000"/>
                </a:solidFill>
                <a:latin typeface="Trebuchet MS"/>
                <a:cs typeface="Trebuchet MS"/>
              </a:rPr>
              <a:t> </a:t>
            </a:r>
            <a:r>
              <a:rPr sz="2800" b="1" spc="-155" dirty="0">
                <a:solidFill>
                  <a:srgbClr val="C00000"/>
                </a:solidFill>
                <a:latin typeface="Trebuchet MS"/>
                <a:cs typeface="Trebuchet MS"/>
              </a:rPr>
              <a:t>Flavor  </a:t>
            </a:r>
            <a:r>
              <a:rPr sz="2800" b="1" spc="-150" dirty="0">
                <a:solidFill>
                  <a:srgbClr val="C00000"/>
                </a:solidFill>
                <a:latin typeface="Trebuchet MS"/>
                <a:cs typeface="Trebuchet MS"/>
              </a:rPr>
              <a:t>synergy </a:t>
            </a:r>
            <a:r>
              <a:rPr sz="2800" b="1" spc="-5" dirty="0">
                <a:solidFill>
                  <a:srgbClr val="C00000"/>
                </a:solidFill>
                <a:latin typeface="Trebuchet MS"/>
                <a:cs typeface="Trebuchet MS"/>
              </a:rPr>
              <a:t>*</a:t>
            </a:r>
            <a:r>
              <a:rPr sz="2800" b="1" spc="150" dirty="0">
                <a:solidFill>
                  <a:srgbClr val="C00000"/>
                </a:solidFill>
                <a:latin typeface="Trebuchet MS"/>
                <a:cs typeface="Trebuchet MS"/>
              </a:rPr>
              <a:t> </a:t>
            </a:r>
            <a:r>
              <a:rPr sz="2800" b="1" spc="-150" dirty="0">
                <a:solidFill>
                  <a:srgbClr val="C00000"/>
                </a:solidFill>
                <a:latin typeface="Trebuchet MS"/>
                <a:cs typeface="Trebuchet MS"/>
              </a:rPr>
              <a:t>Wrapintegrity.</a:t>
            </a:r>
            <a:endParaRPr sz="2800">
              <a:latin typeface="Trebuchet MS"/>
              <a:cs typeface="Trebuchet MS"/>
            </a:endParaRPr>
          </a:p>
          <a:p>
            <a:pPr marL="12700" marR="5080" indent="12065">
              <a:lnSpc>
                <a:spcPct val="90000"/>
              </a:lnSpc>
              <a:spcBef>
                <a:spcPts val="980"/>
              </a:spcBef>
            </a:pPr>
            <a:r>
              <a:rPr sz="2800" b="1" spc="-85" dirty="0">
                <a:solidFill>
                  <a:srgbClr val="C00000"/>
                </a:solidFill>
                <a:latin typeface="Trebuchet MS"/>
                <a:cs typeface="Trebuchet MS"/>
              </a:rPr>
              <a:t>All</a:t>
            </a:r>
            <a:r>
              <a:rPr sz="2800" b="1" spc="-250" dirty="0">
                <a:solidFill>
                  <a:srgbClr val="C00000"/>
                </a:solidFill>
                <a:latin typeface="Trebuchet MS"/>
                <a:cs typeface="Trebuchet MS"/>
              </a:rPr>
              <a:t> </a:t>
            </a:r>
            <a:r>
              <a:rPr sz="2800" b="1" spc="-65" dirty="0">
                <a:solidFill>
                  <a:srgbClr val="C00000"/>
                </a:solidFill>
                <a:latin typeface="Trebuchet MS"/>
                <a:cs typeface="Trebuchet MS"/>
              </a:rPr>
              <a:t>of</a:t>
            </a:r>
            <a:r>
              <a:rPr sz="2800" b="1" spc="-229" dirty="0">
                <a:solidFill>
                  <a:srgbClr val="C00000"/>
                </a:solidFill>
                <a:latin typeface="Trebuchet MS"/>
                <a:cs typeface="Trebuchet MS"/>
              </a:rPr>
              <a:t> </a:t>
            </a:r>
            <a:r>
              <a:rPr sz="2800" b="1" spc="-135" dirty="0">
                <a:solidFill>
                  <a:srgbClr val="C00000"/>
                </a:solidFill>
                <a:latin typeface="Trebuchet MS"/>
                <a:cs typeface="Trebuchet MS"/>
              </a:rPr>
              <a:t>these</a:t>
            </a:r>
            <a:r>
              <a:rPr sz="2800" b="1" spc="-310" dirty="0">
                <a:solidFill>
                  <a:srgbClr val="C00000"/>
                </a:solidFill>
                <a:latin typeface="Trebuchet MS"/>
                <a:cs typeface="Trebuchet MS"/>
              </a:rPr>
              <a:t> </a:t>
            </a:r>
            <a:r>
              <a:rPr sz="2800" b="1" spc="-145" dirty="0">
                <a:solidFill>
                  <a:srgbClr val="C00000"/>
                </a:solidFill>
                <a:latin typeface="Trebuchet MS"/>
                <a:cs typeface="Trebuchet MS"/>
              </a:rPr>
              <a:t>measures</a:t>
            </a:r>
            <a:r>
              <a:rPr sz="2800" b="1" spc="-330" dirty="0">
                <a:solidFill>
                  <a:srgbClr val="C00000"/>
                </a:solidFill>
                <a:latin typeface="Trebuchet MS"/>
                <a:cs typeface="Trebuchet MS"/>
              </a:rPr>
              <a:t> </a:t>
            </a:r>
            <a:r>
              <a:rPr sz="2800" b="1" spc="-190" dirty="0">
                <a:solidFill>
                  <a:srgbClr val="C00000"/>
                </a:solidFill>
                <a:latin typeface="Trebuchet MS"/>
                <a:cs typeface="Trebuchet MS"/>
              </a:rPr>
              <a:t>(except</a:t>
            </a:r>
            <a:r>
              <a:rPr sz="2800" b="1" spc="-425" dirty="0">
                <a:solidFill>
                  <a:srgbClr val="C00000"/>
                </a:solidFill>
                <a:latin typeface="Trebuchet MS"/>
                <a:cs typeface="Trebuchet MS"/>
              </a:rPr>
              <a:t> </a:t>
            </a:r>
            <a:r>
              <a:rPr sz="2800" b="1" spc="-120" dirty="0">
                <a:solidFill>
                  <a:srgbClr val="C00000"/>
                </a:solidFill>
                <a:latin typeface="Trebuchet MS"/>
                <a:cs typeface="Trebuchet MS"/>
              </a:rPr>
              <a:t>for</a:t>
            </a:r>
            <a:r>
              <a:rPr sz="2800" b="1" spc="-305" dirty="0">
                <a:solidFill>
                  <a:srgbClr val="C00000"/>
                </a:solidFill>
                <a:latin typeface="Trebuchet MS"/>
                <a:cs typeface="Trebuchet MS"/>
              </a:rPr>
              <a:t> </a:t>
            </a:r>
            <a:r>
              <a:rPr sz="2800" b="1" spc="-140" dirty="0">
                <a:solidFill>
                  <a:srgbClr val="C00000"/>
                </a:solidFill>
                <a:latin typeface="Trebuchet MS"/>
                <a:cs typeface="Trebuchet MS"/>
              </a:rPr>
              <a:t>Volume)</a:t>
            </a:r>
            <a:r>
              <a:rPr sz="2800" b="1" spc="-345" dirty="0">
                <a:solidFill>
                  <a:srgbClr val="C00000"/>
                </a:solidFill>
                <a:latin typeface="Trebuchet MS"/>
                <a:cs typeface="Trebuchet MS"/>
              </a:rPr>
              <a:t> </a:t>
            </a:r>
            <a:r>
              <a:rPr sz="2800" b="1" spc="-125" dirty="0">
                <a:solidFill>
                  <a:srgbClr val="C00000"/>
                </a:solidFill>
                <a:latin typeface="Trebuchet MS"/>
                <a:cs typeface="Trebuchet MS"/>
              </a:rPr>
              <a:t>are</a:t>
            </a:r>
            <a:r>
              <a:rPr sz="2800" b="1" spc="-370" dirty="0">
                <a:solidFill>
                  <a:srgbClr val="C00000"/>
                </a:solidFill>
                <a:latin typeface="Trebuchet MS"/>
                <a:cs typeface="Trebuchet MS"/>
              </a:rPr>
              <a:t> </a:t>
            </a:r>
            <a:r>
              <a:rPr sz="2800" b="1" spc="-150" dirty="0">
                <a:solidFill>
                  <a:srgbClr val="C00000"/>
                </a:solidFill>
                <a:latin typeface="Trebuchet MS"/>
                <a:cs typeface="Trebuchet MS"/>
              </a:rPr>
              <a:t>rated</a:t>
            </a:r>
            <a:r>
              <a:rPr sz="2800" b="1" spc="-390" dirty="0">
                <a:solidFill>
                  <a:srgbClr val="C00000"/>
                </a:solidFill>
                <a:latin typeface="Trebuchet MS"/>
                <a:cs typeface="Trebuchet MS"/>
              </a:rPr>
              <a:t> </a:t>
            </a:r>
            <a:r>
              <a:rPr sz="2800" b="1" spc="-65" dirty="0">
                <a:solidFill>
                  <a:srgbClr val="C00000"/>
                </a:solidFill>
                <a:latin typeface="Trebuchet MS"/>
                <a:cs typeface="Trebuchet MS"/>
              </a:rPr>
              <a:t>on</a:t>
            </a:r>
            <a:r>
              <a:rPr sz="2800" b="1" spc="-235" dirty="0">
                <a:solidFill>
                  <a:srgbClr val="C00000"/>
                </a:solidFill>
                <a:latin typeface="Trebuchet MS"/>
                <a:cs typeface="Trebuchet MS"/>
              </a:rPr>
              <a:t> </a:t>
            </a:r>
            <a:r>
              <a:rPr sz="2800" b="1" spc="-105" dirty="0">
                <a:solidFill>
                  <a:srgbClr val="C00000"/>
                </a:solidFill>
                <a:latin typeface="Trebuchet MS"/>
                <a:cs typeface="Trebuchet MS"/>
              </a:rPr>
              <a:t>ascale</a:t>
            </a:r>
            <a:r>
              <a:rPr sz="2800" b="1" spc="-310" dirty="0">
                <a:solidFill>
                  <a:srgbClr val="C00000"/>
                </a:solidFill>
                <a:latin typeface="Trebuchet MS"/>
                <a:cs typeface="Trebuchet MS"/>
              </a:rPr>
              <a:t> </a:t>
            </a:r>
            <a:r>
              <a:rPr sz="2800" b="1" spc="-120" dirty="0">
                <a:solidFill>
                  <a:srgbClr val="C00000"/>
                </a:solidFill>
                <a:latin typeface="Trebuchet MS"/>
                <a:cs typeface="Trebuchet MS"/>
              </a:rPr>
              <a:t>from</a:t>
            </a:r>
            <a:r>
              <a:rPr sz="2800" b="1" spc="-290" dirty="0">
                <a:solidFill>
                  <a:srgbClr val="C00000"/>
                </a:solidFill>
                <a:latin typeface="Trebuchet MS"/>
                <a:cs typeface="Trebuchet MS"/>
              </a:rPr>
              <a:t> </a:t>
            </a:r>
            <a:r>
              <a:rPr sz="2800" b="1" spc="-5" dirty="0">
                <a:solidFill>
                  <a:srgbClr val="C00000"/>
                </a:solidFill>
                <a:latin typeface="Trebuchet MS"/>
                <a:cs typeface="Trebuchet MS"/>
              </a:rPr>
              <a:t>0  </a:t>
            </a:r>
            <a:r>
              <a:rPr sz="2800" b="1" spc="-65" dirty="0">
                <a:solidFill>
                  <a:srgbClr val="C00000"/>
                </a:solidFill>
                <a:latin typeface="Trebuchet MS"/>
                <a:cs typeface="Trebuchet MS"/>
              </a:rPr>
              <a:t>to </a:t>
            </a:r>
            <a:r>
              <a:rPr sz="2800" b="1" spc="-135" dirty="0">
                <a:solidFill>
                  <a:srgbClr val="C00000"/>
                </a:solidFill>
                <a:latin typeface="Trebuchet MS"/>
                <a:cs typeface="Trebuchet MS"/>
              </a:rPr>
              <a:t>5, </a:t>
            </a:r>
            <a:r>
              <a:rPr sz="2800" b="1" spc="-5" dirty="0">
                <a:solidFill>
                  <a:srgbClr val="C00000"/>
                </a:solidFill>
                <a:latin typeface="Trebuchet MS"/>
                <a:cs typeface="Trebuchet MS"/>
              </a:rPr>
              <a:t>0 </a:t>
            </a:r>
            <a:r>
              <a:rPr sz="2800" b="1" spc="-120" dirty="0">
                <a:solidFill>
                  <a:srgbClr val="C00000"/>
                </a:solidFill>
                <a:latin typeface="Trebuchet MS"/>
                <a:cs typeface="Trebuchet MS"/>
              </a:rPr>
              <a:t>being </a:t>
            </a:r>
            <a:r>
              <a:rPr sz="2800" b="1" spc="-175" dirty="0">
                <a:solidFill>
                  <a:srgbClr val="C00000"/>
                </a:solidFill>
                <a:latin typeface="Trebuchet MS"/>
                <a:cs typeface="Trebuchet MS"/>
              </a:rPr>
              <a:t>terrible, </a:t>
            </a:r>
            <a:r>
              <a:rPr sz="2800" b="1" spc="-95" dirty="0">
                <a:solidFill>
                  <a:srgbClr val="C00000"/>
                </a:solidFill>
                <a:latin typeface="Trebuchet MS"/>
                <a:cs typeface="Trebuchet MS"/>
              </a:rPr>
              <a:t>and </a:t>
            </a:r>
            <a:r>
              <a:rPr sz="2800" b="1" spc="-5" dirty="0">
                <a:solidFill>
                  <a:srgbClr val="C00000"/>
                </a:solidFill>
                <a:latin typeface="Trebuchet MS"/>
                <a:cs typeface="Trebuchet MS"/>
              </a:rPr>
              <a:t>5 </a:t>
            </a:r>
            <a:r>
              <a:rPr sz="2800" b="1" spc="-120" dirty="0">
                <a:solidFill>
                  <a:srgbClr val="C00000"/>
                </a:solidFill>
                <a:latin typeface="Trebuchet MS"/>
                <a:cs typeface="Trebuchet MS"/>
              </a:rPr>
              <a:t>being </a:t>
            </a:r>
            <a:r>
              <a:rPr sz="2800" b="1" spc="-130" dirty="0">
                <a:solidFill>
                  <a:srgbClr val="C00000"/>
                </a:solidFill>
                <a:latin typeface="Trebuchet MS"/>
                <a:cs typeface="Trebuchet MS"/>
              </a:rPr>
              <a:t>optimal. </a:t>
            </a:r>
            <a:r>
              <a:rPr sz="2800" b="1" spc="-45" dirty="0">
                <a:solidFill>
                  <a:srgbClr val="C00000"/>
                </a:solidFill>
                <a:latin typeface="Trebuchet MS"/>
                <a:cs typeface="Trebuchet MS"/>
              </a:rPr>
              <a:t>It </a:t>
            </a:r>
            <a:r>
              <a:rPr sz="2800" b="1" spc="-85" dirty="0">
                <a:solidFill>
                  <a:srgbClr val="C00000"/>
                </a:solidFill>
                <a:latin typeface="Trebuchet MS"/>
                <a:cs typeface="Trebuchet MS"/>
              </a:rPr>
              <a:t>also </a:t>
            </a:r>
            <a:r>
              <a:rPr sz="2800" b="1" spc="-130" dirty="0">
                <a:solidFill>
                  <a:srgbClr val="C00000"/>
                </a:solidFill>
                <a:latin typeface="Trebuchet MS"/>
                <a:cs typeface="Trebuchet MS"/>
              </a:rPr>
              <a:t>consists </a:t>
            </a:r>
            <a:r>
              <a:rPr sz="2800" b="1" spc="-60" dirty="0">
                <a:solidFill>
                  <a:srgbClr val="C00000"/>
                </a:solidFill>
                <a:latin typeface="Trebuchet MS"/>
                <a:cs typeface="Trebuchet MS"/>
              </a:rPr>
              <a:t>of </a:t>
            </a:r>
            <a:r>
              <a:rPr sz="2800" b="1" spc="-120" dirty="0">
                <a:solidFill>
                  <a:srgbClr val="C00000"/>
                </a:solidFill>
                <a:latin typeface="Trebuchet MS"/>
                <a:cs typeface="Trebuchet MS"/>
              </a:rPr>
              <a:t>the  </a:t>
            </a:r>
            <a:r>
              <a:rPr sz="2800" b="1" spc="-130" dirty="0">
                <a:solidFill>
                  <a:srgbClr val="C00000"/>
                </a:solidFill>
                <a:latin typeface="Trebuchet MS"/>
                <a:cs typeface="Trebuchet MS"/>
              </a:rPr>
              <a:t>google,</a:t>
            </a:r>
            <a:r>
              <a:rPr sz="2800" b="1" spc="-345" dirty="0">
                <a:solidFill>
                  <a:srgbClr val="C00000"/>
                </a:solidFill>
                <a:latin typeface="Trebuchet MS"/>
                <a:cs typeface="Trebuchet MS"/>
              </a:rPr>
              <a:t> </a:t>
            </a:r>
            <a:r>
              <a:rPr sz="2800" b="1" spc="-140" dirty="0">
                <a:solidFill>
                  <a:srgbClr val="C00000"/>
                </a:solidFill>
                <a:latin typeface="Trebuchet MS"/>
                <a:cs typeface="Trebuchet MS"/>
              </a:rPr>
              <a:t>yelp</a:t>
            </a:r>
            <a:r>
              <a:rPr sz="2800" b="1" spc="-320" dirty="0">
                <a:solidFill>
                  <a:srgbClr val="C00000"/>
                </a:solidFill>
                <a:latin typeface="Trebuchet MS"/>
                <a:cs typeface="Trebuchet MS"/>
              </a:rPr>
              <a:t> </a:t>
            </a:r>
            <a:r>
              <a:rPr sz="2800" b="1" spc="-135" dirty="0">
                <a:solidFill>
                  <a:srgbClr val="C00000"/>
                </a:solidFill>
                <a:latin typeface="Trebuchet MS"/>
                <a:cs typeface="Trebuchet MS"/>
              </a:rPr>
              <a:t>rating</a:t>
            </a:r>
            <a:r>
              <a:rPr sz="2800" b="1" spc="-310" dirty="0">
                <a:solidFill>
                  <a:srgbClr val="C00000"/>
                </a:solidFill>
                <a:latin typeface="Trebuchet MS"/>
                <a:cs typeface="Trebuchet MS"/>
              </a:rPr>
              <a:t> </a:t>
            </a:r>
            <a:r>
              <a:rPr sz="2800" b="1" spc="-95" dirty="0">
                <a:solidFill>
                  <a:srgbClr val="C00000"/>
                </a:solidFill>
                <a:latin typeface="Trebuchet MS"/>
                <a:cs typeface="Trebuchet MS"/>
              </a:rPr>
              <a:t>and</a:t>
            </a:r>
            <a:r>
              <a:rPr sz="2800" b="1" spc="-270" dirty="0">
                <a:solidFill>
                  <a:srgbClr val="C00000"/>
                </a:solidFill>
                <a:latin typeface="Trebuchet MS"/>
                <a:cs typeface="Trebuchet MS"/>
              </a:rPr>
              <a:t> </a:t>
            </a:r>
            <a:r>
              <a:rPr sz="2800" b="1" spc="-150" dirty="0">
                <a:solidFill>
                  <a:srgbClr val="C00000"/>
                </a:solidFill>
                <a:latin typeface="Trebuchet MS"/>
                <a:cs typeface="Trebuchet MS"/>
              </a:rPr>
              <a:t>overall</a:t>
            </a:r>
            <a:r>
              <a:rPr sz="2800" b="1" spc="-305" dirty="0">
                <a:solidFill>
                  <a:srgbClr val="C00000"/>
                </a:solidFill>
                <a:latin typeface="Trebuchet MS"/>
                <a:cs typeface="Trebuchet MS"/>
              </a:rPr>
              <a:t> </a:t>
            </a:r>
            <a:r>
              <a:rPr sz="2800" b="1" spc="-135" dirty="0">
                <a:solidFill>
                  <a:srgbClr val="C00000"/>
                </a:solidFill>
                <a:latin typeface="Trebuchet MS"/>
                <a:cs typeface="Trebuchet MS"/>
              </a:rPr>
              <a:t>rating</a:t>
            </a:r>
            <a:r>
              <a:rPr sz="2800" b="1" spc="-310" dirty="0">
                <a:solidFill>
                  <a:srgbClr val="C00000"/>
                </a:solidFill>
                <a:latin typeface="Trebuchet MS"/>
                <a:cs typeface="Trebuchet MS"/>
              </a:rPr>
              <a:t> </a:t>
            </a:r>
            <a:r>
              <a:rPr sz="2800" b="1" spc="-65" dirty="0">
                <a:solidFill>
                  <a:srgbClr val="C00000"/>
                </a:solidFill>
                <a:latin typeface="Trebuchet MS"/>
                <a:cs typeface="Trebuchet MS"/>
              </a:rPr>
              <a:t>of</a:t>
            </a:r>
            <a:r>
              <a:rPr sz="2800" b="1" spc="-240" dirty="0">
                <a:solidFill>
                  <a:srgbClr val="C00000"/>
                </a:solidFill>
                <a:latin typeface="Trebuchet MS"/>
                <a:cs typeface="Trebuchet MS"/>
              </a:rPr>
              <a:t> </a:t>
            </a:r>
            <a:r>
              <a:rPr sz="2800" b="1" spc="-120" dirty="0">
                <a:solidFill>
                  <a:srgbClr val="C00000"/>
                </a:solidFill>
                <a:latin typeface="Trebuchet MS"/>
                <a:cs typeface="Trebuchet MS"/>
              </a:rPr>
              <a:t>the</a:t>
            </a:r>
            <a:r>
              <a:rPr sz="2800" b="1" spc="-325" dirty="0">
                <a:solidFill>
                  <a:srgbClr val="C00000"/>
                </a:solidFill>
                <a:latin typeface="Trebuchet MS"/>
                <a:cs typeface="Trebuchet MS"/>
              </a:rPr>
              <a:t> </a:t>
            </a:r>
            <a:r>
              <a:rPr sz="2800" b="1" spc="-170" dirty="0">
                <a:solidFill>
                  <a:srgbClr val="C00000"/>
                </a:solidFill>
                <a:latin typeface="Trebuchet MS"/>
                <a:cs typeface="Trebuchet MS"/>
              </a:rPr>
              <a:t>restaurant.</a:t>
            </a:r>
            <a:r>
              <a:rPr sz="2800" b="1" spc="-430" dirty="0">
                <a:solidFill>
                  <a:srgbClr val="C00000"/>
                </a:solidFill>
                <a:latin typeface="Trebuchet MS"/>
                <a:cs typeface="Trebuchet MS"/>
              </a:rPr>
              <a:t> </a:t>
            </a:r>
            <a:r>
              <a:rPr sz="2800" b="1" spc="-155" dirty="0">
                <a:solidFill>
                  <a:srgbClr val="C00000"/>
                </a:solidFill>
                <a:latin typeface="Trebuchet MS"/>
                <a:cs typeface="Trebuchet MS"/>
              </a:rPr>
              <a:t>The</a:t>
            </a:r>
            <a:r>
              <a:rPr sz="2800" b="1" spc="-484" dirty="0">
                <a:solidFill>
                  <a:srgbClr val="C00000"/>
                </a:solidFill>
                <a:latin typeface="Trebuchet MS"/>
                <a:cs typeface="Trebuchet MS"/>
              </a:rPr>
              <a:t> </a:t>
            </a:r>
            <a:r>
              <a:rPr sz="2800" b="1" spc="-105" dirty="0">
                <a:solidFill>
                  <a:srgbClr val="C00000"/>
                </a:solidFill>
                <a:latin typeface="Trebuchet MS"/>
                <a:cs typeface="Trebuchet MS"/>
              </a:rPr>
              <a:t>data</a:t>
            </a:r>
            <a:r>
              <a:rPr sz="2800" b="1" spc="-265" dirty="0">
                <a:solidFill>
                  <a:srgbClr val="C00000"/>
                </a:solidFill>
                <a:latin typeface="Trebuchet MS"/>
                <a:cs typeface="Trebuchet MS"/>
              </a:rPr>
              <a:t> </a:t>
            </a:r>
            <a:r>
              <a:rPr sz="2800" b="1" spc="-114" dirty="0">
                <a:solidFill>
                  <a:srgbClr val="C00000"/>
                </a:solidFill>
                <a:latin typeface="Trebuchet MS"/>
                <a:cs typeface="Trebuchet MS"/>
              </a:rPr>
              <a:t>set  </a:t>
            </a:r>
            <a:r>
              <a:rPr sz="2800" b="1" spc="-90" dirty="0">
                <a:solidFill>
                  <a:srgbClr val="C00000"/>
                </a:solidFill>
                <a:latin typeface="Trebuchet MS"/>
                <a:cs typeface="Trebuchet MS"/>
              </a:rPr>
              <a:t>also</a:t>
            </a:r>
            <a:r>
              <a:rPr sz="2800" b="1" spc="-225" dirty="0">
                <a:solidFill>
                  <a:srgbClr val="C00000"/>
                </a:solidFill>
                <a:latin typeface="Trebuchet MS"/>
                <a:cs typeface="Trebuchet MS"/>
              </a:rPr>
              <a:t> </a:t>
            </a:r>
            <a:r>
              <a:rPr sz="2800" b="1" spc="-135" dirty="0">
                <a:solidFill>
                  <a:srgbClr val="C00000"/>
                </a:solidFill>
                <a:latin typeface="Trebuchet MS"/>
                <a:cs typeface="Trebuchet MS"/>
              </a:rPr>
              <a:t>highlights</a:t>
            </a:r>
            <a:r>
              <a:rPr sz="2800" b="1" spc="-240" dirty="0">
                <a:solidFill>
                  <a:srgbClr val="C00000"/>
                </a:solidFill>
                <a:latin typeface="Trebuchet MS"/>
                <a:cs typeface="Trebuchet MS"/>
              </a:rPr>
              <a:t> </a:t>
            </a:r>
            <a:r>
              <a:rPr sz="2800" b="1" spc="-120" dirty="0">
                <a:solidFill>
                  <a:srgbClr val="C00000"/>
                </a:solidFill>
                <a:latin typeface="Trebuchet MS"/>
                <a:cs typeface="Trebuchet MS"/>
              </a:rPr>
              <a:t>the</a:t>
            </a:r>
            <a:r>
              <a:rPr sz="2800" b="1" spc="-325" dirty="0">
                <a:solidFill>
                  <a:srgbClr val="C00000"/>
                </a:solidFill>
                <a:latin typeface="Trebuchet MS"/>
                <a:cs typeface="Trebuchet MS"/>
              </a:rPr>
              <a:t> </a:t>
            </a:r>
            <a:r>
              <a:rPr sz="2800" b="1" spc="-145" dirty="0">
                <a:solidFill>
                  <a:srgbClr val="C00000"/>
                </a:solidFill>
                <a:latin typeface="Trebuchet MS"/>
                <a:cs typeface="Trebuchet MS"/>
              </a:rPr>
              <a:t>ingredients</a:t>
            </a:r>
            <a:r>
              <a:rPr sz="2800" b="1" spc="-365" dirty="0">
                <a:solidFill>
                  <a:srgbClr val="C00000"/>
                </a:solidFill>
                <a:latin typeface="Trebuchet MS"/>
                <a:cs typeface="Trebuchet MS"/>
              </a:rPr>
              <a:t> </a:t>
            </a:r>
            <a:r>
              <a:rPr sz="2800" b="1" spc="-114" dirty="0">
                <a:solidFill>
                  <a:srgbClr val="C00000"/>
                </a:solidFill>
                <a:latin typeface="Trebuchet MS"/>
                <a:cs typeface="Trebuchet MS"/>
              </a:rPr>
              <a:t>used</a:t>
            </a:r>
            <a:r>
              <a:rPr sz="2800" b="1" spc="-290" dirty="0">
                <a:solidFill>
                  <a:srgbClr val="C00000"/>
                </a:solidFill>
                <a:latin typeface="Trebuchet MS"/>
                <a:cs typeface="Trebuchet MS"/>
              </a:rPr>
              <a:t> </a:t>
            </a:r>
            <a:r>
              <a:rPr sz="2800" b="1" spc="-80" dirty="0">
                <a:solidFill>
                  <a:srgbClr val="C00000"/>
                </a:solidFill>
                <a:latin typeface="Trebuchet MS"/>
                <a:cs typeface="Trebuchet MS"/>
              </a:rPr>
              <a:t>in</a:t>
            </a:r>
            <a:r>
              <a:rPr sz="2800" b="1" spc="-320" dirty="0">
                <a:solidFill>
                  <a:srgbClr val="C00000"/>
                </a:solidFill>
                <a:latin typeface="Trebuchet MS"/>
                <a:cs typeface="Trebuchet MS"/>
              </a:rPr>
              <a:t> </a:t>
            </a:r>
            <a:r>
              <a:rPr sz="2800" b="1" spc="-155" dirty="0">
                <a:solidFill>
                  <a:srgbClr val="C00000"/>
                </a:solidFill>
                <a:latin typeface="Trebuchet MS"/>
                <a:cs typeface="Trebuchet MS"/>
              </a:rPr>
              <a:t>particular</a:t>
            </a:r>
            <a:r>
              <a:rPr sz="2800" b="1" spc="-295" dirty="0">
                <a:solidFill>
                  <a:srgbClr val="C00000"/>
                </a:solidFill>
                <a:latin typeface="Trebuchet MS"/>
                <a:cs typeface="Trebuchet MS"/>
              </a:rPr>
              <a:t> </a:t>
            </a:r>
            <a:r>
              <a:rPr sz="2800" b="1" spc="-165" dirty="0">
                <a:solidFill>
                  <a:srgbClr val="C00000"/>
                </a:solidFill>
                <a:latin typeface="Trebuchet MS"/>
                <a:cs typeface="Trebuchet MS"/>
              </a:rPr>
              <a:t>burrito,</a:t>
            </a:r>
            <a:r>
              <a:rPr sz="2800" b="1" spc="-365" dirty="0">
                <a:solidFill>
                  <a:srgbClr val="C00000"/>
                </a:solidFill>
                <a:latin typeface="Trebuchet MS"/>
                <a:cs typeface="Trebuchet MS"/>
              </a:rPr>
              <a:t> </a:t>
            </a:r>
            <a:r>
              <a:rPr sz="2800" b="1" spc="-150" dirty="0">
                <a:solidFill>
                  <a:srgbClr val="C00000"/>
                </a:solidFill>
                <a:latin typeface="Trebuchet MS"/>
                <a:cs typeface="Trebuchet MS"/>
              </a:rPr>
              <a:t>which</a:t>
            </a:r>
            <a:r>
              <a:rPr sz="2800" b="1" spc="-300" dirty="0">
                <a:solidFill>
                  <a:srgbClr val="C00000"/>
                </a:solidFill>
                <a:latin typeface="Trebuchet MS"/>
                <a:cs typeface="Trebuchet MS"/>
              </a:rPr>
              <a:t> </a:t>
            </a:r>
            <a:r>
              <a:rPr sz="2800" b="1" spc="-65" dirty="0">
                <a:solidFill>
                  <a:srgbClr val="C00000"/>
                </a:solidFill>
                <a:latin typeface="Trebuchet MS"/>
                <a:cs typeface="Trebuchet MS"/>
              </a:rPr>
              <a:t>is</a:t>
            </a:r>
            <a:r>
              <a:rPr sz="2800" b="1" spc="-250" dirty="0">
                <a:solidFill>
                  <a:srgbClr val="C00000"/>
                </a:solidFill>
                <a:latin typeface="Trebuchet MS"/>
                <a:cs typeface="Trebuchet MS"/>
              </a:rPr>
              <a:t> </a:t>
            </a:r>
            <a:r>
              <a:rPr sz="2800" b="1" spc="-120" dirty="0">
                <a:solidFill>
                  <a:srgbClr val="C00000"/>
                </a:solidFill>
                <a:latin typeface="Trebuchet MS"/>
                <a:cs typeface="Trebuchet MS"/>
              </a:rPr>
              <a:t>the  </a:t>
            </a:r>
            <a:r>
              <a:rPr sz="2800" b="1" spc="-155" dirty="0">
                <a:solidFill>
                  <a:srgbClr val="C00000"/>
                </a:solidFill>
                <a:latin typeface="Trebuchet MS"/>
                <a:cs typeface="Trebuchet MS"/>
              </a:rPr>
              <a:t>key</a:t>
            </a:r>
            <a:r>
              <a:rPr sz="2800" b="1" spc="-450" dirty="0">
                <a:solidFill>
                  <a:srgbClr val="C00000"/>
                </a:solidFill>
                <a:latin typeface="Trebuchet MS"/>
                <a:cs typeface="Trebuchet MS"/>
              </a:rPr>
              <a:t> </a:t>
            </a:r>
            <a:r>
              <a:rPr sz="2800" b="1" spc="-140" dirty="0">
                <a:solidFill>
                  <a:srgbClr val="C00000"/>
                </a:solidFill>
                <a:latin typeface="Trebuchet MS"/>
                <a:cs typeface="Trebuchet MS"/>
              </a:rPr>
              <a:t>aspect</a:t>
            </a:r>
            <a:r>
              <a:rPr sz="2800" b="1" spc="-330" dirty="0">
                <a:solidFill>
                  <a:srgbClr val="C00000"/>
                </a:solidFill>
                <a:latin typeface="Trebuchet MS"/>
                <a:cs typeface="Trebuchet MS"/>
              </a:rPr>
              <a:t> </a:t>
            </a:r>
            <a:r>
              <a:rPr sz="2800" b="1" spc="-65" dirty="0">
                <a:solidFill>
                  <a:srgbClr val="C00000"/>
                </a:solidFill>
                <a:latin typeface="Trebuchet MS"/>
                <a:cs typeface="Trebuchet MS"/>
              </a:rPr>
              <a:t>of</a:t>
            </a:r>
            <a:r>
              <a:rPr sz="2800" b="1" spc="-235" dirty="0">
                <a:solidFill>
                  <a:srgbClr val="C00000"/>
                </a:solidFill>
                <a:latin typeface="Trebuchet MS"/>
                <a:cs typeface="Trebuchet MS"/>
              </a:rPr>
              <a:t> </a:t>
            </a:r>
            <a:r>
              <a:rPr sz="2800" b="1" spc="-5" dirty="0">
                <a:solidFill>
                  <a:srgbClr val="C00000"/>
                </a:solidFill>
                <a:latin typeface="Trebuchet MS"/>
                <a:cs typeface="Trebuchet MS"/>
              </a:rPr>
              <a:t>a</a:t>
            </a:r>
            <a:r>
              <a:rPr sz="2800" b="1" spc="-245" dirty="0">
                <a:solidFill>
                  <a:srgbClr val="C00000"/>
                </a:solidFill>
                <a:latin typeface="Trebuchet MS"/>
                <a:cs typeface="Trebuchet MS"/>
              </a:rPr>
              <a:t> </a:t>
            </a:r>
            <a:r>
              <a:rPr sz="2800" b="1" spc="-85" dirty="0">
                <a:solidFill>
                  <a:srgbClr val="C00000"/>
                </a:solidFill>
                <a:latin typeface="Trebuchet MS"/>
                <a:cs typeface="Trebuchet MS"/>
              </a:rPr>
              <a:t>good</a:t>
            </a:r>
            <a:r>
              <a:rPr sz="2800" b="1" spc="-480" dirty="0">
                <a:solidFill>
                  <a:srgbClr val="C00000"/>
                </a:solidFill>
                <a:latin typeface="Trebuchet MS"/>
                <a:cs typeface="Trebuchet MS"/>
              </a:rPr>
              <a:t> </a:t>
            </a:r>
            <a:r>
              <a:rPr sz="2800" b="1" spc="-160" dirty="0">
                <a:solidFill>
                  <a:srgbClr val="C00000"/>
                </a:solidFill>
                <a:latin typeface="Trebuchet MS"/>
                <a:cs typeface="Trebuchet MS"/>
              </a:rPr>
              <a:t>burrito.</a:t>
            </a:r>
            <a:endParaRPr sz="2800">
              <a:latin typeface="Trebuchet MS"/>
              <a:cs typeface="Trebuchet M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81200"/>
            <a:ext cx="11125200" cy="4401205"/>
          </a:xfrm>
          <a:prstGeom prst="rect">
            <a:avLst/>
          </a:prstGeom>
        </p:spPr>
        <p:txBody>
          <a:bodyPr wrap="square">
            <a:spAutoFit/>
          </a:bodyPr>
          <a:lstStyle/>
          <a:p>
            <a:r>
              <a:rPr lang="en-US" sz="2000" b="1" dirty="0" smtClean="0">
                <a:solidFill>
                  <a:srgbClr val="FF0000"/>
                </a:solidFill>
              </a:rPr>
              <a:t>The data set doesn't seem to have any outliers. The reason being, almost all columns were ratings out of 5 for each parameter. But, of course, there were missing values and inconsistent data. The overall rating column had some missing values. These values were filled by taking the average of all the individual rating columns that was given by that particular reviewer. Some of the individual columns also had missing ratings. These were filled with the overall rating given by that particular reviewer. These accounted for filling of 10 columns. </a:t>
            </a:r>
          </a:p>
          <a:p>
            <a:r>
              <a:rPr lang="en-US" sz="2000" b="1" dirty="0" smtClean="0">
                <a:solidFill>
                  <a:srgbClr val="FF0000"/>
                </a:solidFill>
              </a:rPr>
              <a:t>Inconsistent data were found in the columns containing the Burrito outlet name and Burrito name. The same place or Burrito were written in different formats. Some were in title case, some in sentence case, some had extra spaces. These would result in considering them as a totally different entity. Therefore, these were cleaned by maintaining a uniform format. The ones that didn't follow the format were formatted into the title case and extra spaces removed. </a:t>
            </a:r>
          </a:p>
          <a:p>
            <a:r>
              <a:rPr lang="en-US" sz="2000" b="1" dirty="0" smtClean="0">
                <a:solidFill>
                  <a:srgbClr val="FF0000"/>
                </a:solidFill>
              </a:rPr>
              <a:t>Apart from these, Google and Yelp columns had incomplete rows which are actually not considered to be missing values because they've rated for only once per outlet whereas there were multiple rows having same outlet. These rows for Google and Yelp were filled with the rating they've given </a:t>
            </a:r>
            <a:endParaRPr lang="en-US" sz="2000" b="1" dirty="0">
              <a:solidFill>
                <a:srgbClr val="FF0000"/>
              </a:solidFill>
            </a:endParaRPr>
          </a:p>
        </p:txBody>
      </p:sp>
      <p:sp>
        <p:nvSpPr>
          <p:cNvPr id="3" name="TextBox 2"/>
          <p:cNvSpPr txBox="1"/>
          <p:nvPr/>
        </p:nvSpPr>
        <p:spPr>
          <a:xfrm>
            <a:off x="4114800" y="533400"/>
            <a:ext cx="3429000" cy="646331"/>
          </a:xfrm>
          <a:prstGeom prst="rect">
            <a:avLst/>
          </a:prstGeom>
          <a:noFill/>
        </p:spPr>
        <p:txBody>
          <a:bodyPr wrap="square" rtlCol="0">
            <a:spAutoFit/>
          </a:bodyPr>
          <a:lstStyle/>
          <a:p>
            <a:pPr algn="ctr"/>
            <a:r>
              <a:rPr lang="en-US" sz="3600" b="1" dirty="0" smtClean="0">
                <a:solidFill>
                  <a:srgbClr val="FF0000"/>
                </a:solidFill>
              </a:rPr>
              <a:t>DATA CLEANING</a:t>
            </a:r>
            <a:endParaRPr lang="en-US" sz="3600" b="1"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49908" y="877824"/>
            <a:ext cx="9092184" cy="510235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598289" y="3017011"/>
            <a:ext cx="3312160" cy="756920"/>
          </a:xfrm>
          <a:prstGeom prst="rect">
            <a:avLst/>
          </a:prstGeom>
        </p:spPr>
        <p:txBody>
          <a:bodyPr vert="horz" wrap="square" lIns="0" tIns="12700" rIns="0" bIns="0" rtlCol="0">
            <a:spAutoFit/>
          </a:bodyPr>
          <a:lstStyle/>
          <a:p>
            <a:pPr marL="12700">
              <a:lnSpc>
                <a:spcPct val="100000"/>
              </a:lnSpc>
              <a:spcBef>
                <a:spcPts val="100"/>
              </a:spcBef>
            </a:pPr>
            <a:r>
              <a:rPr sz="4800" i="0" spc="-265" dirty="0">
                <a:solidFill>
                  <a:srgbClr val="1F3862"/>
                </a:solidFill>
                <a:latin typeface="Times New Roman"/>
                <a:cs typeface="Times New Roman"/>
              </a:rPr>
              <a:t>The</a:t>
            </a:r>
            <a:r>
              <a:rPr sz="4800" i="0" spc="-570" dirty="0">
                <a:solidFill>
                  <a:srgbClr val="1F3862"/>
                </a:solidFill>
                <a:latin typeface="Times New Roman"/>
                <a:cs typeface="Times New Roman"/>
              </a:rPr>
              <a:t> </a:t>
            </a:r>
            <a:r>
              <a:rPr sz="4800" i="0" spc="75" dirty="0">
                <a:solidFill>
                  <a:srgbClr val="1F3862"/>
                </a:solidFill>
                <a:latin typeface="Times New Roman"/>
                <a:cs typeface="Times New Roman"/>
              </a:rPr>
              <a:t>Analysis</a:t>
            </a:r>
            <a:endParaRPr sz="4800">
              <a:latin typeface="Times New Roman"/>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4503" y="618744"/>
            <a:ext cx="10405872" cy="96773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995928" y="1085088"/>
            <a:ext cx="3383279" cy="96773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236980" y="665734"/>
            <a:ext cx="9253855" cy="1026160"/>
          </a:xfrm>
          <a:prstGeom prst="rect">
            <a:avLst/>
          </a:prstGeom>
        </p:spPr>
        <p:txBody>
          <a:bodyPr vert="horz" wrap="square" lIns="0" tIns="12065" rIns="0" bIns="0" rtlCol="0">
            <a:spAutoFit/>
          </a:bodyPr>
          <a:lstStyle/>
          <a:p>
            <a:pPr marL="12700">
              <a:lnSpc>
                <a:spcPts val="3940"/>
              </a:lnSpc>
              <a:spcBef>
                <a:spcPts val="95"/>
              </a:spcBef>
            </a:pPr>
            <a:r>
              <a:rPr sz="3400" spc="-195" dirty="0"/>
              <a:t>HOWARE</a:t>
            </a:r>
            <a:r>
              <a:rPr sz="3400" spc="-415" dirty="0"/>
              <a:t> </a:t>
            </a:r>
            <a:r>
              <a:rPr sz="3400" spc="-90" dirty="0"/>
              <a:t>RESTAURANTS</a:t>
            </a:r>
            <a:r>
              <a:rPr sz="3400" spc="-245" dirty="0"/>
              <a:t> </a:t>
            </a:r>
            <a:r>
              <a:rPr sz="3400" spc="-190" dirty="0"/>
              <a:t>DISTRIBUTED</a:t>
            </a:r>
            <a:r>
              <a:rPr sz="3400" spc="-550" dirty="0"/>
              <a:t> </a:t>
            </a:r>
            <a:r>
              <a:rPr sz="3400" spc="-300" dirty="0"/>
              <a:t>IN</a:t>
            </a:r>
            <a:endParaRPr sz="3400"/>
          </a:p>
          <a:p>
            <a:pPr marL="3023870">
              <a:lnSpc>
                <a:spcPts val="3940"/>
              </a:lnSpc>
            </a:pPr>
            <a:r>
              <a:rPr sz="3400" spc="-65" dirty="0"/>
              <a:t>SAN</a:t>
            </a:r>
            <a:r>
              <a:rPr sz="3400" spc="95" dirty="0"/>
              <a:t> </a:t>
            </a:r>
            <a:r>
              <a:rPr sz="3400" spc="-180" dirty="0"/>
              <a:t>DIEGO?</a:t>
            </a:r>
            <a:endParaRPr sz="3400"/>
          </a:p>
        </p:txBody>
      </p:sp>
      <p:sp>
        <p:nvSpPr>
          <p:cNvPr id="5" name="object 5"/>
          <p:cNvSpPr/>
          <p:nvPr/>
        </p:nvSpPr>
        <p:spPr>
          <a:xfrm>
            <a:off x="1470660" y="1825751"/>
            <a:ext cx="9250680" cy="450646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80559" y="851916"/>
            <a:ext cx="3268980" cy="9677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733671" y="933653"/>
            <a:ext cx="2722880" cy="543560"/>
          </a:xfrm>
          <a:prstGeom prst="rect">
            <a:avLst/>
          </a:prstGeom>
        </p:spPr>
        <p:txBody>
          <a:bodyPr vert="horz" wrap="square" lIns="0" tIns="12065" rIns="0" bIns="0" rtlCol="0">
            <a:spAutoFit/>
          </a:bodyPr>
          <a:lstStyle/>
          <a:p>
            <a:pPr marL="12700">
              <a:lnSpc>
                <a:spcPct val="100000"/>
              </a:lnSpc>
              <a:spcBef>
                <a:spcPts val="95"/>
              </a:spcBef>
            </a:pPr>
            <a:r>
              <a:rPr sz="3400" i="0" spc="-90" dirty="0">
                <a:latin typeface="Georgia"/>
                <a:cs typeface="Georgia"/>
              </a:rPr>
              <a:t>INFERENCE</a:t>
            </a:r>
            <a:endParaRPr sz="3400">
              <a:latin typeface="Georgia"/>
              <a:cs typeface="Georgia"/>
            </a:endParaRPr>
          </a:p>
        </p:txBody>
      </p:sp>
      <p:sp>
        <p:nvSpPr>
          <p:cNvPr id="4" name="object 4"/>
          <p:cNvSpPr txBox="1"/>
          <p:nvPr/>
        </p:nvSpPr>
        <p:spPr>
          <a:xfrm>
            <a:off x="992225" y="2035530"/>
            <a:ext cx="10008870" cy="1854835"/>
          </a:xfrm>
          <a:prstGeom prst="rect">
            <a:avLst/>
          </a:prstGeom>
        </p:spPr>
        <p:txBody>
          <a:bodyPr vert="horz" wrap="square" lIns="0" tIns="12700" rIns="0" bIns="0" rtlCol="0">
            <a:spAutoFit/>
          </a:bodyPr>
          <a:lstStyle/>
          <a:p>
            <a:pPr marL="241300" marR="5080" indent="-228600">
              <a:lnSpc>
                <a:spcPct val="120000"/>
              </a:lnSpc>
              <a:spcBef>
                <a:spcPts val="100"/>
              </a:spcBef>
              <a:buFont typeface="Arial"/>
              <a:buChar char="•"/>
              <a:tabLst>
                <a:tab pos="240665" algn="l"/>
                <a:tab pos="241300" algn="l"/>
              </a:tabLst>
            </a:pPr>
            <a:r>
              <a:rPr sz="2000" spc="15" dirty="0">
                <a:solidFill>
                  <a:srgbClr val="FFFFFF"/>
                </a:solidFill>
                <a:latin typeface="Trebuchet MS"/>
                <a:cs typeface="Trebuchet MS"/>
              </a:rPr>
              <a:t>Clearly,</a:t>
            </a:r>
            <a:r>
              <a:rPr sz="2000" spc="-280" dirty="0">
                <a:solidFill>
                  <a:srgbClr val="FFFFFF"/>
                </a:solidFill>
                <a:latin typeface="Trebuchet MS"/>
                <a:cs typeface="Trebuchet MS"/>
              </a:rPr>
              <a:t> </a:t>
            </a:r>
            <a:r>
              <a:rPr sz="2000" spc="-15" dirty="0">
                <a:solidFill>
                  <a:srgbClr val="FFFFFF"/>
                </a:solidFill>
                <a:latin typeface="Trebuchet MS"/>
                <a:cs typeface="Trebuchet MS"/>
              </a:rPr>
              <a:t>there</a:t>
            </a:r>
            <a:r>
              <a:rPr sz="2000" spc="-130" dirty="0">
                <a:solidFill>
                  <a:srgbClr val="FFFFFF"/>
                </a:solidFill>
                <a:latin typeface="Trebuchet MS"/>
                <a:cs typeface="Trebuchet MS"/>
              </a:rPr>
              <a:t> </a:t>
            </a:r>
            <a:r>
              <a:rPr sz="2000" spc="5" dirty="0">
                <a:solidFill>
                  <a:srgbClr val="FFFFFF"/>
                </a:solidFill>
                <a:latin typeface="Trebuchet MS"/>
                <a:cs typeface="Trebuchet MS"/>
              </a:rPr>
              <a:t>are</a:t>
            </a:r>
            <a:r>
              <a:rPr sz="2000" spc="-140" dirty="0">
                <a:solidFill>
                  <a:srgbClr val="FFFFFF"/>
                </a:solidFill>
                <a:latin typeface="Trebuchet MS"/>
                <a:cs typeface="Trebuchet MS"/>
              </a:rPr>
              <a:t> </a:t>
            </a:r>
            <a:r>
              <a:rPr sz="2000" spc="15" dirty="0">
                <a:solidFill>
                  <a:srgbClr val="FFFFFF"/>
                </a:solidFill>
                <a:latin typeface="Trebuchet MS"/>
                <a:cs typeface="Trebuchet MS"/>
              </a:rPr>
              <a:t>about</a:t>
            </a:r>
            <a:r>
              <a:rPr sz="2000" spc="-140" dirty="0">
                <a:solidFill>
                  <a:srgbClr val="FFFFFF"/>
                </a:solidFill>
                <a:latin typeface="Trebuchet MS"/>
                <a:cs typeface="Trebuchet MS"/>
              </a:rPr>
              <a:t> </a:t>
            </a:r>
            <a:r>
              <a:rPr sz="2000" spc="20" dirty="0">
                <a:solidFill>
                  <a:srgbClr val="FFFFFF"/>
                </a:solidFill>
                <a:latin typeface="Trebuchet MS"/>
                <a:cs typeface="Trebuchet MS"/>
              </a:rPr>
              <a:t>10</a:t>
            </a:r>
            <a:r>
              <a:rPr sz="2000" spc="-65" dirty="0">
                <a:solidFill>
                  <a:srgbClr val="FFFFFF"/>
                </a:solidFill>
                <a:latin typeface="Trebuchet MS"/>
                <a:cs typeface="Trebuchet MS"/>
              </a:rPr>
              <a:t> </a:t>
            </a:r>
            <a:r>
              <a:rPr sz="2000" spc="-5" dirty="0">
                <a:solidFill>
                  <a:srgbClr val="FFFFFF"/>
                </a:solidFill>
                <a:latin typeface="Trebuchet MS"/>
                <a:cs typeface="Trebuchet MS"/>
              </a:rPr>
              <a:t>restaurants</a:t>
            </a:r>
            <a:r>
              <a:rPr sz="2000" spc="-175" dirty="0">
                <a:solidFill>
                  <a:srgbClr val="FFFFFF"/>
                </a:solidFill>
                <a:latin typeface="Trebuchet MS"/>
                <a:cs typeface="Trebuchet MS"/>
              </a:rPr>
              <a:t> </a:t>
            </a:r>
            <a:r>
              <a:rPr sz="2000" spc="20" dirty="0">
                <a:solidFill>
                  <a:srgbClr val="FFFFFF"/>
                </a:solidFill>
                <a:latin typeface="Trebuchet MS"/>
                <a:cs typeface="Trebuchet MS"/>
              </a:rPr>
              <a:t>in</a:t>
            </a:r>
            <a:r>
              <a:rPr sz="2000" spc="-75" dirty="0">
                <a:solidFill>
                  <a:srgbClr val="FFFFFF"/>
                </a:solidFill>
                <a:latin typeface="Trebuchet MS"/>
                <a:cs typeface="Trebuchet MS"/>
              </a:rPr>
              <a:t> </a:t>
            </a:r>
            <a:r>
              <a:rPr sz="2000" spc="35" dirty="0">
                <a:solidFill>
                  <a:srgbClr val="FFFFFF"/>
                </a:solidFill>
                <a:latin typeface="Trebuchet MS"/>
                <a:cs typeface="Trebuchet MS"/>
              </a:rPr>
              <a:t>Clairmount</a:t>
            </a:r>
            <a:r>
              <a:rPr sz="2000" spc="-105" dirty="0">
                <a:solidFill>
                  <a:srgbClr val="FFFFFF"/>
                </a:solidFill>
                <a:latin typeface="Trebuchet MS"/>
                <a:cs typeface="Trebuchet MS"/>
              </a:rPr>
              <a:t> </a:t>
            </a:r>
            <a:r>
              <a:rPr sz="2000" spc="10" dirty="0">
                <a:solidFill>
                  <a:srgbClr val="FFFFFF"/>
                </a:solidFill>
                <a:latin typeface="Trebuchet MS"/>
                <a:cs typeface="Trebuchet MS"/>
              </a:rPr>
              <a:t>fallowed</a:t>
            </a:r>
            <a:r>
              <a:rPr sz="2000" spc="-165" dirty="0">
                <a:solidFill>
                  <a:srgbClr val="FFFFFF"/>
                </a:solidFill>
                <a:latin typeface="Trebuchet MS"/>
                <a:cs typeface="Trebuchet MS"/>
              </a:rPr>
              <a:t> </a:t>
            </a:r>
            <a:r>
              <a:rPr sz="2000" spc="55" dirty="0">
                <a:solidFill>
                  <a:srgbClr val="FFFFFF"/>
                </a:solidFill>
                <a:latin typeface="Trebuchet MS"/>
                <a:cs typeface="Trebuchet MS"/>
              </a:rPr>
              <a:t>by</a:t>
            </a:r>
            <a:r>
              <a:rPr sz="2000" dirty="0">
                <a:solidFill>
                  <a:srgbClr val="FFFFFF"/>
                </a:solidFill>
                <a:latin typeface="Trebuchet MS"/>
                <a:cs typeface="Trebuchet MS"/>
              </a:rPr>
              <a:t> 7</a:t>
            </a:r>
            <a:r>
              <a:rPr sz="2000" spc="-65" dirty="0">
                <a:solidFill>
                  <a:srgbClr val="FFFFFF"/>
                </a:solidFill>
                <a:latin typeface="Trebuchet MS"/>
                <a:cs typeface="Trebuchet MS"/>
              </a:rPr>
              <a:t> </a:t>
            </a:r>
            <a:r>
              <a:rPr sz="2000" spc="20" dirty="0">
                <a:solidFill>
                  <a:srgbClr val="FFFFFF"/>
                </a:solidFill>
                <a:latin typeface="Trebuchet MS"/>
                <a:cs typeface="Trebuchet MS"/>
              </a:rPr>
              <a:t>in</a:t>
            </a:r>
            <a:r>
              <a:rPr sz="2000" spc="-85" dirty="0">
                <a:solidFill>
                  <a:srgbClr val="FFFFFF"/>
                </a:solidFill>
                <a:latin typeface="Trebuchet MS"/>
                <a:cs typeface="Trebuchet MS"/>
              </a:rPr>
              <a:t> </a:t>
            </a:r>
            <a:r>
              <a:rPr sz="2000" spc="75" dirty="0">
                <a:solidFill>
                  <a:srgbClr val="FFFFFF"/>
                </a:solidFill>
                <a:latin typeface="Trebuchet MS"/>
                <a:cs typeface="Trebuchet MS"/>
              </a:rPr>
              <a:t>Oceanside</a:t>
            </a:r>
            <a:r>
              <a:rPr sz="2000" spc="-55" dirty="0">
                <a:solidFill>
                  <a:srgbClr val="FFFFFF"/>
                </a:solidFill>
                <a:latin typeface="Trebuchet MS"/>
                <a:cs typeface="Trebuchet MS"/>
              </a:rPr>
              <a:t> </a:t>
            </a:r>
            <a:r>
              <a:rPr sz="2000" spc="45" dirty="0">
                <a:solidFill>
                  <a:srgbClr val="FFFFFF"/>
                </a:solidFill>
                <a:latin typeface="Trebuchet MS"/>
                <a:cs typeface="Trebuchet MS"/>
              </a:rPr>
              <a:t>and  </a:t>
            </a:r>
            <a:r>
              <a:rPr sz="2000" dirty="0">
                <a:solidFill>
                  <a:srgbClr val="FFFFFF"/>
                </a:solidFill>
                <a:latin typeface="Trebuchet MS"/>
                <a:cs typeface="Trebuchet MS"/>
              </a:rPr>
              <a:t>6 </a:t>
            </a:r>
            <a:r>
              <a:rPr sz="2000" spc="15" dirty="0">
                <a:solidFill>
                  <a:srgbClr val="FFFFFF"/>
                </a:solidFill>
                <a:latin typeface="Trebuchet MS"/>
                <a:cs typeface="Trebuchet MS"/>
              </a:rPr>
              <a:t>in </a:t>
            </a:r>
            <a:r>
              <a:rPr sz="2000" spc="10" dirty="0">
                <a:solidFill>
                  <a:srgbClr val="FFFFFF"/>
                </a:solidFill>
                <a:latin typeface="Trebuchet MS"/>
                <a:cs typeface="Trebuchet MS"/>
              </a:rPr>
              <a:t>La </a:t>
            </a:r>
            <a:r>
              <a:rPr sz="2000" spc="-60" dirty="0">
                <a:solidFill>
                  <a:srgbClr val="FFFFFF"/>
                </a:solidFill>
                <a:latin typeface="Trebuchet MS"/>
                <a:cs typeface="Trebuchet MS"/>
              </a:rPr>
              <a:t>Jolla </a:t>
            </a:r>
            <a:r>
              <a:rPr sz="2000" spc="40" dirty="0">
                <a:solidFill>
                  <a:srgbClr val="FFFFFF"/>
                </a:solidFill>
                <a:latin typeface="Trebuchet MS"/>
                <a:cs typeface="Trebuchet MS"/>
              </a:rPr>
              <a:t>and </a:t>
            </a:r>
            <a:r>
              <a:rPr sz="2000" spc="50" dirty="0">
                <a:solidFill>
                  <a:srgbClr val="FFFFFF"/>
                </a:solidFill>
                <a:latin typeface="Trebuchet MS"/>
                <a:cs typeface="Trebuchet MS"/>
              </a:rPr>
              <a:t>so </a:t>
            </a:r>
            <a:r>
              <a:rPr sz="2000" spc="-10" dirty="0">
                <a:solidFill>
                  <a:srgbClr val="FFFFFF"/>
                </a:solidFill>
                <a:latin typeface="Trebuchet MS"/>
                <a:cs typeface="Trebuchet MS"/>
              </a:rPr>
              <a:t>on. </a:t>
            </a:r>
            <a:r>
              <a:rPr sz="2000" spc="-35" dirty="0">
                <a:solidFill>
                  <a:srgbClr val="FFFFFF"/>
                </a:solidFill>
                <a:latin typeface="Trebuchet MS"/>
                <a:cs typeface="Trebuchet MS"/>
              </a:rPr>
              <a:t>It </a:t>
            </a:r>
            <a:r>
              <a:rPr sz="2000" spc="30" dirty="0">
                <a:solidFill>
                  <a:srgbClr val="FFFFFF"/>
                </a:solidFill>
                <a:latin typeface="Trebuchet MS"/>
                <a:cs typeface="Trebuchet MS"/>
              </a:rPr>
              <a:t>is </a:t>
            </a:r>
            <a:r>
              <a:rPr sz="2000" spc="35" dirty="0">
                <a:solidFill>
                  <a:srgbClr val="FFFFFF"/>
                </a:solidFill>
                <a:latin typeface="Trebuchet MS"/>
                <a:cs typeface="Trebuchet MS"/>
              </a:rPr>
              <a:t>reasonable </a:t>
            </a:r>
            <a:r>
              <a:rPr sz="2000" spc="-35" dirty="0">
                <a:solidFill>
                  <a:srgbClr val="FFFFFF"/>
                </a:solidFill>
                <a:latin typeface="Trebuchet MS"/>
                <a:cs typeface="Trebuchet MS"/>
              </a:rPr>
              <a:t>to </a:t>
            </a:r>
            <a:r>
              <a:rPr sz="2000" spc="5" dirty="0">
                <a:solidFill>
                  <a:srgbClr val="FFFFFF"/>
                </a:solidFill>
                <a:latin typeface="Trebuchet MS"/>
                <a:cs typeface="Trebuchet MS"/>
              </a:rPr>
              <a:t>think </a:t>
            </a:r>
            <a:r>
              <a:rPr sz="2000" spc="-80" dirty="0">
                <a:solidFill>
                  <a:srgbClr val="FFFFFF"/>
                </a:solidFill>
                <a:latin typeface="Trebuchet MS"/>
                <a:cs typeface="Trebuchet MS"/>
              </a:rPr>
              <a:t>that, </a:t>
            </a:r>
            <a:r>
              <a:rPr sz="2000" spc="-35" dirty="0">
                <a:solidFill>
                  <a:srgbClr val="FFFFFF"/>
                </a:solidFill>
                <a:latin typeface="Trebuchet MS"/>
                <a:cs typeface="Trebuchet MS"/>
              </a:rPr>
              <a:t>if </a:t>
            </a:r>
            <a:r>
              <a:rPr sz="2000" spc="15" dirty="0">
                <a:solidFill>
                  <a:srgbClr val="FFFFFF"/>
                </a:solidFill>
                <a:latin typeface="Trebuchet MS"/>
                <a:cs typeface="Trebuchet MS"/>
              </a:rPr>
              <a:t>we </a:t>
            </a:r>
            <a:r>
              <a:rPr sz="2000" spc="-10" dirty="0">
                <a:solidFill>
                  <a:srgbClr val="FFFFFF"/>
                </a:solidFill>
                <a:latin typeface="Trebuchet MS"/>
                <a:cs typeface="Trebuchet MS"/>
              </a:rPr>
              <a:t>put </a:t>
            </a:r>
            <a:r>
              <a:rPr sz="2000" spc="35" dirty="0">
                <a:solidFill>
                  <a:srgbClr val="FFFFFF"/>
                </a:solidFill>
                <a:latin typeface="Trebuchet MS"/>
                <a:cs typeface="Trebuchet MS"/>
              </a:rPr>
              <a:t>up </a:t>
            </a:r>
            <a:r>
              <a:rPr sz="2000" dirty="0">
                <a:solidFill>
                  <a:srgbClr val="FFFFFF"/>
                </a:solidFill>
                <a:latin typeface="Trebuchet MS"/>
                <a:cs typeface="Trebuchet MS"/>
              </a:rPr>
              <a:t>a </a:t>
            </a:r>
            <a:r>
              <a:rPr sz="2000" spc="-15" dirty="0">
                <a:solidFill>
                  <a:srgbClr val="FFFFFF"/>
                </a:solidFill>
                <a:latin typeface="Trebuchet MS"/>
                <a:cs typeface="Trebuchet MS"/>
              </a:rPr>
              <a:t>restaurant </a:t>
            </a:r>
            <a:r>
              <a:rPr sz="2000" spc="15" dirty="0">
                <a:solidFill>
                  <a:srgbClr val="FFFFFF"/>
                </a:solidFill>
                <a:latin typeface="Trebuchet MS"/>
                <a:cs typeface="Trebuchet MS"/>
              </a:rPr>
              <a:t>in  </a:t>
            </a:r>
            <a:r>
              <a:rPr sz="2000" spc="55" dirty="0">
                <a:solidFill>
                  <a:srgbClr val="FFFFFF"/>
                </a:solidFill>
                <a:latin typeface="Trebuchet MS"/>
                <a:cs typeface="Trebuchet MS"/>
              </a:rPr>
              <a:t>densely </a:t>
            </a:r>
            <a:r>
              <a:rPr sz="2000" spc="25" dirty="0">
                <a:solidFill>
                  <a:srgbClr val="FFFFFF"/>
                </a:solidFill>
                <a:latin typeface="Trebuchet MS"/>
                <a:cs typeface="Trebuchet MS"/>
              </a:rPr>
              <a:t>populated places, </a:t>
            </a:r>
            <a:r>
              <a:rPr sz="2000" spc="15" dirty="0">
                <a:solidFill>
                  <a:srgbClr val="FFFFFF"/>
                </a:solidFill>
                <a:latin typeface="Trebuchet MS"/>
                <a:cs typeface="Trebuchet MS"/>
              </a:rPr>
              <a:t>we </a:t>
            </a:r>
            <a:r>
              <a:rPr sz="2000" spc="25" dirty="0">
                <a:solidFill>
                  <a:srgbClr val="FFFFFF"/>
                </a:solidFill>
                <a:latin typeface="Trebuchet MS"/>
                <a:cs typeface="Trebuchet MS"/>
              </a:rPr>
              <a:t>might </a:t>
            </a:r>
            <a:r>
              <a:rPr sz="2000" dirty="0">
                <a:solidFill>
                  <a:srgbClr val="FFFFFF"/>
                </a:solidFill>
                <a:latin typeface="Trebuchet MS"/>
                <a:cs typeface="Trebuchet MS"/>
              </a:rPr>
              <a:t>face </a:t>
            </a:r>
            <a:r>
              <a:rPr sz="2000" spc="30" dirty="0">
                <a:solidFill>
                  <a:srgbClr val="FFFFFF"/>
                </a:solidFill>
                <a:latin typeface="Trebuchet MS"/>
                <a:cs typeface="Trebuchet MS"/>
              </a:rPr>
              <a:t>stronger </a:t>
            </a:r>
            <a:r>
              <a:rPr sz="2000" spc="5" dirty="0">
                <a:solidFill>
                  <a:srgbClr val="FFFFFF"/>
                </a:solidFill>
                <a:latin typeface="Trebuchet MS"/>
                <a:cs typeface="Trebuchet MS"/>
              </a:rPr>
              <a:t>population. </a:t>
            </a:r>
            <a:r>
              <a:rPr sz="2000" spc="35" dirty="0">
                <a:solidFill>
                  <a:srgbClr val="FFFFFF"/>
                </a:solidFill>
                <a:latin typeface="Trebuchet MS"/>
                <a:cs typeface="Trebuchet MS"/>
              </a:rPr>
              <a:t>Clairmount </a:t>
            </a:r>
            <a:r>
              <a:rPr sz="2000" spc="30" dirty="0">
                <a:solidFill>
                  <a:srgbClr val="FFFFFF"/>
                </a:solidFill>
                <a:latin typeface="Trebuchet MS"/>
                <a:cs typeface="Trebuchet MS"/>
              </a:rPr>
              <a:t>is  </a:t>
            </a:r>
            <a:r>
              <a:rPr sz="2000" spc="-15" dirty="0">
                <a:solidFill>
                  <a:srgbClr val="FFFFFF"/>
                </a:solidFill>
                <a:latin typeface="Trebuchet MS"/>
                <a:cs typeface="Trebuchet MS"/>
              </a:rPr>
              <a:t>therefore not </a:t>
            </a:r>
            <a:r>
              <a:rPr sz="2000" dirty="0">
                <a:solidFill>
                  <a:srgbClr val="FFFFFF"/>
                </a:solidFill>
                <a:latin typeface="Trebuchet MS"/>
                <a:cs typeface="Trebuchet MS"/>
              </a:rPr>
              <a:t>a </a:t>
            </a:r>
            <a:r>
              <a:rPr sz="2000" spc="90" dirty="0">
                <a:solidFill>
                  <a:srgbClr val="FFFFFF"/>
                </a:solidFill>
                <a:latin typeface="Trebuchet MS"/>
                <a:cs typeface="Trebuchet MS"/>
              </a:rPr>
              <a:t>good </a:t>
            </a:r>
            <a:r>
              <a:rPr sz="2000" spc="35" dirty="0">
                <a:solidFill>
                  <a:srgbClr val="FFFFFF"/>
                </a:solidFill>
                <a:latin typeface="Trebuchet MS"/>
                <a:cs typeface="Trebuchet MS"/>
              </a:rPr>
              <a:t>place </a:t>
            </a:r>
            <a:r>
              <a:rPr sz="2000" spc="-35" dirty="0">
                <a:solidFill>
                  <a:srgbClr val="FFFFFF"/>
                </a:solidFill>
                <a:latin typeface="Trebuchet MS"/>
                <a:cs typeface="Trebuchet MS"/>
              </a:rPr>
              <a:t>to </a:t>
            </a:r>
            <a:r>
              <a:rPr sz="2000" spc="-10" dirty="0">
                <a:solidFill>
                  <a:srgbClr val="FFFFFF"/>
                </a:solidFill>
                <a:latin typeface="Trebuchet MS"/>
                <a:cs typeface="Trebuchet MS"/>
              </a:rPr>
              <a:t>set </a:t>
            </a:r>
            <a:r>
              <a:rPr sz="2000" spc="35" dirty="0">
                <a:solidFill>
                  <a:srgbClr val="FFFFFF"/>
                </a:solidFill>
                <a:latin typeface="Trebuchet MS"/>
                <a:cs typeface="Trebuchet MS"/>
              </a:rPr>
              <a:t>up </a:t>
            </a:r>
            <a:r>
              <a:rPr sz="2000" dirty="0">
                <a:solidFill>
                  <a:srgbClr val="FFFFFF"/>
                </a:solidFill>
                <a:latin typeface="Trebuchet MS"/>
                <a:cs typeface="Trebuchet MS"/>
              </a:rPr>
              <a:t>a </a:t>
            </a:r>
            <a:r>
              <a:rPr sz="2000" spc="-5" dirty="0">
                <a:solidFill>
                  <a:srgbClr val="FFFFFF"/>
                </a:solidFill>
                <a:latin typeface="Trebuchet MS"/>
                <a:cs typeface="Trebuchet MS"/>
              </a:rPr>
              <a:t>restaurant.We must </a:t>
            </a:r>
            <a:r>
              <a:rPr sz="2000" spc="50" dirty="0">
                <a:solidFill>
                  <a:srgbClr val="FFFFFF"/>
                </a:solidFill>
                <a:latin typeface="Trebuchet MS"/>
                <a:cs typeface="Trebuchet MS"/>
              </a:rPr>
              <a:t>look </a:t>
            </a:r>
            <a:r>
              <a:rPr sz="2000" dirty="0">
                <a:solidFill>
                  <a:srgbClr val="FFFFFF"/>
                </a:solidFill>
                <a:latin typeface="Trebuchet MS"/>
                <a:cs typeface="Trebuchet MS"/>
              </a:rPr>
              <a:t>for </a:t>
            </a:r>
            <a:r>
              <a:rPr sz="2000" spc="45" dirty="0">
                <a:solidFill>
                  <a:srgbClr val="FFFFFF"/>
                </a:solidFill>
                <a:latin typeface="Trebuchet MS"/>
                <a:cs typeface="Trebuchet MS"/>
              </a:rPr>
              <a:t>places </a:t>
            </a:r>
            <a:r>
              <a:rPr sz="2000" spc="55" dirty="0">
                <a:solidFill>
                  <a:srgbClr val="FFFFFF"/>
                </a:solidFill>
                <a:latin typeface="Trebuchet MS"/>
                <a:cs typeface="Trebuchet MS"/>
              </a:rPr>
              <a:t>having  </a:t>
            </a:r>
            <a:r>
              <a:rPr sz="2000" spc="35" dirty="0">
                <a:solidFill>
                  <a:srgbClr val="FFFFFF"/>
                </a:solidFill>
                <a:latin typeface="Trebuchet MS"/>
                <a:cs typeface="Trebuchet MS"/>
              </a:rPr>
              <a:t>reasonable </a:t>
            </a:r>
            <a:r>
              <a:rPr sz="2000" spc="55" dirty="0">
                <a:solidFill>
                  <a:srgbClr val="FFFFFF"/>
                </a:solidFill>
                <a:latin typeface="Trebuchet MS"/>
                <a:cs typeface="Trebuchet MS"/>
              </a:rPr>
              <a:t>number</a:t>
            </a:r>
            <a:r>
              <a:rPr sz="2000" spc="-390" dirty="0">
                <a:solidFill>
                  <a:srgbClr val="FFFFFF"/>
                </a:solidFill>
                <a:latin typeface="Trebuchet MS"/>
                <a:cs typeface="Trebuchet MS"/>
              </a:rPr>
              <a:t> </a:t>
            </a:r>
            <a:r>
              <a:rPr sz="2000" spc="-20" dirty="0">
                <a:solidFill>
                  <a:srgbClr val="FFFFFF"/>
                </a:solidFill>
                <a:latin typeface="Trebuchet MS"/>
                <a:cs typeface="Trebuchet MS"/>
              </a:rPr>
              <a:t>of </a:t>
            </a:r>
            <a:r>
              <a:rPr sz="2000" spc="-25" dirty="0">
                <a:solidFill>
                  <a:srgbClr val="FFFFFF"/>
                </a:solidFill>
                <a:latin typeface="Trebuchet MS"/>
                <a:cs typeface="Trebuchet MS"/>
              </a:rPr>
              <a:t>restaurants.</a:t>
            </a:r>
            <a:endParaRPr sz="2000">
              <a:latin typeface="Trebuchet MS"/>
              <a:cs typeface="Trebuchet M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3227" y="463295"/>
            <a:ext cx="9474708" cy="88544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036319" y="888491"/>
            <a:ext cx="10288524" cy="885443"/>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245608" y="1313688"/>
            <a:ext cx="1871472" cy="88696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534413" y="483488"/>
            <a:ext cx="9137015" cy="1336040"/>
          </a:xfrm>
          <a:prstGeom prst="rect">
            <a:avLst/>
          </a:prstGeom>
        </p:spPr>
        <p:txBody>
          <a:bodyPr vert="horz" wrap="square" lIns="0" tIns="65405" rIns="0" bIns="0" rtlCol="0">
            <a:spAutoFit/>
          </a:bodyPr>
          <a:lstStyle/>
          <a:p>
            <a:pPr marL="12700" marR="5080" indent="6985" algn="ctr">
              <a:lnSpc>
                <a:spcPct val="88700"/>
              </a:lnSpc>
              <a:spcBef>
                <a:spcPts val="515"/>
              </a:spcBef>
            </a:pPr>
            <a:r>
              <a:rPr spc="-165" dirty="0"/>
              <a:t>WHATARE </a:t>
            </a:r>
            <a:r>
              <a:rPr spc="-145" dirty="0"/>
              <a:t>THE </a:t>
            </a:r>
            <a:r>
              <a:rPr spc="-180" dirty="0"/>
              <a:t>AVERAGE </a:t>
            </a:r>
            <a:r>
              <a:rPr spc="-175" dirty="0"/>
              <a:t>RATING </a:t>
            </a:r>
            <a:r>
              <a:rPr spc="-105" dirty="0"/>
              <a:t>OF </a:t>
            </a:r>
            <a:r>
              <a:rPr spc="-145" dirty="0"/>
              <a:t>THE  </a:t>
            </a:r>
            <a:r>
              <a:rPr i="1" spc="-95" dirty="0"/>
              <a:t>RESTAURANTS</a:t>
            </a:r>
            <a:r>
              <a:rPr i="1" spc="-204" dirty="0"/>
              <a:t> </a:t>
            </a:r>
            <a:r>
              <a:rPr i="1" spc="-40" dirty="0"/>
              <a:t>INA</a:t>
            </a:r>
            <a:r>
              <a:rPr i="1" spc="-405" dirty="0"/>
              <a:t> </a:t>
            </a:r>
            <a:r>
              <a:rPr i="1" spc="-190" dirty="0"/>
              <a:t>PARTICULAR</a:t>
            </a:r>
            <a:r>
              <a:rPr i="1" spc="-345" dirty="0"/>
              <a:t> </a:t>
            </a:r>
            <a:r>
              <a:rPr i="1" spc="-175" dirty="0"/>
              <a:t>REGION</a:t>
            </a:r>
            <a:r>
              <a:rPr i="1" spc="-365" dirty="0"/>
              <a:t> </a:t>
            </a:r>
            <a:r>
              <a:rPr i="1" spc="-40" dirty="0"/>
              <a:t>INA  </a:t>
            </a:r>
            <a:r>
              <a:rPr i="1" spc="-85" dirty="0"/>
              <a:t>CITY?</a:t>
            </a:r>
          </a:p>
        </p:txBody>
      </p:sp>
      <p:sp>
        <p:nvSpPr>
          <p:cNvPr id="6" name="object 6"/>
          <p:cNvSpPr/>
          <p:nvPr/>
        </p:nvSpPr>
        <p:spPr>
          <a:xfrm>
            <a:off x="2987039" y="2357627"/>
            <a:ext cx="6207252" cy="389077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80559" y="851916"/>
            <a:ext cx="3268980" cy="9677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733671" y="933653"/>
            <a:ext cx="2722880" cy="543560"/>
          </a:xfrm>
          <a:prstGeom prst="rect">
            <a:avLst/>
          </a:prstGeom>
        </p:spPr>
        <p:txBody>
          <a:bodyPr vert="horz" wrap="square" lIns="0" tIns="12065" rIns="0" bIns="0" rtlCol="0">
            <a:spAutoFit/>
          </a:bodyPr>
          <a:lstStyle/>
          <a:p>
            <a:pPr marL="12700">
              <a:lnSpc>
                <a:spcPct val="100000"/>
              </a:lnSpc>
              <a:spcBef>
                <a:spcPts val="95"/>
              </a:spcBef>
            </a:pPr>
            <a:r>
              <a:rPr sz="3400" i="0" spc="-90" dirty="0">
                <a:latin typeface="Georgia"/>
                <a:cs typeface="Georgia"/>
              </a:rPr>
              <a:t>INFERENCE</a:t>
            </a:r>
            <a:endParaRPr sz="3400">
              <a:latin typeface="Georgia"/>
              <a:cs typeface="Georgia"/>
            </a:endParaRPr>
          </a:p>
        </p:txBody>
      </p:sp>
      <p:sp>
        <p:nvSpPr>
          <p:cNvPr id="4" name="object 4"/>
          <p:cNvSpPr txBox="1"/>
          <p:nvPr/>
        </p:nvSpPr>
        <p:spPr>
          <a:xfrm>
            <a:off x="992225" y="2035530"/>
            <a:ext cx="10042525" cy="3432175"/>
          </a:xfrm>
          <a:prstGeom prst="rect">
            <a:avLst/>
          </a:prstGeom>
        </p:spPr>
        <p:txBody>
          <a:bodyPr vert="horz" wrap="square" lIns="0" tIns="12700" rIns="0" bIns="0" rtlCol="0">
            <a:spAutoFit/>
          </a:bodyPr>
          <a:lstStyle/>
          <a:p>
            <a:pPr marL="241300" marR="5080" indent="-228600">
              <a:lnSpc>
                <a:spcPct val="120000"/>
              </a:lnSpc>
              <a:spcBef>
                <a:spcPts val="100"/>
              </a:spcBef>
              <a:buFont typeface="Arial"/>
              <a:buChar char="•"/>
              <a:tabLst>
                <a:tab pos="240665" algn="l"/>
                <a:tab pos="241300" algn="l"/>
              </a:tabLst>
            </a:pPr>
            <a:r>
              <a:rPr sz="2000" spc="15" dirty="0">
                <a:solidFill>
                  <a:srgbClr val="FFFFFF"/>
                </a:solidFill>
                <a:latin typeface="Trebuchet MS"/>
                <a:cs typeface="Trebuchet MS"/>
              </a:rPr>
              <a:t>Clearly, </a:t>
            </a:r>
            <a:r>
              <a:rPr sz="2000" spc="-20" dirty="0">
                <a:solidFill>
                  <a:srgbClr val="FFFFFF"/>
                </a:solidFill>
                <a:latin typeface="Trebuchet MS"/>
                <a:cs typeface="Trebuchet MS"/>
              </a:rPr>
              <a:t>the </a:t>
            </a:r>
            <a:r>
              <a:rPr sz="2000" spc="35" dirty="0">
                <a:solidFill>
                  <a:srgbClr val="FFFFFF"/>
                </a:solidFill>
                <a:latin typeface="Trebuchet MS"/>
                <a:cs typeface="Trebuchet MS"/>
              </a:rPr>
              <a:t>place </a:t>
            </a:r>
            <a:r>
              <a:rPr sz="2000" spc="30" dirty="0">
                <a:solidFill>
                  <a:srgbClr val="FFFFFF"/>
                </a:solidFill>
                <a:latin typeface="Trebuchet MS"/>
                <a:cs typeface="Trebuchet MS"/>
              </a:rPr>
              <a:t>Clairemont </a:t>
            </a:r>
            <a:r>
              <a:rPr sz="2000" spc="40" dirty="0">
                <a:solidFill>
                  <a:srgbClr val="FFFFFF"/>
                </a:solidFill>
                <a:latin typeface="Trebuchet MS"/>
                <a:cs typeface="Trebuchet MS"/>
              </a:rPr>
              <a:t>has </a:t>
            </a:r>
            <a:r>
              <a:rPr sz="2000" spc="15" dirty="0">
                <a:solidFill>
                  <a:srgbClr val="FFFFFF"/>
                </a:solidFill>
                <a:latin typeface="Trebuchet MS"/>
                <a:cs typeface="Trebuchet MS"/>
              </a:rPr>
              <a:t>about </a:t>
            </a:r>
            <a:r>
              <a:rPr sz="2000" spc="20" dirty="0">
                <a:solidFill>
                  <a:srgbClr val="FFFFFF"/>
                </a:solidFill>
                <a:latin typeface="Trebuchet MS"/>
                <a:cs typeface="Trebuchet MS"/>
              </a:rPr>
              <a:t>10 </a:t>
            </a:r>
            <a:r>
              <a:rPr sz="2000" spc="-25" dirty="0">
                <a:solidFill>
                  <a:srgbClr val="FFFFFF"/>
                </a:solidFill>
                <a:latin typeface="Trebuchet MS"/>
                <a:cs typeface="Trebuchet MS"/>
              </a:rPr>
              <a:t>outlets </a:t>
            </a:r>
            <a:r>
              <a:rPr sz="2000" spc="45" dirty="0">
                <a:solidFill>
                  <a:srgbClr val="FFFFFF"/>
                </a:solidFill>
                <a:latin typeface="Trebuchet MS"/>
                <a:cs typeface="Trebuchet MS"/>
              </a:rPr>
              <a:t>and </a:t>
            </a:r>
            <a:r>
              <a:rPr sz="2000" spc="-20" dirty="0">
                <a:solidFill>
                  <a:srgbClr val="FFFFFF"/>
                </a:solidFill>
                <a:latin typeface="Trebuchet MS"/>
                <a:cs typeface="Trebuchet MS"/>
              </a:rPr>
              <a:t>the </a:t>
            </a:r>
            <a:r>
              <a:rPr sz="2000" spc="45" dirty="0">
                <a:solidFill>
                  <a:srgbClr val="FFFFFF"/>
                </a:solidFill>
                <a:latin typeface="Trebuchet MS"/>
                <a:cs typeface="Trebuchet MS"/>
              </a:rPr>
              <a:t>average </a:t>
            </a:r>
            <a:r>
              <a:rPr sz="2000" spc="15" dirty="0">
                <a:solidFill>
                  <a:srgbClr val="FFFFFF"/>
                </a:solidFill>
                <a:latin typeface="Trebuchet MS"/>
                <a:cs typeface="Trebuchet MS"/>
              </a:rPr>
              <a:t>rating </a:t>
            </a:r>
            <a:r>
              <a:rPr sz="2000" spc="-25" dirty="0">
                <a:solidFill>
                  <a:srgbClr val="FFFFFF"/>
                </a:solidFill>
                <a:latin typeface="Trebuchet MS"/>
                <a:cs typeface="Trebuchet MS"/>
              </a:rPr>
              <a:t>of </a:t>
            </a:r>
            <a:r>
              <a:rPr sz="2000" spc="5" dirty="0">
                <a:solidFill>
                  <a:srgbClr val="FFFFFF"/>
                </a:solidFill>
                <a:latin typeface="Trebuchet MS"/>
                <a:cs typeface="Trebuchet MS"/>
              </a:rPr>
              <a:t>these  </a:t>
            </a:r>
            <a:r>
              <a:rPr sz="2000" spc="-5" dirty="0">
                <a:solidFill>
                  <a:srgbClr val="FFFFFF"/>
                </a:solidFill>
                <a:latin typeface="Trebuchet MS"/>
                <a:cs typeface="Trebuchet MS"/>
              </a:rPr>
              <a:t>restaurants</a:t>
            </a:r>
            <a:r>
              <a:rPr sz="2000" spc="-200" dirty="0">
                <a:solidFill>
                  <a:srgbClr val="FFFFFF"/>
                </a:solidFill>
                <a:latin typeface="Trebuchet MS"/>
                <a:cs typeface="Trebuchet MS"/>
              </a:rPr>
              <a:t> </a:t>
            </a:r>
            <a:r>
              <a:rPr sz="2000" spc="20" dirty="0">
                <a:solidFill>
                  <a:srgbClr val="FFFFFF"/>
                </a:solidFill>
                <a:latin typeface="Trebuchet MS"/>
                <a:cs typeface="Trebuchet MS"/>
              </a:rPr>
              <a:t>in</a:t>
            </a:r>
            <a:r>
              <a:rPr sz="2000" spc="-75" dirty="0">
                <a:solidFill>
                  <a:srgbClr val="FFFFFF"/>
                </a:solidFill>
                <a:latin typeface="Trebuchet MS"/>
                <a:cs typeface="Trebuchet MS"/>
              </a:rPr>
              <a:t> </a:t>
            </a:r>
            <a:r>
              <a:rPr sz="2000" spc="-20" dirty="0">
                <a:solidFill>
                  <a:srgbClr val="FFFFFF"/>
                </a:solidFill>
                <a:latin typeface="Trebuchet MS"/>
                <a:cs typeface="Trebuchet MS"/>
              </a:rPr>
              <a:t>the</a:t>
            </a:r>
            <a:r>
              <a:rPr sz="2000" spc="-135" dirty="0">
                <a:solidFill>
                  <a:srgbClr val="FFFFFF"/>
                </a:solidFill>
                <a:latin typeface="Trebuchet MS"/>
                <a:cs typeface="Trebuchet MS"/>
              </a:rPr>
              <a:t> </a:t>
            </a:r>
            <a:r>
              <a:rPr sz="2000" spc="50" dirty="0">
                <a:solidFill>
                  <a:srgbClr val="FFFFFF"/>
                </a:solidFill>
                <a:latin typeface="Trebuchet MS"/>
                <a:cs typeface="Trebuchet MS"/>
              </a:rPr>
              <a:t>region</a:t>
            </a:r>
            <a:r>
              <a:rPr sz="2000" spc="-30" dirty="0">
                <a:solidFill>
                  <a:srgbClr val="FFFFFF"/>
                </a:solidFill>
                <a:latin typeface="Trebuchet MS"/>
                <a:cs typeface="Trebuchet MS"/>
              </a:rPr>
              <a:t> </a:t>
            </a:r>
            <a:r>
              <a:rPr sz="2000" spc="5" dirty="0">
                <a:solidFill>
                  <a:srgbClr val="FFFFFF"/>
                </a:solidFill>
                <a:latin typeface="Trebuchet MS"/>
                <a:cs typeface="Trebuchet MS"/>
              </a:rPr>
              <a:t>are</a:t>
            </a:r>
            <a:r>
              <a:rPr sz="2000" spc="-110" dirty="0">
                <a:solidFill>
                  <a:srgbClr val="FFFFFF"/>
                </a:solidFill>
                <a:latin typeface="Trebuchet MS"/>
                <a:cs typeface="Trebuchet MS"/>
              </a:rPr>
              <a:t> </a:t>
            </a:r>
            <a:r>
              <a:rPr sz="2000" dirty="0">
                <a:solidFill>
                  <a:srgbClr val="FFFFFF"/>
                </a:solidFill>
                <a:latin typeface="Trebuchet MS"/>
                <a:cs typeface="Trebuchet MS"/>
              </a:rPr>
              <a:t>relatively</a:t>
            </a:r>
            <a:r>
              <a:rPr sz="2000" spc="-190" dirty="0">
                <a:solidFill>
                  <a:srgbClr val="FFFFFF"/>
                </a:solidFill>
                <a:latin typeface="Trebuchet MS"/>
                <a:cs typeface="Trebuchet MS"/>
              </a:rPr>
              <a:t> </a:t>
            </a:r>
            <a:r>
              <a:rPr sz="2000" spc="25" dirty="0">
                <a:solidFill>
                  <a:srgbClr val="FFFFFF"/>
                </a:solidFill>
                <a:latin typeface="Trebuchet MS"/>
                <a:cs typeface="Trebuchet MS"/>
              </a:rPr>
              <a:t>high.</a:t>
            </a:r>
            <a:r>
              <a:rPr sz="2000" spc="-300" dirty="0">
                <a:solidFill>
                  <a:srgbClr val="FFFFFF"/>
                </a:solidFill>
                <a:latin typeface="Trebuchet MS"/>
                <a:cs typeface="Trebuchet MS"/>
              </a:rPr>
              <a:t> </a:t>
            </a:r>
            <a:r>
              <a:rPr sz="2000" spc="-15" dirty="0">
                <a:solidFill>
                  <a:srgbClr val="FFFFFF"/>
                </a:solidFill>
                <a:latin typeface="Trebuchet MS"/>
                <a:cs typeface="Trebuchet MS"/>
              </a:rPr>
              <a:t>Therefore,</a:t>
            </a:r>
            <a:r>
              <a:rPr sz="2000" spc="-300" dirty="0">
                <a:solidFill>
                  <a:srgbClr val="FFFFFF"/>
                </a:solidFill>
                <a:latin typeface="Trebuchet MS"/>
                <a:cs typeface="Trebuchet MS"/>
              </a:rPr>
              <a:t> </a:t>
            </a:r>
            <a:r>
              <a:rPr sz="2000" spc="-50" dirty="0">
                <a:solidFill>
                  <a:srgbClr val="FFFFFF"/>
                </a:solidFill>
                <a:latin typeface="Trebuchet MS"/>
                <a:cs typeface="Trebuchet MS"/>
              </a:rPr>
              <a:t>it</a:t>
            </a:r>
            <a:r>
              <a:rPr sz="2000" spc="-210" dirty="0">
                <a:solidFill>
                  <a:srgbClr val="FFFFFF"/>
                </a:solidFill>
                <a:latin typeface="Trebuchet MS"/>
                <a:cs typeface="Trebuchet MS"/>
              </a:rPr>
              <a:t> </a:t>
            </a:r>
            <a:r>
              <a:rPr sz="2000" spc="30" dirty="0">
                <a:solidFill>
                  <a:srgbClr val="FFFFFF"/>
                </a:solidFill>
                <a:latin typeface="Trebuchet MS"/>
                <a:cs typeface="Trebuchet MS"/>
              </a:rPr>
              <a:t>is</a:t>
            </a:r>
            <a:r>
              <a:rPr sz="2000" spc="-30" dirty="0">
                <a:solidFill>
                  <a:srgbClr val="FFFFFF"/>
                </a:solidFill>
                <a:latin typeface="Trebuchet MS"/>
                <a:cs typeface="Trebuchet MS"/>
              </a:rPr>
              <a:t> </a:t>
            </a:r>
            <a:r>
              <a:rPr sz="2000" spc="-15" dirty="0">
                <a:solidFill>
                  <a:srgbClr val="FFFFFF"/>
                </a:solidFill>
                <a:latin typeface="Trebuchet MS"/>
                <a:cs typeface="Trebuchet MS"/>
              </a:rPr>
              <a:t>not</a:t>
            </a:r>
            <a:r>
              <a:rPr sz="2000" spc="-135" dirty="0">
                <a:solidFill>
                  <a:srgbClr val="FFFFFF"/>
                </a:solidFill>
                <a:latin typeface="Trebuchet MS"/>
                <a:cs typeface="Trebuchet MS"/>
              </a:rPr>
              <a:t> </a:t>
            </a:r>
            <a:r>
              <a:rPr sz="2000" dirty="0">
                <a:solidFill>
                  <a:srgbClr val="FFFFFF"/>
                </a:solidFill>
                <a:latin typeface="Trebuchet MS"/>
                <a:cs typeface="Trebuchet MS"/>
              </a:rPr>
              <a:t>a</a:t>
            </a:r>
            <a:r>
              <a:rPr sz="2000" spc="-105" dirty="0">
                <a:solidFill>
                  <a:srgbClr val="FFFFFF"/>
                </a:solidFill>
                <a:latin typeface="Trebuchet MS"/>
                <a:cs typeface="Trebuchet MS"/>
              </a:rPr>
              <a:t> </a:t>
            </a:r>
            <a:r>
              <a:rPr sz="2000" spc="90" dirty="0">
                <a:solidFill>
                  <a:srgbClr val="FFFFFF"/>
                </a:solidFill>
                <a:latin typeface="Trebuchet MS"/>
                <a:cs typeface="Trebuchet MS"/>
              </a:rPr>
              <a:t>good</a:t>
            </a:r>
            <a:r>
              <a:rPr sz="2000" spc="5" dirty="0">
                <a:solidFill>
                  <a:srgbClr val="FFFFFF"/>
                </a:solidFill>
                <a:latin typeface="Trebuchet MS"/>
                <a:cs typeface="Trebuchet MS"/>
              </a:rPr>
              <a:t> </a:t>
            </a:r>
            <a:r>
              <a:rPr sz="2000" spc="35" dirty="0">
                <a:solidFill>
                  <a:srgbClr val="FFFFFF"/>
                </a:solidFill>
                <a:latin typeface="Trebuchet MS"/>
                <a:cs typeface="Trebuchet MS"/>
              </a:rPr>
              <a:t>place</a:t>
            </a:r>
            <a:r>
              <a:rPr sz="2000" spc="-70" dirty="0">
                <a:solidFill>
                  <a:srgbClr val="FFFFFF"/>
                </a:solidFill>
                <a:latin typeface="Trebuchet MS"/>
                <a:cs typeface="Trebuchet MS"/>
              </a:rPr>
              <a:t> </a:t>
            </a:r>
            <a:r>
              <a:rPr sz="2000" spc="-35" dirty="0">
                <a:solidFill>
                  <a:srgbClr val="FFFFFF"/>
                </a:solidFill>
                <a:latin typeface="Trebuchet MS"/>
                <a:cs typeface="Trebuchet MS"/>
              </a:rPr>
              <a:t>to</a:t>
            </a:r>
            <a:r>
              <a:rPr sz="2000" spc="-165" dirty="0">
                <a:solidFill>
                  <a:srgbClr val="FFFFFF"/>
                </a:solidFill>
                <a:latin typeface="Trebuchet MS"/>
                <a:cs typeface="Trebuchet MS"/>
              </a:rPr>
              <a:t> </a:t>
            </a:r>
            <a:r>
              <a:rPr sz="2000" spc="-30" dirty="0">
                <a:solidFill>
                  <a:srgbClr val="FFFFFF"/>
                </a:solidFill>
                <a:latin typeface="Trebuchet MS"/>
                <a:cs typeface="Trebuchet MS"/>
              </a:rPr>
              <a:t>start</a:t>
            </a:r>
            <a:r>
              <a:rPr sz="2000" spc="-180" dirty="0">
                <a:solidFill>
                  <a:srgbClr val="FFFFFF"/>
                </a:solidFill>
                <a:latin typeface="Trebuchet MS"/>
                <a:cs typeface="Trebuchet MS"/>
              </a:rPr>
              <a:t> </a:t>
            </a:r>
            <a:r>
              <a:rPr sz="2000" dirty="0">
                <a:solidFill>
                  <a:srgbClr val="FFFFFF"/>
                </a:solidFill>
                <a:latin typeface="Trebuchet MS"/>
                <a:cs typeface="Trebuchet MS"/>
              </a:rPr>
              <a:t>a  </a:t>
            </a:r>
            <a:r>
              <a:rPr sz="2000" spc="30" dirty="0">
                <a:solidFill>
                  <a:srgbClr val="FFFFFF"/>
                </a:solidFill>
                <a:latin typeface="Trebuchet MS"/>
                <a:cs typeface="Trebuchet MS"/>
              </a:rPr>
              <a:t>new</a:t>
            </a:r>
            <a:r>
              <a:rPr sz="2000" spc="-90" dirty="0">
                <a:solidFill>
                  <a:srgbClr val="FFFFFF"/>
                </a:solidFill>
                <a:latin typeface="Trebuchet MS"/>
                <a:cs typeface="Trebuchet MS"/>
              </a:rPr>
              <a:t> </a:t>
            </a:r>
            <a:r>
              <a:rPr sz="2000" spc="-35" dirty="0">
                <a:solidFill>
                  <a:srgbClr val="FFFFFF"/>
                </a:solidFill>
                <a:latin typeface="Trebuchet MS"/>
                <a:cs typeface="Trebuchet MS"/>
              </a:rPr>
              <a:t>restaurant.</a:t>
            </a:r>
            <a:r>
              <a:rPr sz="2000" spc="-385" dirty="0">
                <a:solidFill>
                  <a:srgbClr val="FFFFFF"/>
                </a:solidFill>
                <a:latin typeface="Trebuchet MS"/>
                <a:cs typeface="Trebuchet MS"/>
              </a:rPr>
              <a:t> </a:t>
            </a:r>
            <a:r>
              <a:rPr sz="2000" spc="20" dirty="0">
                <a:solidFill>
                  <a:srgbClr val="FFFFFF"/>
                </a:solidFill>
                <a:latin typeface="Trebuchet MS"/>
                <a:cs typeface="Trebuchet MS"/>
              </a:rPr>
              <a:t>The</a:t>
            </a:r>
            <a:r>
              <a:rPr sz="2000" spc="-75" dirty="0">
                <a:solidFill>
                  <a:srgbClr val="FFFFFF"/>
                </a:solidFill>
                <a:latin typeface="Trebuchet MS"/>
                <a:cs typeface="Trebuchet MS"/>
              </a:rPr>
              <a:t> </a:t>
            </a:r>
            <a:r>
              <a:rPr sz="2000" spc="35" dirty="0">
                <a:solidFill>
                  <a:srgbClr val="FFFFFF"/>
                </a:solidFill>
                <a:latin typeface="Trebuchet MS"/>
                <a:cs typeface="Trebuchet MS"/>
              </a:rPr>
              <a:t>place</a:t>
            </a:r>
            <a:r>
              <a:rPr sz="2000" spc="-55" dirty="0">
                <a:solidFill>
                  <a:srgbClr val="FFFFFF"/>
                </a:solidFill>
                <a:latin typeface="Trebuchet MS"/>
                <a:cs typeface="Trebuchet MS"/>
              </a:rPr>
              <a:t> </a:t>
            </a:r>
            <a:r>
              <a:rPr sz="2000" spc="5" dirty="0">
                <a:solidFill>
                  <a:srgbClr val="FFFFFF"/>
                </a:solidFill>
                <a:latin typeface="Trebuchet MS"/>
                <a:cs typeface="Trebuchet MS"/>
              </a:rPr>
              <a:t>Encinitas,</a:t>
            </a:r>
            <a:r>
              <a:rPr sz="2000" spc="-285" dirty="0">
                <a:solidFill>
                  <a:srgbClr val="FFFFFF"/>
                </a:solidFill>
                <a:latin typeface="Trebuchet MS"/>
                <a:cs typeface="Trebuchet MS"/>
              </a:rPr>
              <a:t> </a:t>
            </a:r>
            <a:r>
              <a:rPr sz="2000" spc="25" dirty="0">
                <a:solidFill>
                  <a:srgbClr val="FFFFFF"/>
                </a:solidFill>
                <a:latin typeface="Trebuchet MS"/>
                <a:cs typeface="Trebuchet MS"/>
              </a:rPr>
              <a:t>even</a:t>
            </a:r>
            <a:r>
              <a:rPr sz="2000" spc="-85" dirty="0">
                <a:solidFill>
                  <a:srgbClr val="FFFFFF"/>
                </a:solidFill>
                <a:latin typeface="Trebuchet MS"/>
                <a:cs typeface="Trebuchet MS"/>
              </a:rPr>
              <a:t> </a:t>
            </a:r>
            <a:r>
              <a:rPr sz="2000" spc="35" dirty="0">
                <a:solidFill>
                  <a:srgbClr val="FFFFFF"/>
                </a:solidFill>
                <a:latin typeface="Trebuchet MS"/>
                <a:cs typeface="Trebuchet MS"/>
              </a:rPr>
              <a:t>though</a:t>
            </a:r>
            <a:r>
              <a:rPr sz="2000" spc="-75" dirty="0">
                <a:solidFill>
                  <a:srgbClr val="FFFFFF"/>
                </a:solidFill>
                <a:latin typeface="Trebuchet MS"/>
                <a:cs typeface="Trebuchet MS"/>
              </a:rPr>
              <a:t> </a:t>
            </a:r>
            <a:r>
              <a:rPr sz="2000" spc="-50" dirty="0">
                <a:solidFill>
                  <a:srgbClr val="FFFFFF"/>
                </a:solidFill>
                <a:latin typeface="Trebuchet MS"/>
                <a:cs typeface="Trebuchet MS"/>
              </a:rPr>
              <a:t>it</a:t>
            </a:r>
            <a:r>
              <a:rPr sz="2000" spc="-204" dirty="0">
                <a:solidFill>
                  <a:srgbClr val="FFFFFF"/>
                </a:solidFill>
                <a:latin typeface="Trebuchet MS"/>
                <a:cs typeface="Trebuchet MS"/>
              </a:rPr>
              <a:t> </a:t>
            </a:r>
            <a:r>
              <a:rPr sz="2000" spc="40" dirty="0">
                <a:solidFill>
                  <a:srgbClr val="FFFFFF"/>
                </a:solidFill>
                <a:latin typeface="Trebuchet MS"/>
                <a:cs typeface="Trebuchet MS"/>
              </a:rPr>
              <a:t>has</a:t>
            </a:r>
            <a:r>
              <a:rPr sz="2000" spc="-75" dirty="0">
                <a:solidFill>
                  <a:srgbClr val="FFFFFF"/>
                </a:solidFill>
                <a:latin typeface="Trebuchet MS"/>
                <a:cs typeface="Trebuchet MS"/>
              </a:rPr>
              <a:t> </a:t>
            </a:r>
            <a:r>
              <a:rPr sz="2000" dirty="0">
                <a:solidFill>
                  <a:srgbClr val="FFFFFF"/>
                </a:solidFill>
                <a:latin typeface="Trebuchet MS"/>
                <a:cs typeface="Trebuchet MS"/>
              </a:rPr>
              <a:t>a</a:t>
            </a:r>
            <a:r>
              <a:rPr sz="2000" spc="-85" dirty="0">
                <a:solidFill>
                  <a:srgbClr val="FFFFFF"/>
                </a:solidFill>
                <a:latin typeface="Trebuchet MS"/>
                <a:cs typeface="Trebuchet MS"/>
              </a:rPr>
              <a:t> </a:t>
            </a:r>
            <a:r>
              <a:rPr sz="2000" spc="40" dirty="0">
                <a:solidFill>
                  <a:srgbClr val="FFFFFF"/>
                </a:solidFill>
                <a:latin typeface="Trebuchet MS"/>
                <a:cs typeface="Trebuchet MS"/>
              </a:rPr>
              <a:t>less</a:t>
            </a:r>
            <a:r>
              <a:rPr sz="2000" spc="-35" dirty="0">
                <a:solidFill>
                  <a:srgbClr val="FFFFFF"/>
                </a:solidFill>
                <a:latin typeface="Trebuchet MS"/>
                <a:cs typeface="Trebuchet MS"/>
              </a:rPr>
              <a:t> </a:t>
            </a:r>
            <a:r>
              <a:rPr sz="2000" spc="55" dirty="0">
                <a:solidFill>
                  <a:srgbClr val="FFFFFF"/>
                </a:solidFill>
                <a:latin typeface="Trebuchet MS"/>
                <a:cs typeface="Trebuchet MS"/>
              </a:rPr>
              <a:t>number</a:t>
            </a:r>
            <a:r>
              <a:rPr sz="2000" spc="-75" dirty="0">
                <a:solidFill>
                  <a:srgbClr val="FFFFFF"/>
                </a:solidFill>
                <a:latin typeface="Trebuchet MS"/>
                <a:cs typeface="Trebuchet MS"/>
              </a:rPr>
              <a:t> </a:t>
            </a:r>
            <a:r>
              <a:rPr sz="2000" spc="-25" dirty="0">
                <a:solidFill>
                  <a:srgbClr val="FFFFFF"/>
                </a:solidFill>
                <a:latin typeface="Trebuchet MS"/>
                <a:cs typeface="Trebuchet MS"/>
              </a:rPr>
              <a:t>of</a:t>
            </a:r>
            <a:r>
              <a:rPr sz="2000" spc="-140" dirty="0">
                <a:solidFill>
                  <a:srgbClr val="FFFFFF"/>
                </a:solidFill>
                <a:latin typeface="Trebuchet MS"/>
                <a:cs typeface="Trebuchet MS"/>
              </a:rPr>
              <a:t> </a:t>
            </a:r>
            <a:r>
              <a:rPr sz="2000" spc="-35" dirty="0">
                <a:solidFill>
                  <a:srgbClr val="FFFFFF"/>
                </a:solidFill>
                <a:latin typeface="Trebuchet MS"/>
                <a:cs typeface="Trebuchet MS"/>
              </a:rPr>
              <a:t>outlets,</a:t>
            </a:r>
            <a:r>
              <a:rPr sz="2000" spc="-315" dirty="0">
                <a:solidFill>
                  <a:srgbClr val="FFFFFF"/>
                </a:solidFill>
                <a:latin typeface="Trebuchet MS"/>
                <a:cs typeface="Trebuchet MS"/>
              </a:rPr>
              <a:t> </a:t>
            </a:r>
            <a:r>
              <a:rPr sz="2000" spc="-5" dirty="0">
                <a:solidFill>
                  <a:srgbClr val="FFFFFF"/>
                </a:solidFill>
                <a:latin typeface="Trebuchet MS"/>
                <a:cs typeface="Trebuchet MS"/>
              </a:rPr>
              <a:t>they  </a:t>
            </a:r>
            <a:r>
              <a:rPr sz="2000" spc="45" dirty="0">
                <a:solidFill>
                  <a:srgbClr val="FFFFFF"/>
                </a:solidFill>
                <a:latin typeface="Trebuchet MS"/>
                <a:cs typeface="Trebuchet MS"/>
              </a:rPr>
              <a:t>average </a:t>
            </a:r>
            <a:r>
              <a:rPr sz="2000" spc="15" dirty="0">
                <a:solidFill>
                  <a:srgbClr val="FFFFFF"/>
                </a:solidFill>
                <a:latin typeface="Trebuchet MS"/>
                <a:cs typeface="Trebuchet MS"/>
              </a:rPr>
              <a:t>rating </a:t>
            </a:r>
            <a:r>
              <a:rPr sz="2000" spc="-25" dirty="0">
                <a:solidFill>
                  <a:srgbClr val="FFFFFF"/>
                </a:solidFill>
                <a:latin typeface="Trebuchet MS"/>
                <a:cs typeface="Trebuchet MS"/>
              </a:rPr>
              <a:t>of </a:t>
            </a:r>
            <a:r>
              <a:rPr sz="2000" spc="5" dirty="0">
                <a:solidFill>
                  <a:srgbClr val="FFFFFF"/>
                </a:solidFill>
                <a:latin typeface="Trebuchet MS"/>
                <a:cs typeface="Trebuchet MS"/>
              </a:rPr>
              <a:t>these </a:t>
            </a:r>
            <a:r>
              <a:rPr sz="2000" spc="-5" dirty="0">
                <a:solidFill>
                  <a:srgbClr val="FFFFFF"/>
                </a:solidFill>
                <a:latin typeface="Trebuchet MS"/>
                <a:cs typeface="Trebuchet MS"/>
              </a:rPr>
              <a:t>restaurants </a:t>
            </a:r>
            <a:r>
              <a:rPr sz="2000" spc="30" dirty="0">
                <a:solidFill>
                  <a:srgbClr val="FFFFFF"/>
                </a:solidFill>
                <a:latin typeface="Trebuchet MS"/>
                <a:cs typeface="Trebuchet MS"/>
              </a:rPr>
              <a:t>is </a:t>
            </a:r>
            <a:r>
              <a:rPr sz="2000" spc="60" dirty="0">
                <a:solidFill>
                  <a:srgbClr val="FFFFFF"/>
                </a:solidFill>
                <a:latin typeface="Trebuchet MS"/>
                <a:cs typeface="Trebuchet MS"/>
              </a:rPr>
              <a:t>very </a:t>
            </a:r>
            <a:r>
              <a:rPr sz="2000" spc="70" dirty="0">
                <a:solidFill>
                  <a:srgbClr val="FFFFFF"/>
                </a:solidFill>
                <a:latin typeface="Trebuchet MS"/>
                <a:cs typeface="Trebuchet MS"/>
              </a:rPr>
              <a:t>high </a:t>
            </a:r>
            <a:r>
              <a:rPr sz="2000" spc="-5" dirty="0">
                <a:solidFill>
                  <a:srgbClr val="FFFFFF"/>
                </a:solidFill>
                <a:latin typeface="Trebuchet MS"/>
                <a:cs typeface="Trebuchet MS"/>
              </a:rPr>
              <a:t>thus </a:t>
            </a:r>
            <a:r>
              <a:rPr sz="2000" spc="60" dirty="0">
                <a:solidFill>
                  <a:srgbClr val="FFFFFF"/>
                </a:solidFill>
                <a:latin typeface="Trebuchet MS"/>
                <a:cs typeface="Trebuchet MS"/>
              </a:rPr>
              <a:t>supporting </a:t>
            </a:r>
            <a:r>
              <a:rPr sz="2000" spc="30" dirty="0">
                <a:solidFill>
                  <a:srgbClr val="FFFFFF"/>
                </a:solidFill>
                <a:latin typeface="Trebuchet MS"/>
                <a:cs typeface="Trebuchet MS"/>
              </a:rPr>
              <a:t>our </a:t>
            </a:r>
            <a:r>
              <a:rPr sz="2000" spc="15" dirty="0">
                <a:solidFill>
                  <a:srgbClr val="FFFFFF"/>
                </a:solidFill>
                <a:latin typeface="Trebuchet MS"/>
                <a:cs typeface="Trebuchet MS"/>
              </a:rPr>
              <a:t>assumption.  </a:t>
            </a:r>
            <a:r>
              <a:rPr sz="2000" spc="105" dirty="0">
                <a:solidFill>
                  <a:srgbClr val="FFFFFF"/>
                </a:solidFill>
                <a:latin typeface="Trebuchet MS"/>
                <a:cs typeface="Trebuchet MS"/>
              </a:rPr>
              <a:t>Observing </a:t>
            </a:r>
            <a:r>
              <a:rPr sz="2000" dirty="0">
                <a:solidFill>
                  <a:srgbClr val="FFFFFF"/>
                </a:solidFill>
                <a:latin typeface="Trebuchet MS"/>
                <a:cs typeface="Trebuchet MS"/>
              </a:rPr>
              <a:t>closely, </a:t>
            </a:r>
            <a:r>
              <a:rPr sz="2000" spc="15" dirty="0">
                <a:solidFill>
                  <a:srgbClr val="FFFFFF"/>
                </a:solidFill>
                <a:latin typeface="Trebuchet MS"/>
                <a:cs typeface="Trebuchet MS"/>
              </a:rPr>
              <a:t>La </a:t>
            </a:r>
            <a:r>
              <a:rPr sz="2000" spc="-60" dirty="0">
                <a:solidFill>
                  <a:srgbClr val="FFFFFF"/>
                </a:solidFill>
                <a:latin typeface="Trebuchet MS"/>
                <a:cs typeface="Trebuchet MS"/>
              </a:rPr>
              <a:t>Jolla </a:t>
            </a:r>
            <a:r>
              <a:rPr sz="2000" spc="35" dirty="0">
                <a:solidFill>
                  <a:srgbClr val="FFFFFF"/>
                </a:solidFill>
                <a:latin typeface="Trebuchet MS"/>
                <a:cs typeface="Trebuchet MS"/>
              </a:rPr>
              <a:t>has </a:t>
            </a:r>
            <a:r>
              <a:rPr sz="2000" dirty="0">
                <a:solidFill>
                  <a:srgbClr val="FFFFFF"/>
                </a:solidFill>
                <a:latin typeface="Trebuchet MS"/>
                <a:cs typeface="Trebuchet MS"/>
              </a:rPr>
              <a:t>relatively </a:t>
            </a:r>
            <a:r>
              <a:rPr sz="2000" spc="40" dirty="0">
                <a:solidFill>
                  <a:srgbClr val="FFFFFF"/>
                </a:solidFill>
                <a:latin typeface="Trebuchet MS"/>
                <a:cs typeface="Trebuchet MS"/>
              </a:rPr>
              <a:t>less </a:t>
            </a:r>
            <a:r>
              <a:rPr sz="2000" spc="55" dirty="0">
                <a:solidFill>
                  <a:srgbClr val="FFFFFF"/>
                </a:solidFill>
                <a:latin typeface="Trebuchet MS"/>
                <a:cs typeface="Trebuchet MS"/>
              </a:rPr>
              <a:t>number </a:t>
            </a:r>
            <a:r>
              <a:rPr sz="2000" spc="-20" dirty="0">
                <a:solidFill>
                  <a:srgbClr val="FFFFFF"/>
                </a:solidFill>
                <a:latin typeface="Trebuchet MS"/>
                <a:cs typeface="Trebuchet MS"/>
              </a:rPr>
              <a:t>of </a:t>
            </a:r>
            <a:r>
              <a:rPr sz="2000" spc="-25" dirty="0">
                <a:solidFill>
                  <a:srgbClr val="FFFFFF"/>
                </a:solidFill>
                <a:latin typeface="Trebuchet MS"/>
                <a:cs typeface="Trebuchet MS"/>
              </a:rPr>
              <a:t>outlets </a:t>
            </a:r>
            <a:r>
              <a:rPr sz="2000" spc="45" dirty="0">
                <a:solidFill>
                  <a:srgbClr val="FFFFFF"/>
                </a:solidFill>
                <a:latin typeface="Trebuchet MS"/>
                <a:cs typeface="Trebuchet MS"/>
              </a:rPr>
              <a:t>and </a:t>
            </a:r>
            <a:r>
              <a:rPr sz="2000" spc="-20" dirty="0">
                <a:solidFill>
                  <a:srgbClr val="FFFFFF"/>
                </a:solidFill>
                <a:latin typeface="Trebuchet MS"/>
                <a:cs typeface="Trebuchet MS"/>
              </a:rPr>
              <a:t>the </a:t>
            </a:r>
            <a:r>
              <a:rPr sz="2000" spc="5" dirty="0">
                <a:solidFill>
                  <a:srgbClr val="FFFFFF"/>
                </a:solidFill>
                <a:latin typeface="Trebuchet MS"/>
                <a:cs typeface="Trebuchet MS"/>
              </a:rPr>
              <a:t>quality </a:t>
            </a:r>
            <a:r>
              <a:rPr sz="2000" spc="-25" dirty="0">
                <a:solidFill>
                  <a:srgbClr val="FFFFFF"/>
                </a:solidFill>
                <a:latin typeface="Trebuchet MS"/>
                <a:cs typeface="Trebuchet MS"/>
              </a:rPr>
              <a:t>of  </a:t>
            </a:r>
            <a:r>
              <a:rPr sz="2000" spc="5" dirty="0">
                <a:solidFill>
                  <a:srgbClr val="FFFFFF"/>
                </a:solidFill>
                <a:latin typeface="Trebuchet MS"/>
                <a:cs typeface="Trebuchet MS"/>
              </a:rPr>
              <a:t>these</a:t>
            </a:r>
            <a:r>
              <a:rPr sz="2000" spc="-105" dirty="0">
                <a:solidFill>
                  <a:srgbClr val="FFFFFF"/>
                </a:solidFill>
                <a:latin typeface="Trebuchet MS"/>
                <a:cs typeface="Trebuchet MS"/>
              </a:rPr>
              <a:t> </a:t>
            </a:r>
            <a:r>
              <a:rPr sz="2000" spc="-5" dirty="0">
                <a:solidFill>
                  <a:srgbClr val="FFFFFF"/>
                </a:solidFill>
                <a:latin typeface="Trebuchet MS"/>
                <a:cs typeface="Trebuchet MS"/>
              </a:rPr>
              <a:t>restaurants</a:t>
            </a:r>
            <a:r>
              <a:rPr sz="2000" spc="-145" dirty="0">
                <a:solidFill>
                  <a:srgbClr val="FFFFFF"/>
                </a:solidFill>
                <a:latin typeface="Trebuchet MS"/>
                <a:cs typeface="Trebuchet MS"/>
              </a:rPr>
              <a:t> </a:t>
            </a:r>
            <a:r>
              <a:rPr sz="2000" spc="30" dirty="0">
                <a:solidFill>
                  <a:srgbClr val="FFFFFF"/>
                </a:solidFill>
                <a:latin typeface="Trebuchet MS"/>
                <a:cs typeface="Trebuchet MS"/>
              </a:rPr>
              <a:t>is</a:t>
            </a:r>
            <a:r>
              <a:rPr sz="2000" spc="-85" dirty="0">
                <a:solidFill>
                  <a:srgbClr val="FFFFFF"/>
                </a:solidFill>
                <a:latin typeface="Trebuchet MS"/>
                <a:cs typeface="Trebuchet MS"/>
              </a:rPr>
              <a:t> </a:t>
            </a:r>
            <a:r>
              <a:rPr sz="2000" spc="-15" dirty="0">
                <a:solidFill>
                  <a:srgbClr val="FFFFFF"/>
                </a:solidFill>
                <a:latin typeface="Trebuchet MS"/>
                <a:cs typeface="Trebuchet MS"/>
              </a:rPr>
              <a:t>not</a:t>
            </a:r>
            <a:r>
              <a:rPr sz="2000" spc="-135" dirty="0">
                <a:solidFill>
                  <a:srgbClr val="FFFFFF"/>
                </a:solidFill>
                <a:latin typeface="Trebuchet MS"/>
                <a:cs typeface="Trebuchet MS"/>
              </a:rPr>
              <a:t> </a:t>
            </a:r>
            <a:r>
              <a:rPr sz="2000" spc="-65" dirty="0">
                <a:solidFill>
                  <a:srgbClr val="FFFFFF"/>
                </a:solidFill>
                <a:latin typeface="Trebuchet MS"/>
                <a:cs typeface="Trebuchet MS"/>
              </a:rPr>
              <a:t>that</a:t>
            </a:r>
            <a:r>
              <a:rPr sz="2000" spc="-200" dirty="0">
                <a:solidFill>
                  <a:srgbClr val="FFFFFF"/>
                </a:solidFill>
                <a:latin typeface="Trebuchet MS"/>
                <a:cs typeface="Trebuchet MS"/>
              </a:rPr>
              <a:t> </a:t>
            </a:r>
            <a:r>
              <a:rPr sz="2000" spc="5" dirty="0">
                <a:solidFill>
                  <a:srgbClr val="FFFFFF"/>
                </a:solidFill>
                <a:latin typeface="Trebuchet MS"/>
                <a:cs typeface="Trebuchet MS"/>
              </a:rPr>
              <a:t>great</a:t>
            </a:r>
            <a:r>
              <a:rPr sz="2000" spc="-114" dirty="0">
                <a:solidFill>
                  <a:srgbClr val="FFFFFF"/>
                </a:solidFill>
                <a:latin typeface="Trebuchet MS"/>
                <a:cs typeface="Trebuchet MS"/>
              </a:rPr>
              <a:t> </a:t>
            </a:r>
            <a:r>
              <a:rPr sz="2000" spc="30" dirty="0">
                <a:solidFill>
                  <a:srgbClr val="FFFFFF"/>
                </a:solidFill>
                <a:latin typeface="Trebuchet MS"/>
                <a:cs typeface="Trebuchet MS"/>
              </a:rPr>
              <a:t>as</a:t>
            </a:r>
            <a:r>
              <a:rPr sz="2000" spc="-55" dirty="0">
                <a:solidFill>
                  <a:srgbClr val="FFFFFF"/>
                </a:solidFill>
                <a:latin typeface="Trebuchet MS"/>
                <a:cs typeface="Trebuchet MS"/>
              </a:rPr>
              <a:t> </a:t>
            </a:r>
            <a:r>
              <a:rPr sz="2000" spc="-20" dirty="0">
                <a:solidFill>
                  <a:srgbClr val="FFFFFF"/>
                </a:solidFill>
                <a:latin typeface="Trebuchet MS"/>
                <a:cs typeface="Trebuchet MS"/>
              </a:rPr>
              <a:t>the</a:t>
            </a:r>
            <a:r>
              <a:rPr sz="2000" spc="-140" dirty="0">
                <a:solidFill>
                  <a:srgbClr val="FFFFFF"/>
                </a:solidFill>
                <a:latin typeface="Trebuchet MS"/>
                <a:cs typeface="Trebuchet MS"/>
              </a:rPr>
              <a:t> </a:t>
            </a:r>
            <a:r>
              <a:rPr sz="2000" spc="40" dirty="0">
                <a:solidFill>
                  <a:srgbClr val="FFFFFF"/>
                </a:solidFill>
                <a:latin typeface="Trebuchet MS"/>
                <a:cs typeface="Trebuchet MS"/>
              </a:rPr>
              <a:t>average</a:t>
            </a:r>
            <a:r>
              <a:rPr sz="2000" spc="-114" dirty="0">
                <a:solidFill>
                  <a:srgbClr val="FFFFFF"/>
                </a:solidFill>
                <a:latin typeface="Trebuchet MS"/>
                <a:cs typeface="Trebuchet MS"/>
              </a:rPr>
              <a:t> </a:t>
            </a:r>
            <a:r>
              <a:rPr sz="2000" spc="15" dirty="0">
                <a:solidFill>
                  <a:srgbClr val="FFFFFF"/>
                </a:solidFill>
                <a:latin typeface="Trebuchet MS"/>
                <a:cs typeface="Trebuchet MS"/>
              </a:rPr>
              <a:t>rating</a:t>
            </a:r>
            <a:r>
              <a:rPr sz="2000" spc="-95" dirty="0">
                <a:solidFill>
                  <a:srgbClr val="FFFFFF"/>
                </a:solidFill>
                <a:latin typeface="Trebuchet MS"/>
                <a:cs typeface="Trebuchet MS"/>
              </a:rPr>
              <a:t> </a:t>
            </a:r>
            <a:r>
              <a:rPr sz="2000" spc="-25" dirty="0">
                <a:solidFill>
                  <a:srgbClr val="FFFFFF"/>
                </a:solidFill>
                <a:latin typeface="Trebuchet MS"/>
                <a:cs typeface="Trebuchet MS"/>
              </a:rPr>
              <a:t>of</a:t>
            </a:r>
            <a:r>
              <a:rPr sz="2000" spc="-160" dirty="0">
                <a:solidFill>
                  <a:srgbClr val="FFFFFF"/>
                </a:solidFill>
                <a:latin typeface="Trebuchet MS"/>
                <a:cs typeface="Trebuchet MS"/>
              </a:rPr>
              <a:t> </a:t>
            </a:r>
            <a:r>
              <a:rPr sz="2000" spc="-5" dirty="0">
                <a:solidFill>
                  <a:srgbClr val="FFFFFF"/>
                </a:solidFill>
                <a:latin typeface="Trebuchet MS"/>
                <a:cs typeface="Trebuchet MS"/>
              </a:rPr>
              <a:t>this</a:t>
            </a:r>
            <a:r>
              <a:rPr sz="2000" spc="-130" dirty="0">
                <a:solidFill>
                  <a:srgbClr val="FFFFFF"/>
                </a:solidFill>
                <a:latin typeface="Trebuchet MS"/>
                <a:cs typeface="Trebuchet MS"/>
              </a:rPr>
              <a:t> </a:t>
            </a:r>
            <a:r>
              <a:rPr sz="2000" spc="-5" dirty="0">
                <a:solidFill>
                  <a:srgbClr val="FFFFFF"/>
                </a:solidFill>
                <a:latin typeface="Trebuchet MS"/>
                <a:cs typeface="Trebuchet MS"/>
              </a:rPr>
              <a:t>restaurants</a:t>
            </a:r>
            <a:r>
              <a:rPr sz="2000" spc="-170" dirty="0">
                <a:solidFill>
                  <a:srgbClr val="FFFFFF"/>
                </a:solidFill>
                <a:latin typeface="Trebuchet MS"/>
                <a:cs typeface="Trebuchet MS"/>
              </a:rPr>
              <a:t> </a:t>
            </a:r>
            <a:r>
              <a:rPr sz="2000" spc="30" dirty="0">
                <a:solidFill>
                  <a:srgbClr val="FFFFFF"/>
                </a:solidFill>
                <a:latin typeface="Trebuchet MS"/>
                <a:cs typeface="Trebuchet MS"/>
              </a:rPr>
              <a:t>is</a:t>
            </a:r>
            <a:r>
              <a:rPr sz="2000" spc="-70" dirty="0">
                <a:solidFill>
                  <a:srgbClr val="FFFFFF"/>
                </a:solidFill>
                <a:latin typeface="Trebuchet MS"/>
                <a:cs typeface="Trebuchet MS"/>
              </a:rPr>
              <a:t> </a:t>
            </a:r>
            <a:r>
              <a:rPr sz="2000" spc="15" dirty="0">
                <a:solidFill>
                  <a:srgbClr val="FFFFFF"/>
                </a:solidFill>
                <a:latin typeface="Trebuchet MS"/>
                <a:cs typeface="Trebuchet MS"/>
              </a:rPr>
              <a:t>less.</a:t>
            </a:r>
            <a:endParaRPr sz="2000">
              <a:latin typeface="Trebuchet MS"/>
              <a:cs typeface="Trebuchet MS"/>
            </a:endParaRPr>
          </a:p>
          <a:p>
            <a:pPr marL="241300" marR="715010" indent="-228600">
              <a:lnSpc>
                <a:spcPct val="120000"/>
              </a:lnSpc>
              <a:spcBef>
                <a:spcPts val="900"/>
              </a:spcBef>
              <a:buFont typeface="Arial"/>
              <a:buChar char="•"/>
              <a:tabLst>
                <a:tab pos="240665" algn="l"/>
                <a:tab pos="241300" algn="l"/>
              </a:tabLst>
            </a:pPr>
            <a:r>
              <a:rPr sz="2000" spc="5" dirty="0">
                <a:solidFill>
                  <a:srgbClr val="FFFFFF"/>
                </a:solidFill>
                <a:latin typeface="Trebuchet MS"/>
                <a:cs typeface="Trebuchet MS"/>
              </a:rPr>
              <a:t>Therefore</a:t>
            </a:r>
            <a:r>
              <a:rPr sz="2000" spc="-155" dirty="0">
                <a:solidFill>
                  <a:srgbClr val="FFFFFF"/>
                </a:solidFill>
                <a:latin typeface="Trebuchet MS"/>
                <a:cs typeface="Trebuchet MS"/>
              </a:rPr>
              <a:t> </a:t>
            </a:r>
            <a:r>
              <a:rPr sz="2000" spc="10" dirty="0">
                <a:solidFill>
                  <a:srgbClr val="FFFFFF"/>
                </a:solidFill>
                <a:latin typeface="Trebuchet MS"/>
                <a:cs typeface="Trebuchet MS"/>
              </a:rPr>
              <a:t>La</a:t>
            </a:r>
            <a:r>
              <a:rPr sz="2000" spc="-80" dirty="0">
                <a:solidFill>
                  <a:srgbClr val="FFFFFF"/>
                </a:solidFill>
                <a:latin typeface="Trebuchet MS"/>
                <a:cs typeface="Trebuchet MS"/>
              </a:rPr>
              <a:t> </a:t>
            </a:r>
            <a:r>
              <a:rPr sz="2000" spc="-60" dirty="0">
                <a:solidFill>
                  <a:srgbClr val="FFFFFF"/>
                </a:solidFill>
                <a:latin typeface="Trebuchet MS"/>
                <a:cs typeface="Trebuchet MS"/>
              </a:rPr>
              <a:t>Jolla</a:t>
            </a:r>
            <a:r>
              <a:rPr sz="2000" spc="-175" dirty="0">
                <a:solidFill>
                  <a:srgbClr val="FFFFFF"/>
                </a:solidFill>
                <a:latin typeface="Trebuchet MS"/>
                <a:cs typeface="Trebuchet MS"/>
              </a:rPr>
              <a:t> </a:t>
            </a:r>
            <a:r>
              <a:rPr sz="2000" spc="25" dirty="0">
                <a:solidFill>
                  <a:srgbClr val="FFFFFF"/>
                </a:solidFill>
                <a:latin typeface="Trebuchet MS"/>
                <a:cs typeface="Trebuchet MS"/>
              </a:rPr>
              <a:t>would</a:t>
            </a:r>
            <a:r>
              <a:rPr sz="2000" spc="-70" dirty="0">
                <a:solidFill>
                  <a:srgbClr val="FFFFFF"/>
                </a:solidFill>
                <a:latin typeface="Trebuchet MS"/>
                <a:cs typeface="Trebuchet MS"/>
              </a:rPr>
              <a:t> </a:t>
            </a:r>
            <a:r>
              <a:rPr sz="2000" dirty="0">
                <a:solidFill>
                  <a:srgbClr val="FFFFFF"/>
                </a:solidFill>
                <a:latin typeface="Trebuchet MS"/>
                <a:cs typeface="Trebuchet MS"/>
              </a:rPr>
              <a:t>a</a:t>
            </a:r>
            <a:r>
              <a:rPr sz="2000" spc="-95" dirty="0">
                <a:solidFill>
                  <a:srgbClr val="FFFFFF"/>
                </a:solidFill>
                <a:latin typeface="Trebuchet MS"/>
                <a:cs typeface="Trebuchet MS"/>
              </a:rPr>
              <a:t> </a:t>
            </a:r>
            <a:r>
              <a:rPr sz="2000" spc="-15" dirty="0">
                <a:solidFill>
                  <a:srgbClr val="FFFFFF"/>
                </a:solidFill>
                <a:latin typeface="Trebuchet MS"/>
                <a:cs typeface="Trebuchet MS"/>
              </a:rPr>
              <a:t>better</a:t>
            </a:r>
            <a:r>
              <a:rPr sz="2000" spc="-120" dirty="0">
                <a:solidFill>
                  <a:srgbClr val="FFFFFF"/>
                </a:solidFill>
                <a:latin typeface="Trebuchet MS"/>
                <a:cs typeface="Trebuchet MS"/>
              </a:rPr>
              <a:t> </a:t>
            </a:r>
            <a:r>
              <a:rPr sz="2000" spc="35" dirty="0">
                <a:solidFill>
                  <a:srgbClr val="FFFFFF"/>
                </a:solidFill>
                <a:latin typeface="Trebuchet MS"/>
                <a:cs typeface="Trebuchet MS"/>
              </a:rPr>
              <a:t>place</a:t>
            </a:r>
            <a:r>
              <a:rPr sz="2000" spc="-65" dirty="0">
                <a:solidFill>
                  <a:srgbClr val="FFFFFF"/>
                </a:solidFill>
                <a:latin typeface="Trebuchet MS"/>
                <a:cs typeface="Trebuchet MS"/>
              </a:rPr>
              <a:t> </a:t>
            </a:r>
            <a:r>
              <a:rPr sz="2000" spc="-35" dirty="0">
                <a:solidFill>
                  <a:srgbClr val="FFFFFF"/>
                </a:solidFill>
                <a:latin typeface="Trebuchet MS"/>
                <a:cs typeface="Trebuchet MS"/>
              </a:rPr>
              <a:t>to</a:t>
            </a:r>
            <a:r>
              <a:rPr sz="2000" spc="-165" dirty="0">
                <a:solidFill>
                  <a:srgbClr val="FFFFFF"/>
                </a:solidFill>
                <a:latin typeface="Trebuchet MS"/>
                <a:cs typeface="Trebuchet MS"/>
              </a:rPr>
              <a:t> </a:t>
            </a:r>
            <a:r>
              <a:rPr sz="2000" spc="-30" dirty="0">
                <a:solidFill>
                  <a:srgbClr val="FFFFFF"/>
                </a:solidFill>
                <a:latin typeface="Trebuchet MS"/>
                <a:cs typeface="Trebuchet MS"/>
              </a:rPr>
              <a:t>start</a:t>
            </a:r>
            <a:r>
              <a:rPr sz="2000" spc="-170" dirty="0">
                <a:solidFill>
                  <a:srgbClr val="FFFFFF"/>
                </a:solidFill>
                <a:latin typeface="Trebuchet MS"/>
                <a:cs typeface="Trebuchet MS"/>
              </a:rPr>
              <a:t> </a:t>
            </a:r>
            <a:r>
              <a:rPr sz="2000" dirty="0">
                <a:solidFill>
                  <a:srgbClr val="FFFFFF"/>
                </a:solidFill>
                <a:latin typeface="Trebuchet MS"/>
                <a:cs typeface="Trebuchet MS"/>
              </a:rPr>
              <a:t>a</a:t>
            </a:r>
            <a:r>
              <a:rPr sz="2000" spc="-80" dirty="0">
                <a:solidFill>
                  <a:srgbClr val="FFFFFF"/>
                </a:solidFill>
                <a:latin typeface="Trebuchet MS"/>
                <a:cs typeface="Trebuchet MS"/>
              </a:rPr>
              <a:t> </a:t>
            </a:r>
            <a:r>
              <a:rPr sz="2000" spc="20" dirty="0">
                <a:solidFill>
                  <a:srgbClr val="FFFFFF"/>
                </a:solidFill>
                <a:latin typeface="Trebuchet MS"/>
                <a:cs typeface="Trebuchet MS"/>
              </a:rPr>
              <a:t>new</a:t>
            </a:r>
            <a:r>
              <a:rPr sz="2000" spc="-65" dirty="0">
                <a:solidFill>
                  <a:srgbClr val="FFFFFF"/>
                </a:solidFill>
                <a:latin typeface="Trebuchet MS"/>
                <a:cs typeface="Trebuchet MS"/>
              </a:rPr>
              <a:t> </a:t>
            </a:r>
            <a:r>
              <a:rPr sz="2000" spc="-35" dirty="0">
                <a:solidFill>
                  <a:srgbClr val="FFFFFF"/>
                </a:solidFill>
                <a:latin typeface="Trebuchet MS"/>
                <a:cs typeface="Trebuchet MS"/>
              </a:rPr>
              <a:t>restaurant,</a:t>
            </a:r>
            <a:r>
              <a:rPr sz="2000" spc="-335" dirty="0">
                <a:solidFill>
                  <a:srgbClr val="FFFFFF"/>
                </a:solidFill>
                <a:latin typeface="Trebuchet MS"/>
                <a:cs typeface="Trebuchet MS"/>
              </a:rPr>
              <a:t> </a:t>
            </a:r>
            <a:r>
              <a:rPr sz="2000" spc="25" dirty="0">
                <a:solidFill>
                  <a:srgbClr val="FFFFFF"/>
                </a:solidFill>
                <a:latin typeface="Trebuchet MS"/>
                <a:cs typeface="Trebuchet MS"/>
              </a:rPr>
              <a:t>where</a:t>
            </a:r>
            <a:r>
              <a:rPr sz="2000" spc="-130" dirty="0">
                <a:solidFill>
                  <a:srgbClr val="FFFFFF"/>
                </a:solidFill>
                <a:latin typeface="Trebuchet MS"/>
                <a:cs typeface="Trebuchet MS"/>
              </a:rPr>
              <a:t> </a:t>
            </a:r>
            <a:r>
              <a:rPr sz="2000" spc="15" dirty="0">
                <a:solidFill>
                  <a:srgbClr val="FFFFFF"/>
                </a:solidFill>
                <a:latin typeface="Trebuchet MS"/>
                <a:cs typeface="Trebuchet MS"/>
              </a:rPr>
              <a:t>we</a:t>
            </a:r>
            <a:r>
              <a:rPr sz="2000" spc="-70" dirty="0">
                <a:solidFill>
                  <a:srgbClr val="FFFFFF"/>
                </a:solidFill>
                <a:latin typeface="Trebuchet MS"/>
                <a:cs typeface="Trebuchet MS"/>
              </a:rPr>
              <a:t> </a:t>
            </a:r>
            <a:r>
              <a:rPr sz="2000" spc="-5" dirty="0">
                <a:solidFill>
                  <a:srgbClr val="FFFFFF"/>
                </a:solidFill>
                <a:latin typeface="Trebuchet MS"/>
                <a:cs typeface="Trebuchet MS"/>
              </a:rPr>
              <a:t>face  </a:t>
            </a:r>
            <a:r>
              <a:rPr sz="2000" spc="25" dirty="0">
                <a:solidFill>
                  <a:srgbClr val="FFFFFF"/>
                </a:solidFill>
                <a:latin typeface="Trebuchet MS"/>
                <a:cs typeface="Trebuchet MS"/>
              </a:rPr>
              <a:t>minimal </a:t>
            </a:r>
            <a:r>
              <a:rPr sz="2000" spc="5" dirty="0">
                <a:solidFill>
                  <a:srgbClr val="FFFFFF"/>
                </a:solidFill>
                <a:latin typeface="Trebuchet MS"/>
                <a:cs typeface="Trebuchet MS"/>
              </a:rPr>
              <a:t>amount </a:t>
            </a:r>
            <a:r>
              <a:rPr sz="2000" spc="-25" dirty="0">
                <a:solidFill>
                  <a:srgbClr val="FFFFFF"/>
                </a:solidFill>
                <a:latin typeface="Trebuchet MS"/>
                <a:cs typeface="Trebuchet MS"/>
              </a:rPr>
              <a:t>of </a:t>
            </a:r>
            <a:r>
              <a:rPr sz="2000" spc="5" dirty="0">
                <a:solidFill>
                  <a:srgbClr val="FFFFFF"/>
                </a:solidFill>
                <a:latin typeface="Trebuchet MS"/>
                <a:cs typeface="Trebuchet MS"/>
              </a:rPr>
              <a:t>competition </a:t>
            </a:r>
            <a:r>
              <a:rPr sz="2000" spc="45" dirty="0">
                <a:solidFill>
                  <a:srgbClr val="FFFFFF"/>
                </a:solidFill>
                <a:latin typeface="Trebuchet MS"/>
                <a:cs typeface="Trebuchet MS"/>
              </a:rPr>
              <a:t>and </a:t>
            </a:r>
            <a:r>
              <a:rPr sz="2000" spc="35" dirty="0">
                <a:solidFill>
                  <a:srgbClr val="FFFFFF"/>
                </a:solidFill>
                <a:latin typeface="Trebuchet MS"/>
                <a:cs typeface="Trebuchet MS"/>
              </a:rPr>
              <a:t>hence </a:t>
            </a:r>
            <a:r>
              <a:rPr sz="2000" spc="30" dirty="0">
                <a:solidFill>
                  <a:srgbClr val="FFFFFF"/>
                </a:solidFill>
                <a:latin typeface="Trebuchet MS"/>
                <a:cs typeface="Trebuchet MS"/>
              </a:rPr>
              <a:t>our </a:t>
            </a:r>
            <a:r>
              <a:rPr sz="2000" spc="-15" dirty="0">
                <a:solidFill>
                  <a:srgbClr val="FFFFFF"/>
                </a:solidFill>
                <a:latin typeface="Trebuchet MS"/>
                <a:cs typeface="Trebuchet MS"/>
              </a:rPr>
              <a:t>restaurant </a:t>
            </a:r>
            <a:r>
              <a:rPr sz="2000" spc="40" dirty="0">
                <a:solidFill>
                  <a:srgbClr val="FFFFFF"/>
                </a:solidFill>
                <a:latin typeface="Trebuchet MS"/>
                <a:cs typeface="Trebuchet MS"/>
              </a:rPr>
              <a:t>has </a:t>
            </a:r>
            <a:r>
              <a:rPr sz="2000" dirty="0">
                <a:solidFill>
                  <a:srgbClr val="FFFFFF"/>
                </a:solidFill>
                <a:latin typeface="Trebuchet MS"/>
                <a:cs typeface="Trebuchet MS"/>
              </a:rPr>
              <a:t>a </a:t>
            </a:r>
            <a:r>
              <a:rPr sz="2000" spc="35" dirty="0">
                <a:solidFill>
                  <a:srgbClr val="FFFFFF"/>
                </a:solidFill>
                <a:latin typeface="Trebuchet MS"/>
                <a:cs typeface="Trebuchet MS"/>
              </a:rPr>
              <a:t>chance </a:t>
            </a:r>
            <a:r>
              <a:rPr sz="2000" spc="-35" dirty="0">
                <a:solidFill>
                  <a:srgbClr val="FFFFFF"/>
                </a:solidFill>
                <a:latin typeface="Trebuchet MS"/>
                <a:cs typeface="Trebuchet MS"/>
              </a:rPr>
              <a:t>to </a:t>
            </a:r>
            <a:r>
              <a:rPr sz="2000" spc="55" dirty="0">
                <a:solidFill>
                  <a:srgbClr val="FFFFFF"/>
                </a:solidFill>
                <a:latin typeface="Trebuchet MS"/>
                <a:cs typeface="Trebuchet MS"/>
              </a:rPr>
              <a:t>be  </a:t>
            </a:r>
            <a:r>
              <a:rPr sz="2000" spc="45" dirty="0">
                <a:solidFill>
                  <a:srgbClr val="FFFFFF"/>
                </a:solidFill>
                <a:latin typeface="Trebuchet MS"/>
                <a:cs typeface="Trebuchet MS"/>
              </a:rPr>
              <a:t>recognized </a:t>
            </a:r>
            <a:r>
              <a:rPr sz="2000" spc="20" dirty="0">
                <a:solidFill>
                  <a:srgbClr val="FFFFFF"/>
                </a:solidFill>
                <a:latin typeface="Trebuchet MS"/>
                <a:cs typeface="Trebuchet MS"/>
              </a:rPr>
              <a:t>in</a:t>
            </a:r>
            <a:r>
              <a:rPr sz="2000" spc="90" dirty="0">
                <a:solidFill>
                  <a:srgbClr val="FFFFFF"/>
                </a:solidFill>
                <a:latin typeface="Trebuchet MS"/>
                <a:cs typeface="Trebuchet MS"/>
              </a:rPr>
              <a:t> </a:t>
            </a:r>
            <a:r>
              <a:rPr sz="2000" spc="5" dirty="0">
                <a:solidFill>
                  <a:srgbClr val="FFFFFF"/>
                </a:solidFill>
                <a:latin typeface="Trebuchet MS"/>
                <a:cs typeface="Trebuchet MS"/>
              </a:rPr>
              <a:t>thisarea.</a:t>
            </a:r>
            <a:endParaRPr sz="2000">
              <a:latin typeface="Trebuchet MS"/>
              <a:cs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1570</Words>
  <Application>Microsoft Office PowerPoint</Application>
  <PresentationFormat>Custom</PresentationFormat>
  <Paragraphs>62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By :  Pulleh Bhatia  Naman Batra  Shubham Hosalikar</vt:lpstr>
      <vt:lpstr>Intro to the DataSet</vt:lpstr>
      <vt:lpstr>Slide 3</vt:lpstr>
      <vt:lpstr>Slide 4</vt:lpstr>
      <vt:lpstr>The Analysis</vt:lpstr>
      <vt:lpstr>HOWARE RESTAURANTS DISTRIBUTED IN SAN DIEGO?</vt:lpstr>
      <vt:lpstr>INFERENCE</vt:lpstr>
      <vt:lpstr>WHATARE THE AVERAGE RATING OF THE  RESTAURANTS INA PARTICULAR REGION INA  CITY?</vt:lpstr>
      <vt:lpstr>INFERENCE</vt:lpstr>
      <vt:lpstr>BUT, HOWBELIEVABLE ARE THESE RATINGS OF THE  RESTAURANTS? IS THERE A POSSIBILITY OF ANY BIAS  INVOLVED?</vt:lpstr>
      <vt:lpstr>INFERENCE</vt:lpstr>
      <vt:lpstr>WHATARE MOST FAMOUS BURRITO TYPES INSAN DIEGO?</vt:lpstr>
      <vt:lpstr>INFERENCE</vt:lpstr>
      <vt:lpstr>WHATINGREDIENTS ARE NECESSARY FOR  THE MAKINGOF A PARTICULAR BURRITO?</vt:lpstr>
      <vt:lpstr>INFERENCE</vt:lpstr>
      <vt:lpstr>ARE COMPLEMENTARY CHIPS REALLY  AFFECTING THE RATING OF THE RESTAURANT?</vt:lpstr>
      <vt:lpstr>INFERENCE</vt:lpstr>
      <vt:lpstr>DOES MAINTAINING A WEBSITE ONYELP HAVE ANY  RELATION WITHTHE YELP RATING OF A PARTICULAR  RESTAURANT?</vt:lpstr>
      <vt:lpstr>INFERENCE</vt:lpstr>
      <vt:lpstr>HOWARE THE COST TO SYNERGY RELATION OF  THE BURRITO INOURCHOSEN AREA: LA JOLLA?</vt:lpstr>
      <vt:lpstr>INFERENCE</vt:lpstr>
      <vt:lpstr>CONCLUSION</vt:lpstr>
      <vt:lpstr>                        HYPOTHESIS TESTING</vt:lpstr>
      <vt:lpstr>FINALLY THIS!!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  Pulleh Bhatia  Naman Batra  Shubham Hosalikar</dc:title>
  <dc:creator>Tanvi Batra</dc:creator>
  <cp:lastModifiedBy>Tanvi Batra</cp:lastModifiedBy>
  <cp:revision>5</cp:revision>
  <dcterms:created xsi:type="dcterms:W3CDTF">2018-11-19T06:57:17Z</dcterms:created>
  <dcterms:modified xsi:type="dcterms:W3CDTF">2018-11-21T17:13:09Z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2018-11-18T00:00:00Z</vt:filetime>
  </property>
  <property fmtid="{D5CDD505-2E9C-101B-9397-08002B2CF9AE}" pid="3" name="Creator">
    <vt:lpwstr>Microsoft® PowerPoint® for Office 365</vt:lpwstr>
  </property>
  <property fmtid="{D5CDD505-2E9C-101B-9397-08002B2CF9AE}" pid="4" name="LastSaved">
    <vt:filetime>2018-11-19T00:00:00Z</vt:filetime>
  </property>
</Properties>
</file>