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9" r:id="rId9"/>
    <p:sldId id="273" r:id="rId10"/>
    <p:sldId id="272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60073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From the above data </a:t>
            </a: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xploration we came up to the following interpretations: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68449" y="2266950"/>
            <a:ext cx="8823152" cy="3405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Marketing to be focused on age category of 30 to 50 years old.</a:t>
            </a:r>
          </a:p>
          <a:p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Females should be in focus while marketing </a:t>
            </a:r>
          </a:p>
          <a:p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Finance industries and Manufacturing customers are our top two buyers.</a:t>
            </a:r>
          </a:p>
          <a:p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In </a:t>
            </a:r>
            <a:r>
              <a:rPr lang="en-US" sz="1400" dirty="0">
                <a:latin typeface="Comic Sans MS" panose="030F0702030302020204" pitchFamily="66" charset="0"/>
                <a:cs typeface="Times New Roman" panose="02020603050405020304" pitchFamily="18" charset="0"/>
              </a:rPr>
              <a:t>all ages, the number of Mass Customers is the highest so we should focus on this social class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NSW(New South Wales) </a:t>
            </a: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49254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All </a:t>
            </a:r>
            <a:r>
              <a:rPr smtClean="0">
                <a:latin typeface="Comic Sans MS" pitchFamily="66" charset="0"/>
              </a:rPr>
              <a:t>supporting items</a:t>
            </a:r>
            <a:r>
              <a:rPr lang="en-US" dirty="0" smtClean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ustomers 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4873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Bahnschrift Light" panose="020B0502040204020203" pitchFamily="34" charset="0"/>
                <a:sym typeface="Arial"/>
              </a:rPr>
              <a:t>As we can see, mostly our new customers are between </a:t>
            </a:r>
            <a:r>
              <a:rPr lang="en-US" sz="1400" dirty="0" smtClean="0">
                <a:latin typeface="Bahnschrift Light" panose="020B0502040204020203" pitchFamily="34" charset="0"/>
                <a:sym typeface="Arial"/>
              </a:rPr>
              <a:t>35 </a:t>
            </a:r>
            <a:r>
              <a:rPr lang="en-US" sz="1400" dirty="0" smtClean="0">
                <a:latin typeface="Bahnschrift Light" panose="020B0502040204020203" pitchFamily="34" charset="0"/>
                <a:sym typeface="Arial"/>
              </a:rPr>
              <a:t>to </a:t>
            </a:r>
            <a:r>
              <a:rPr lang="en-US" sz="1400" dirty="0" smtClean="0">
                <a:latin typeface="Bahnschrift Light" panose="020B0502040204020203" pitchFamily="34" charset="0"/>
                <a:sym typeface="Arial"/>
              </a:rPr>
              <a:t>45 </a:t>
            </a:r>
            <a:r>
              <a:rPr lang="en-US" sz="1400" dirty="0" smtClean="0">
                <a:latin typeface="Bahnschrift Light" panose="020B0502040204020203" pitchFamily="34" charset="0"/>
                <a:sym typeface="Arial"/>
              </a:rPr>
              <a:t>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400" dirty="0" smtClean="0">
              <a:latin typeface="Bahnschrift Light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Bahnschrift Light" panose="020B0502040204020203" pitchFamily="34" charset="0"/>
              </a:rPr>
              <a:t>Number of customers from </a:t>
            </a:r>
            <a:r>
              <a:rPr lang="en-US" sz="1400" dirty="0" smtClean="0">
                <a:latin typeface="Bahnschrift Light" panose="020B0502040204020203" pitchFamily="34" charset="0"/>
              </a:rPr>
              <a:t>50</a:t>
            </a:r>
            <a:r>
              <a:rPr lang="en-US" sz="1400" dirty="0" smtClean="0">
                <a:latin typeface="Bahnschrift Light" panose="020B0502040204020203" pitchFamily="34" charset="0"/>
              </a:rPr>
              <a:t> </a:t>
            </a:r>
            <a:r>
              <a:rPr lang="en-US" sz="1400" dirty="0" smtClean="0">
                <a:latin typeface="Bahnschrift Light" panose="020B0502040204020203" pitchFamily="34" charset="0"/>
              </a:rPr>
              <a:t>to </a:t>
            </a:r>
            <a:r>
              <a:rPr lang="en-US" sz="1400" dirty="0" smtClean="0">
                <a:latin typeface="Bahnschrift Light" panose="020B0502040204020203" pitchFamily="34" charset="0"/>
              </a:rPr>
              <a:t>60</a:t>
            </a:r>
            <a:r>
              <a:rPr lang="en-US" sz="1400" dirty="0" smtClean="0">
                <a:latin typeface="Bahnschrift Light" panose="020B0502040204020203" pitchFamily="34" charset="0"/>
              </a:rPr>
              <a:t> </a:t>
            </a:r>
            <a:r>
              <a:rPr lang="en-US" sz="1400" dirty="0" smtClean="0">
                <a:latin typeface="Bahnschrift Light" panose="020B0502040204020203" pitchFamily="34" charset="0"/>
              </a:rPr>
              <a:t>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400" dirty="0" smtClean="0">
              <a:latin typeface="Bahnschrift Light" panose="020B0502040204020203" pitchFamily="34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Bahnschrift Light" panose="020B0502040204020203" pitchFamily="34" charset="0"/>
                <a:sym typeface="Arial"/>
              </a:rPr>
              <a:t>There is a slightly increase in number of customers over </a:t>
            </a:r>
            <a:r>
              <a:rPr lang="en-US" sz="1400" dirty="0" smtClean="0">
                <a:latin typeface="Bahnschrift Light" panose="020B0502040204020203" pitchFamily="34" charset="0"/>
                <a:sym typeface="Arial"/>
              </a:rPr>
              <a:t>60</a:t>
            </a:r>
            <a:r>
              <a:rPr lang="en-US" sz="1400" dirty="0" smtClean="0">
                <a:latin typeface="Bahnschrift Light" panose="020B0502040204020203" pitchFamily="34" charset="0"/>
                <a:sym typeface="Arial"/>
              </a:rPr>
              <a:t> </a:t>
            </a:r>
            <a:r>
              <a:rPr lang="en-US" sz="1400" dirty="0" smtClean="0">
                <a:latin typeface="Bahnschrift Light" panose="020B0502040204020203" pitchFamily="34" charset="0"/>
                <a:sym typeface="Arial"/>
              </a:rPr>
              <a:t>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400" dirty="0" smtClean="0">
              <a:latin typeface="Bahnschrift Light" panose="020B0502040204020203" pitchFamily="34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Bahnschrift Light" panose="020B0502040204020203" pitchFamily="34" charset="0"/>
              </a:rPr>
              <a:t>The </a:t>
            </a:r>
            <a:r>
              <a:rPr lang="en-US" sz="1400" dirty="0" smtClean="0">
                <a:latin typeface="Bahnschrift Light" panose="020B0502040204020203" pitchFamily="34" charset="0"/>
              </a:rPr>
              <a:t>percentages of under 25 years old not really change.</a:t>
            </a:r>
            <a:endParaRPr lang="en-US" sz="1400" dirty="0">
              <a:latin typeface="Bahnschrift Light" panose="020B0502040204020203" pitchFamily="34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7"/>
          <a:stretch/>
        </p:blipFill>
        <p:spPr>
          <a:xfrm>
            <a:off x="4848264" y="231115"/>
            <a:ext cx="4255490" cy="2645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64" y="2839822"/>
            <a:ext cx="4250613" cy="23036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Most of our customers are Females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Male contributed </a:t>
            </a:r>
            <a:r>
              <a:rPr lang="en-US" sz="1400" dirty="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relatively less when compared with females.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So </a:t>
            </a:r>
            <a:r>
              <a:rPr lang="en-US" sz="1400" dirty="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we should focus on advertises on Female customers than Male customers</a:t>
            </a:r>
            <a:endParaRPr lang="en-US" sz="14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8" r="11428" b="10578"/>
          <a:stretch/>
        </p:blipFill>
        <p:spPr>
          <a:xfrm>
            <a:off x="4339625" y="243667"/>
            <a:ext cx="4783039" cy="25566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3" b="11595"/>
          <a:stretch/>
        </p:blipFill>
        <p:spPr>
          <a:xfrm>
            <a:off x="4339625" y="2724150"/>
            <a:ext cx="4783040" cy="228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4873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142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Bahnschrift Light" panose="020B0502040204020203" pitchFamily="34" charset="0"/>
                <a:cs typeface="Times New Roman" panose="02020603050405020304" pitchFamily="18" charset="0"/>
              </a:rPr>
              <a:t>Mostly our new customers are on Finance industry and our Manufacturing customers are still on top 2</a:t>
            </a:r>
            <a:r>
              <a:rPr lang="en-US" sz="1400" dirty="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Bahnschrift Light" panose="020B0502040204020203" pitchFamily="34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09" y="232350"/>
            <a:ext cx="3721291" cy="24909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2" t="11993" r="13638"/>
          <a:stretch/>
        </p:blipFill>
        <p:spPr>
          <a:xfrm>
            <a:off x="5422709" y="2687908"/>
            <a:ext cx="3721291" cy="24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88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4873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414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Bahnschrift Light" panose="020B0502040204020203" pitchFamily="34" charset="0"/>
                <a:cs typeface="Times New Roman" panose="02020603050405020304" pitchFamily="18" charset="0"/>
              </a:rPr>
              <a:t>In all ages, the number of Mass Customers is the highest so we should focus on this social class</a:t>
            </a:r>
            <a:r>
              <a:rPr lang="en-US" sz="1400" dirty="0" smtClean="0">
                <a:latin typeface="Bahnschrift Light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Bahnschrift Light" panose="020B0502040204020203" pitchFamily="34" charset="0"/>
                <a:cs typeface="Times New Roman" panose="02020603050405020304" pitchFamily="18" charset="0"/>
              </a:rPr>
              <a:t>After that, we should focus on High Net Customer. </a:t>
            </a:r>
            <a:endParaRPr lang="en-US" sz="1400" dirty="0" smtClean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Bahnschrift Light" panose="020B0502040204020203" pitchFamily="34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sz="1400" dirty="0">
              <a:latin typeface="Bahnschrift Light" panose="020B0502040204020203" pitchFamily="34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5" r="14229" b="13240"/>
          <a:stretch/>
        </p:blipFill>
        <p:spPr>
          <a:xfrm>
            <a:off x="4783838" y="238008"/>
            <a:ext cx="4383733" cy="2409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7" r="12267" b="13163"/>
          <a:stretch/>
        </p:blipFill>
        <p:spPr>
          <a:xfrm>
            <a:off x="4783838" y="2673916"/>
            <a:ext cx="4360163" cy="243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76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lang="en-IN" dirty="0"/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Agile development model 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8634175" cy="266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400" dirty="0" smtClean="0"/>
              <a:t>We will chose this model of development as it will </a:t>
            </a:r>
            <a:r>
              <a:rPr lang="en-US" sz="1400" dirty="0"/>
              <a:t>h</a:t>
            </a:r>
            <a:r>
              <a:rPr lang="en-US" sz="1400" dirty="0" smtClean="0"/>
              <a:t>elp the stakeholder to understand how the business model will work and in the side ways the stake holder can also keep on implementing the ideas.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400" dirty="0"/>
              <a:t>Decrease the time required to avail some system features while testing software</a:t>
            </a:r>
          </a:p>
          <a:p>
            <a:pPr fontAlgn="base"/>
            <a:endParaRPr lang="en-US" sz="1400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400" dirty="0"/>
              <a:t>Face to face communication and continuous inputs from customer representative leaves no space for guesswork</a:t>
            </a:r>
            <a:r>
              <a:rPr lang="en-US" sz="1400" dirty="0" smtClean="0"/>
              <a:t>.</a:t>
            </a:r>
          </a:p>
          <a:p>
            <a:pPr fontAlgn="base"/>
            <a:endParaRPr lang="en-US" sz="1400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400" dirty="0"/>
              <a:t>The end result is the high-quality software in the least possible time duration and satisfied customer.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85648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857</Words>
  <Application>Microsoft Office PowerPoint</Application>
  <PresentationFormat>On-screen Show (16:9)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Light</vt:lpstr>
      <vt:lpstr>Calibri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rachit narayan</dc:creator>
  <cp:lastModifiedBy>rachit narayan</cp:lastModifiedBy>
  <cp:revision>9</cp:revision>
  <dcterms:modified xsi:type="dcterms:W3CDTF">2020-05-15T21:18:32Z</dcterms:modified>
</cp:coreProperties>
</file>