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9" r:id="rId3"/>
    <p:sldId id="260" r:id="rId4"/>
    <p:sldId id="257"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7" d="100"/>
          <a:sy n="97" d="100"/>
        </p:scale>
        <p:origin x="86" y="55"/>
      </p:cViewPr>
      <p:guideLst/>
    </p:cSldViewPr>
  </p:slideViewPr>
  <p:notesTextViewPr>
    <p:cViewPr>
      <p:scale>
        <a:sx n="1" d="1"/>
        <a:sy n="1" d="1"/>
      </p:scale>
      <p:origin x="0" y="0"/>
    </p:cViewPr>
  </p:notesTextViewPr>
  <p:gridSpacing cx="1828800" cy="18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0D4AF-1284-4A34-A953-46199F65D17C}" type="datetimeFigureOut">
              <a:rPr lang="en-US" smtClean="0"/>
              <a:t>12/10/2019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4D231B-0DDE-47FA-81BA-A89CC1F34A66}" type="slidenum">
              <a:rPr lang="en-US" smtClean="0"/>
              <a:t>‹#›</a:t>
            </a:fld>
            <a:endParaRPr lang="en-US"/>
          </a:p>
        </p:txBody>
      </p:sp>
    </p:spTree>
    <p:extLst>
      <p:ext uri="{BB962C8B-B14F-4D97-AF65-F5344CB8AC3E}">
        <p14:creationId xmlns:p14="http://schemas.microsoft.com/office/powerpoint/2010/main" val="3635942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93A2-C4ED-4C30-9C11-50C91E1A0C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C76303-1C0C-4C3F-B853-236ECE65C0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1C84BE-F8BE-4E04-9B99-C78634A8FE40}"/>
              </a:ext>
            </a:extLst>
          </p:cNvPr>
          <p:cNvSpPr>
            <a:spLocks noGrp="1"/>
          </p:cNvSpPr>
          <p:nvPr>
            <p:ph type="dt" sz="half" idx="10"/>
          </p:nvPr>
        </p:nvSpPr>
        <p:spPr/>
        <p:txBody>
          <a:bodyPr/>
          <a:lstStyle/>
          <a:p>
            <a:fld id="{FD29DCC7-5877-43BF-B182-14712E96518D}" type="datetime1">
              <a:rPr lang="en-US" smtClean="0"/>
              <a:t>12/10/2019</a:t>
            </a:fld>
            <a:endParaRPr lang="en-US"/>
          </a:p>
        </p:txBody>
      </p:sp>
      <p:sp>
        <p:nvSpPr>
          <p:cNvPr id="5" name="Footer Placeholder 4">
            <a:extLst>
              <a:ext uri="{FF2B5EF4-FFF2-40B4-BE49-F238E27FC236}">
                <a16:creationId xmlns:a16="http://schemas.microsoft.com/office/drawing/2014/main" id="{1CCE4745-BA4E-4086-A3FE-60EAF5E96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FF1F6-CA3E-4C2E-AAA7-2484B0BD9EE3}"/>
              </a:ext>
            </a:extLst>
          </p:cNvPr>
          <p:cNvSpPr>
            <a:spLocks noGrp="1"/>
          </p:cNvSpPr>
          <p:nvPr>
            <p:ph type="sldNum" sz="quarter" idx="12"/>
          </p:nvPr>
        </p:nvSpPr>
        <p:spPr/>
        <p:txBody>
          <a:bodyPr/>
          <a:lstStyle/>
          <a:p>
            <a:fld id="{6B19AA47-26DB-4F37-968C-12A6E8196198}" type="slidenum">
              <a:rPr lang="en-US" smtClean="0"/>
              <a:t>‹#›</a:t>
            </a:fld>
            <a:endParaRPr lang="en-US"/>
          </a:p>
        </p:txBody>
      </p:sp>
      <p:pic>
        <p:nvPicPr>
          <p:cNvPr id="7" name="Picture 6" descr="mage result for bitgrit">
            <a:extLst>
              <a:ext uri="{FF2B5EF4-FFF2-40B4-BE49-F238E27FC236}">
                <a16:creationId xmlns:a16="http://schemas.microsoft.com/office/drawing/2014/main" id="{BAB622BE-67C5-4576-871B-523CAD096A7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8405" cy="130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990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0881-FDDD-4887-AA0B-2038ACBA4D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B85E82-6D5D-44EA-94DE-63AE1975AC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FB3A4-B0E5-4C06-8590-511DEA1AE00D}"/>
              </a:ext>
            </a:extLst>
          </p:cNvPr>
          <p:cNvSpPr>
            <a:spLocks noGrp="1"/>
          </p:cNvSpPr>
          <p:nvPr>
            <p:ph type="dt" sz="half" idx="10"/>
          </p:nvPr>
        </p:nvSpPr>
        <p:spPr/>
        <p:txBody>
          <a:bodyPr/>
          <a:lstStyle/>
          <a:p>
            <a:fld id="{12B3048D-0172-447B-B10D-3F482772EBE2}" type="datetime1">
              <a:rPr lang="en-US" smtClean="0"/>
              <a:t>12/10/2019</a:t>
            </a:fld>
            <a:endParaRPr lang="en-US"/>
          </a:p>
        </p:txBody>
      </p:sp>
      <p:sp>
        <p:nvSpPr>
          <p:cNvPr id="5" name="Footer Placeholder 4">
            <a:extLst>
              <a:ext uri="{FF2B5EF4-FFF2-40B4-BE49-F238E27FC236}">
                <a16:creationId xmlns:a16="http://schemas.microsoft.com/office/drawing/2014/main" id="{182B5F44-F0F9-487F-AA61-8EDB5E3F9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56006-D1FC-45FC-9B09-0B8FC289E5FD}"/>
              </a:ext>
            </a:extLst>
          </p:cNvPr>
          <p:cNvSpPr>
            <a:spLocks noGrp="1"/>
          </p:cNvSpPr>
          <p:nvPr>
            <p:ph type="sldNum" sz="quarter" idx="12"/>
          </p:nvPr>
        </p:nvSpPr>
        <p:spPr/>
        <p:txBody>
          <a:bodyPr/>
          <a:lstStyle/>
          <a:p>
            <a:fld id="{6B19AA47-26DB-4F37-968C-12A6E8196198}" type="slidenum">
              <a:rPr lang="en-US" smtClean="0"/>
              <a:t>‹#›</a:t>
            </a:fld>
            <a:endParaRPr lang="en-US"/>
          </a:p>
        </p:txBody>
      </p:sp>
      <p:pic>
        <p:nvPicPr>
          <p:cNvPr id="7" name="Picture 6" descr="mage result for bitgrit">
            <a:extLst>
              <a:ext uri="{FF2B5EF4-FFF2-40B4-BE49-F238E27FC236}">
                <a16:creationId xmlns:a16="http://schemas.microsoft.com/office/drawing/2014/main" id="{7E223070-F8A2-4F6F-B23C-069C60CA692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8405" cy="130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67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7439CC-9762-4E48-913D-7756FA4355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F68895-3FEF-4F91-AD57-FD1D48094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513438-1FE6-4551-BD0C-530EDD8A3254}"/>
              </a:ext>
            </a:extLst>
          </p:cNvPr>
          <p:cNvSpPr>
            <a:spLocks noGrp="1"/>
          </p:cNvSpPr>
          <p:nvPr>
            <p:ph type="dt" sz="half" idx="10"/>
          </p:nvPr>
        </p:nvSpPr>
        <p:spPr/>
        <p:txBody>
          <a:bodyPr/>
          <a:lstStyle/>
          <a:p>
            <a:fld id="{809102F5-E205-477E-BC93-4FA2EA7B84A4}" type="datetime1">
              <a:rPr lang="en-US" smtClean="0"/>
              <a:t>12/10/2019</a:t>
            </a:fld>
            <a:endParaRPr lang="en-US"/>
          </a:p>
        </p:txBody>
      </p:sp>
      <p:sp>
        <p:nvSpPr>
          <p:cNvPr id="5" name="Footer Placeholder 4">
            <a:extLst>
              <a:ext uri="{FF2B5EF4-FFF2-40B4-BE49-F238E27FC236}">
                <a16:creationId xmlns:a16="http://schemas.microsoft.com/office/drawing/2014/main" id="{37347DB2-F67E-451C-BDBF-D9DE75876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B2208-3435-4954-A38A-BE3080D2EB56}"/>
              </a:ext>
            </a:extLst>
          </p:cNvPr>
          <p:cNvSpPr>
            <a:spLocks noGrp="1"/>
          </p:cNvSpPr>
          <p:nvPr>
            <p:ph type="sldNum" sz="quarter" idx="12"/>
          </p:nvPr>
        </p:nvSpPr>
        <p:spPr/>
        <p:txBody>
          <a:bodyPr/>
          <a:lstStyle/>
          <a:p>
            <a:fld id="{6B19AA47-26DB-4F37-968C-12A6E8196198}" type="slidenum">
              <a:rPr lang="en-US" smtClean="0"/>
              <a:t>‹#›</a:t>
            </a:fld>
            <a:endParaRPr lang="en-US"/>
          </a:p>
        </p:txBody>
      </p:sp>
      <p:pic>
        <p:nvPicPr>
          <p:cNvPr id="7" name="Picture 6" descr="mage result for bitgrit">
            <a:extLst>
              <a:ext uri="{FF2B5EF4-FFF2-40B4-BE49-F238E27FC236}">
                <a16:creationId xmlns:a16="http://schemas.microsoft.com/office/drawing/2014/main" id="{C889E654-F850-4304-BFC6-A4DCD2FAF1A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8405" cy="130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82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99806-F398-41FF-98A2-B11B66388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6A4F7A-606D-48AE-9A8F-78D2B2A3E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1B951-794E-4D84-9CCD-8F76EF3966E1}"/>
              </a:ext>
            </a:extLst>
          </p:cNvPr>
          <p:cNvSpPr>
            <a:spLocks noGrp="1"/>
          </p:cNvSpPr>
          <p:nvPr>
            <p:ph type="dt" sz="half" idx="10"/>
          </p:nvPr>
        </p:nvSpPr>
        <p:spPr/>
        <p:txBody>
          <a:bodyPr/>
          <a:lstStyle/>
          <a:p>
            <a:fld id="{DBEACF9B-2B03-4FF1-A240-15CD69080B8E}" type="datetime1">
              <a:rPr lang="en-US" smtClean="0"/>
              <a:t>12/10/2019</a:t>
            </a:fld>
            <a:endParaRPr lang="en-US"/>
          </a:p>
        </p:txBody>
      </p:sp>
      <p:sp>
        <p:nvSpPr>
          <p:cNvPr id="5" name="Footer Placeholder 4">
            <a:extLst>
              <a:ext uri="{FF2B5EF4-FFF2-40B4-BE49-F238E27FC236}">
                <a16:creationId xmlns:a16="http://schemas.microsoft.com/office/drawing/2014/main" id="{838A1C4D-701B-43DB-AF8D-B40CC117C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38F83B-0361-47C6-98F8-088D35C985C7}"/>
              </a:ext>
            </a:extLst>
          </p:cNvPr>
          <p:cNvSpPr>
            <a:spLocks noGrp="1"/>
          </p:cNvSpPr>
          <p:nvPr>
            <p:ph type="sldNum" sz="quarter" idx="12"/>
          </p:nvPr>
        </p:nvSpPr>
        <p:spPr/>
        <p:txBody>
          <a:bodyPr/>
          <a:lstStyle/>
          <a:p>
            <a:fld id="{6B19AA47-26DB-4F37-968C-12A6E8196198}" type="slidenum">
              <a:rPr lang="en-US" smtClean="0"/>
              <a:t>‹#›</a:t>
            </a:fld>
            <a:endParaRPr lang="en-US"/>
          </a:p>
        </p:txBody>
      </p:sp>
      <p:pic>
        <p:nvPicPr>
          <p:cNvPr id="7" name="Picture 6" descr="mage result for bitgrit">
            <a:extLst>
              <a:ext uri="{FF2B5EF4-FFF2-40B4-BE49-F238E27FC236}">
                <a16:creationId xmlns:a16="http://schemas.microsoft.com/office/drawing/2014/main" id="{E2633B7B-5C61-48DE-A32A-6EC151365EA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8405" cy="130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61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D73D-8EA0-422D-8D75-59FD43875B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78EC38-EDAC-4BB7-B153-861AFB1478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6601E2-FA3C-4253-92CF-99B213DCF774}"/>
              </a:ext>
            </a:extLst>
          </p:cNvPr>
          <p:cNvSpPr>
            <a:spLocks noGrp="1"/>
          </p:cNvSpPr>
          <p:nvPr>
            <p:ph type="dt" sz="half" idx="10"/>
          </p:nvPr>
        </p:nvSpPr>
        <p:spPr/>
        <p:txBody>
          <a:bodyPr/>
          <a:lstStyle/>
          <a:p>
            <a:fld id="{98DF495A-66DB-422A-BF08-308B539776DF}" type="datetime1">
              <a:rPr lang="en-US" smtClean="0"/>
              <a:t>12/10/2019</a:t>
            </a:fld>
            <a:endParaRPr lang="en-US"/>
          </a:p>
        </p:txBody>
      </p:sp>
      <p:sp>
        <p:nvSpPr>
          <p:cNvPr id="5" name="Footer Placeholder 4">
            <a:extLst>
              <a:ext uri="{FF2B5EF4-FFF2-40B4-BE49-F238E27FC236}">
                <a16:creationId xmlns:a16="http://schemas.microsoft.com/office/drawing/2014/main" id="{F7AAD183-9DE1-4B5E-B137-5AF5E6D72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FA7B6-A562-4190-8028-896C0554323E}"/>
              </a:ext>
            </a:extLst>
          </p:cNvPr>
          <p:cNvSpPr>
            <a:spLocks noGrp="1"/>
          </p:cNvSpPr>
          <p:nvPr>
            <p:ph type="sldNum" sz="quarter" idx="12"/>
          </p:nvPr>
        </p:nvSpPr>
        <p:spPr/>
        <p:txBody>
          <a:bodyPr/>
          <a:lstStyle/>
          <a:p>
            <a:fld id="{6B19AA47-26DB-4F37-968C-12A6E8196198}" type="slidenum">
              <a:rPr lang="en-US" smtClean="0"/>
              <a:t>‹#›</a:t>
            </a:fld>
            <a:endParaRPr lang="en-US"/>
          </a:p>
        </p:txBody>
      </p:sp>
      <p:pic>
        <p:nvPicPr>
          <p:cNvPr id="7" name="Picture 6" descr="mage result for bitgrit">
            <a:extLst>
              <a:ext uri="{FF2B5EF4-FFF2-40B4-BE49-F238E27FC236}">
                <a16:creationId xmlns:a16="http://schemas.microsoft.com/office/drawing/2014/main" id="{1BD40883-437E-4566-B7EB-23C9B061185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8405" cy="130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239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6D95-ED19-45BA-8046-6E9FD9CDB1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C7D7BC-909B-4921-A229-96A8DF9AB5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4A75C4-FCE8-45F7-B4BF-954A7ED5DE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8BE041-FEF3-4D85-8CCE-0DF3C743917E}"/>
              </a:ext>
            </a:extLst>
          </p:cNvPr>
          <p:cNvSpPr>
            <a:spLocks noGrp="1"/>
          </p:cNvSpPr>
          <p:nvPr>
            <p:ph type="dt" sz="half" idx="10"/>
          </p:nvPr>
        </p:nvSpPr>
        <p:spPr/>
        <p:txBody>
          <a:bodyPr/>
          <a:lstStyle/>
          <a:p>
            <a:fld id="{79DD67FB-EBD3-48C4-8E9F-932BF92DD83D}" type="datetime1">
              <a:rPr lang="en-US" smtClean="0"/>
              <a:t>12/10/2019</a:t>
            </a:fld>
            <a:endParaRPr lang="en-US"/>
          </a:p>
        </p:txBody>
      </p:sp>
      <p:sp>
        <p:nvSpPr>
          <p:cNvPr id="6" name="Footer Placeholder 5">
            <a:extLst>
              <a:ext uri="{FF2B5EF4-FFF2-40B4-BE49-F238E27FC236}">
                <a16:creationId xmlns:a16="http://schemas.microsoft.com/office/drawing/2014/main" id="{09359104-5898-4AC1-9E2B-97592FF939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E05FA2-4AC1-41C5-923B-C07B89762634}"/>
              </a:ext>
            </a:extLst>
          </p:cNvPr>
          <p:cNvSpPr>
            <a:spLocks noGrp="1"/>
          </p:cNvSpPr>
          <p:nvPr>
            <p:ph type="sldNum" sz="quarter" idx="12"/>
          </p:nvPr>
        </p:nvSpPr>
        <p:spPr/>
        <p:txBody>
          <a:bodyPr/>
          <a:lstStyle/>
          <a:p>
            <a:fld id="{6B19AA47-26DB-4F37-968C-12A6E8196198}" type="slidenum">
              <a:rPr lang="en-US" smtClean="0"/>
              <a:t>‹#›</a:t>
            </a:fld>
            <a:endParaRPr lang="en-US"/>
          </a:p>
        </p:txBody>
      </p:sp>
      <p:pic>
        <p:nvPicPr>
          <p:cNvPr id="8" name="Picture 7" descr="mage result for bitgrit">
            <a:extLst>
              <a:ext uri="{FF2B5EF4-FFF2-40B4-BE49-F238E27FC236}">
                <a16:creationId xmlns:a16="http://schemas.microsoft.com/office/drawing/2014/main" id="{18DC9F94-8322-4EAB-A20B-35CD18C4003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8405" cy="130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149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229B-DEEF-49A6-A9E9-D79AB84F83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A4D8B8-7F3F-4338-AE89-8BF8FEA77F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F70659-0926-439B-967B-F5D98F5971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0F7349-3C22-480F-88CC-09A5A32502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D537EF-B9D7-496D-B99B-5C569B3078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9FEE2E-E842-4819-877B-17DC5656B114}"/>
              </a:ext>
            </a:extLst>
          </p:cNvPr>
          <p:cNvSpPr>
            <a:spLocks noGrp="1"/>
          </p:cNvSpPr>
          <p:nvPr>
            <p:ph type="dt" sz="half" idx="10"/>
          </p:nvPr>
        </p:nvSpPr>
        <p:spPr/>
        <p:txBody>
          <a:bodyPr/>
          <a:lstStyle/>
          <a:p>
            <a:fld id="{BBAF98CD-89F9-4E0F-828B-7D058D036C15}" type="datetime1">
              <a:rPr lang="en-US" smtClean="0"/>
              <a:t>12/10/2019</a:t>
            </a:fld>
            <a:endParaRPr lang="en-US"/>
          </a:p>
        </p:txBody>
      </p:sp>
      <p:sp>
        <p:nvSpPr>
          <p:cNvPr id="8" name="Footer Placeholder 7">
            <a:extLst>
              <a:ext uri="{FF2B5EF4-FFF2-40B4-BE49-F238E27FC236}">
                <a16:creationId xmlns:a16="http://schemas.microsoft.com/office/drawing/2014/main" id="{5E0BB5A2-27F5-4156-8FAA-06718FF00C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66D9A7-03A9-4B30-A9C9-6813D6BDAECD}"/>
              </a:ext>
            </a:extLst>
          </p:cNvPr>
          <p:cNvSpPr>
            <a:spLocks noGrp="1"/>
          </p:cNvSpPr>
          <p:nvPr>
            <p:ph type="sldNum" sz="quarter" idx="12"/>
          </p:nvPr>
        </p:nvSpPr>
        <p:spPr/>
        <p:txBody>
          <a:bodyPr/>
          <a:lstStyle/>
          <a:p>
            <a:fld id="{6B19AA47-26DB-4F37-968C-12A6E8196198}" type="slidenum">
              <a:rPr lang="en-US" smtClean="0"/>
              <a:t>‹#›</a:t>
            </a:fld>
            <a:endParaRPr lang="en-US"/>
          </a:p>
        </p:txBody>
      </p:sp>
      <p:pic>
        <p:nvPicPr>
          <p:cNvPr id="10" name="Picture 9" descr="mage result for bitgrit">
            <a:extLst>
              <a:ext uri="{FF2B5EF4-FFF2-40B4-BE49-F238E27FC236}">
                <a16:creationId xmlns:a16="http://schemas.microsoft.com/office/drawing/2014/main" id="{4837FABC-C452-4E03-9609-3A2F1E09A7D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8405" cy="130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046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B527-747E-4C4B-956E-AD126D553A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BB5FD2-EDF3-4496-8FA6-1458141DA86E}"/>
              </a:ext>
            </a:extLst>
          </p:cNvPr>
          <p:cNvSpPr>
            <a:spLocks noGrp="1"/>
          </p:cNvSpPr>
          <p:nvPr>
            <p:ph type="dt" sz="half" idx="10"/>
          </p:nvPr>
        </p:nvSpPr>
        <p:spPr/>
        <p:txBody>
          <a:bodyPr/>
          <a:lstStyle/>
          <a:p>
            <a:fld id="{8F788824-BD66-4DDF-8D02-BAD034EF1D57}" type="datetime1">
              <a:rPr lang="en-US" smtClean="0"/>
              <a:t>12/10/2019</a:t>
            </a:fld>
            <a:endParaRPr lang="en-US"/>
          </a:p>
        </p:txBody>
      </p:sp>
      <p:sp>
        <p:nvSpPr>
          <p:cNvPr id="4" name="Footer Placeholder 3">
            <a:extLst>
              <a:ext uri="{FF2B5EF4-FFF2-40B4-BE49-F238E27FC236}">
                <a16:creationId xmlns:a16="http://schemas.microsoft.com/office/drawing/2014/main" id="{DE116C0E-36F8-4123-BF98-CCFB64EB66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5899F0-C13D-48B7-9CD9-A47FD0717DBB}"/>
              </a:ext>
            </a:extLst>
          </p:cNvPr>
          <p:cNvSpPr>
            <a:spLocks noGrp="1"/>
          </p:cNvSpPr>
          <p:nvPr>
            <p:ph type="sldNum" sz="quarter" idx="12"/>
          </p:nvPr>
        </p:nvSpPr>
        <p:spPr/>
        <p:txBody>
          <a:bodyPr/>
          <a:lstStyle/>
          <a:p>
            <a:fld id="{6B19AA47-26DB-4F37-968C-12A6E8196198}" type="slidenum">
              <a:rPr lang="en-US" smtClean="0"/>
              <a:t>‹#›</a:t>
            </a:fld>
            <a:endParaRPr lang="en-US"/>
          </a:p>
        </p:txBody>
      </p:sp>
      <p:pic>
        <p:nvPicPr>
          <p:cNvPr id="6" name="Picture 5" descr="mage result for bitgrit">
            <a:extLst>
              <a:ext uri="{FF2B5EF4-FFF2-40B4-BE49-F238E27FC236}">
                <a16:creationId xmlns:a16="http://schemas.microsoft.com/office/drawing/2014/main" id="{A6090A15-6790-4D4C-BAC7-2ACAEE89A1B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8405" cy="130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569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394DAC-4B86-4957-B05B-868D07AE5AC8}"/>
              </a:ext>
            </a:extLst>
          </p:cNvPr>
          <p:cNvSpPr>
            <a:spLocks noGrp="1"/>
          </p:cNvSpPr>
          <p:nvPr>
            <p:ph type="dt" sz="half" idx="10"/>
          </p:nvPr>
        </p:nvSpPr>
        <p:spPr/>
        <p:txBody>
          <a:bodyPr/>
          <a:lstStyle/>
          <a:p>
            <a:fld id="{704127BA-72EB-4573-BA01-708F8C3F2735}" type="datetime1">
              <a:rPr lang="en-US" smtClean="0"/>
              <a:t>12/10/2019</a:t>
            </a:fld>
            <a:endParaRPr lang="en-US"/>
          </a:p>
        </p:txBody>
      </p:sp>
      <p:sp>
        <p:nvSpPr>
          <p:cNvPr id="3" name="Footer Placeholder 2">
            <a:extLst>
              <a:ext uri="{FF2B5EF4-FFF2-40B4-BE49-F238E27FC236}">
                <a16:creationId xmlns:a16="http://schemas.microsoft.com/office/drawing/2014/main" id="{3E076C5D-6F61-42D5-9955-1E835F6730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7BEAD6-F560-487C-9B80-EC44BAB6E536}"/>
              </a:ext>
            </a:extLst>
          </p:cNvPr>
          <p:cNvSpPr>
            <a:spLocks noGrp="1"/>
          </p:cNvSpPr>
          <p:nvPr>
            <p:ph type="sldNum" sz="quarter" idx="12"/>
          </p:nvPr>
        </p:nvSpPr>
        <p:spPr/>
        <p:txBody>
          <a:bodyPr/>
          <a:lstStyle/>
          <a:p>
            <a:fld id="{6B19AA47-26DB-4F37-968C-12A6E8196198}" type="slidenum">
              <a:rPr lang="en-US" smtClean="0"/>
              <a:t>‹#›</a:t>
            </a:fld>
            <a:endParaRPr lang="en-US"/>
          </a:p>
        </p:txBody>
      </p:sp>
      <p:pic>
        <p:nvPicPr>
          <p:cNvPr id="5" name="Picture 4" descr="mage result for bitgrit">
            <a:extLst>
              <a:ext uri="{FF2B5EF4-FFF2-40B4-BE49-F238E27FC236}">
                <a16:creationId xmlns:a16="http://schemas.microsoft.com/office/drawing/2014/main" id="{C219EFFC-62C7-41DC-B55F-2D36DD143F2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8405" cy="130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17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9668-9355-4FD8-B386-753B4FC77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2921CD-535E-4E11-952A-2B385154F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C57888-06CC-4F11-A30B-0C4B5A159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1BDD49-9BBE-4DEE-80E2-D522B5E0E7A0}"/>
              </a:ext>
            </a:extLst>
          </p:cNvPr>
          <p:cNvSpPr>
            <a:spLocks noGrp="1"/>
          </p:cNvSpPr>
          <p:nvPr>
            <p:ph type="dt" sz="half" idx="10"/>
          </p:nvPr>
        </p:nvSpPr>
        <p:spPr/>
        <p:txBody>
          <a:bodyPr/>
          <a:lstStyle/>
          <a:p>
            <a:fld id="{AC2EE030-0599-4403-AE50-702BCC030655}" type="datetime1">
              <a:rPr lang="en-US" smtClean="0"/>
              <a:t>12/10/2019</a:t>
            </a:fld>
            <a:endParaRPr lang="en-US"/>
          </a:p>
        </p:txBody>
      </p:sp>
      <p:sp>
        <p:nvSpPr>
          <p:cNvPr id="6" name="Footer Placeholder 5">
            <a:extLst>
              <a:ext uri="{FF2B5EF4-FFF2-40B4-BE49-F238E27FC236}">
                <a16:creationId xmlns:a16="http://schemas.microsoft.com/office/drawing/2014/main" id="{7FE39E26-66D2-46C2-88A2-97DB780D90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7A460-8A35-4966-8B93-B223CE696F90}"/>
              </a:ext>
            </a:extLst>
          </p:cNvPr>
          <p:cNvSpPr>
            <a:spLocks noGrp="1"/>
          </p:cNvSpPr>
          <p:nvPr>
            <p:ph type="sldNum" sz="quarter" idx="12"/>
          </p:nvPr>
        </p:nvSpPr>
        <p:spPr/>
        <p:txBody>
          <a:bodyPr/>
          <a:lstStyle/>
          <a:p>
            <a:fld id="{6B19AA47-26DB-4F37-968C-12A6E8196198}" type="slidenum">
              <a:rPr lang="en-US" smtClean="0"/>
              <a:t>‹#›</a:t>
            </a:fld>
            <a:endParaRPr lang="en-US"/>
          </a:p>
        </p:txBody>
      </p:sp>
      <p:pic>
        <p:nvPicPr>
          <p:cNvPr id="8" name="Picture 7" descr="mage result for bitgrit">
            <a:extLst>
              <a:ext uri="{FF2B5EF4-FFF2-40B4-BE49-F238E27FC236}">
                <a16:creationId xmlns:a16="http://schemas.microsoft.com/office/drawing/2014/main" id="{5804A730-6EF2-415D-BBAC-F3F907D8E02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8405" cy="130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266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90C6-B38F-4A8C-ACA4-F4937AA3EB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9F9AA5-D92E-4B4A-8E18-97A6B1A380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6252F9-D9DD-4D18-80F4-1B425E1134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37FE9-F02A-4232-86D9-DDB76BB6FB90}"/>
              </a:ext>
            </a:extLst>
          </p:cNvPr>
          <p:cNvSpPr>
            <a:spLocks noGrp="1"/>
          </p:cNvSpPr>
          <p:nvPr>
            <p:ph type="dt" sz="half" idx="10"/>
          </p:nvPr>
        </p:nvSpPr>
        <p:spPr/>
        <p:txBody>
          <a:bodyPr/>
          <a:lstStyle/>
          <a:p>
            <a:fld id="{354DBA55-805D-48C3-938E-B609D541FBF4}" type="datetime1">
              <a:rPr lang="en-US" smtClean="0"/>
              <a:t>12/10/2019</a:t>
            </a:fld>
            <a:endParaRPr lang="en-US"/>
          </a:p>
        </p:txBody>
      </p:sp>
      <p:sp>
        <p:nvSpPr>
          <p:cNvPr id="6" name="Footer Placeholder 5">
            <a:extLst>
              <a:ext uri="{FF2B5EF4-FFF2-40B4-BE49-F238E27FC236}">
                <a16:creationId xmlns:a16="http://schemas.microsoft.com/office/drawing/2014/main" id="{D873A4B6-6DD2-400B-9528-86B5154162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24B19B-EA3F-4FF4-9493-17BD0C651DCF}"/>
              </a:ext>
            </a:extLst>
          </p:cNvPr>
          <p:cNvSpPr>
            <a:spLocks noGrp="1"/>
          </p:cNvSpPr>
          <p:nvPr>
            <p:ph type="sldNum" sz="quarter" idx="12"/>
          </p:nvPr>
        </p:nvSpPr>
        <p:spPr/>
        <p:txBody>
          <a:bodyPr/>
          <a:lstStyle/>
          <a:p>
            <a:fld id="{6B19AA47-26DB-4F37-968C-12A6E8196198}" type="slidenum">
              <a:rPr lang="en-US" smtClean="0"/>
              <a:t>‹#›</a:t>
            </a:fld>
            <a:endParaRPr lang="en-US"/>
          </a:p>
        </p:txBody>
      </p:sp>
      <p:pic>
        <p:nvPicPr>
          <p:cNvPr id="8" name="Picture 7" descr="mage result for bitgrit">
            <a:extLst>
              <a:ext uri="{FF2B5EF4-FFF2-40B4-BE49-F238E27FC236}">
                <a16:creationId xmlns:a16="http://schemas.microsoft.com/office/drawing/2014/main" id="{8A14C676-DC12-41F2-A096-8DBA8C8AAC99}"/>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8405" cy="1308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131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EB1A1C-24B4-44B5-82F7-6B57820723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A0DB63-F4D4-4695-9A7A-C87F5F094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30F2F6-1072-4460-97A8-59FCF4B3B5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22B73-32D5-4CDA-8178-4F2FDB57B075}" type="datetime1">
              <a:rPr lang="en-US" smtClean="0"/>
              <a:t>12/10/2019</a:t>
            </a:fld>
            <a:endParaRPr lang="en-US"/>
          </a:p>
        </p:txBody>
      </p:sp>
      <p:sp>
        <p:nvSpPr>
          <p:cNvPr id="5" name="Footer Placeholder 4">
            <a:extLst>
              <a:ext uri="{FF2B5EF4-FFF2-40B4-BE49-F238E27FC236}">
                <a16:creationId xmlns:a16="http://schemas.microsoft.com/office/drawing/2014/main" id="{76B79284-1A6D-4F6B-A87A-37D8AEB17D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5F919E-3E09-4909-AE9D-39456D6262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19AA47-26DB-4F37-968C-12A6E8196198}" type="slidenum">
              <a:rPr lang="en-US" smtClean="0"/>
              <a:t>‹#›</a:t>
            </a:fld>
            <a:endParaRPr lang="en-US"/>
          </a:p>
        </p:txBody>
      </p:sp>
    </p:spTree>
    <p:extLst>
      <p:ext uri="{BB962C8B-B14F-4D97-AF65-F5344CB8AC3E}">
        <p14:creationId xmlns:p14="http://schemas.microsoft.com/office/powerpoint/2010/main" val="1469753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XXX@bitgrit.n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1EFCAD-8856-4507-86B4-78BE60CB12E9}"/>
              </a:ext>
            </a:extLst>
          </p:cNvPr>
          <p:cNvSpPr>
            <a:spLocks noGrp="1"/>
          </p:cNvSpPr>
          <p:nvPr>
            <p:ph type="sldNum" sz="quarter" idx="12"/>
          </p:nvPr>
        </p:nvSpPr>
        <p:spPr/>
        <p:txBody>
          <a:bodyPr/>
          <a:lstStyle/>
          <a:p>
            <a:fld id="{6B19AA47-26DB-4F37-968C-12A6E8196198}" type="slidenum">
              <a:rPr lang="en-US" smtClean="0"/>
              <a:t>1</a:t>
            </a:fld>
            <a:endParaRPr lang="en-US"/>
          </a:p>
        </p:txBody>
      </p:sp>
      <p:sp>
        <p:nvSpPr>
          <p:cNvPr id="4" name="TextBox 3">
            <a:extLst>
              <a:ext uri="{FF2B5EF4-FFF2-40B4-BE49-F238E27FC236}">
                <a16:creationId xmlns:a16="http://schemas.microsoft.com/office/drawing/2014/main" id="{5E9990D1-A131-4797-8C23-5F580804C63F}"/>
              </a:ext>
            </a:extLst>
          </p:cNvPr>
          <p:cNvSpPr txBox="1"/>
          <p:nvPr/>
        </p:nvSpPr>
        <p:spPr>
          <a:xfrm>
            <a:off x="1597981" y="1905506"/>
            <a:ext cx="9552373" cy="2923877"/>
          </a:xfrm>
          <a:prstGeom prst="rect">
            <a:avLst/>
          </a:prstGeom>
          <a:noFill/>
        </p:spPr>
        <p:txBody>
          <a:bodyPr wrap="square" rtlCol="0">
            <a:spAutoFit/>
          </a:bodyPr>
          <a:lstStyle/>
          <a:p>
            <a:r>
              <a:rPr lang="en-US" sz="4400" dirty="0"/>
              <a:t>bitgrit Data Science Contest</a:t>
            </a:r>
          </a:p>
          <a:p>
            <a:r>
              <a:rPr lang="en-US" sz="4400" dirty="0"/>
              <a:t>Round 2 for Inter-IIT</a:t>
            </a:r>
          </a:p>
          <a:p>
            <a:endParaRPr lang="en-US" sz="3600" dirty="0"/>
          </a:p>
          <a:p>
            <a:endParaRPr lang="en-US" sz="3600" dirty="0"/>
          </a:p>
          <a:p>
            <a:pPr algn="r"/>
            <a:r>
              <a:rPr lang="en-US" sz="2400" dirty="0"/>
              <a:t>bitgrit Inc.</a:t>
            </a:r>
          </a:p>
        </p:txBody>
      </p:sp>
    </p:spTree>
    <p:extLst>
      <p:ext uri="{BB962C8B-B14F-4D97-AF65-F5344CB8AC3E}">
        <p14:creationId xmlns:p14="http://schemas.microsoft.com/office/powerpoint/2010/main" val="2777807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37F5B5-D5BA-48BE-A0FD-09329FA6A9FC}"/>
              </a:ext>
            </a:extLst>
          </p:cNvPr>
          <p:cNvSpPr>
            <a:spLocks noGrp="1"/>
          </p:cNvSpPr>
          <p:nvPr>
            <p:ph type="sldNum" sz="quarter" idx="12"/>
          </p:nvPr>
        </p:nvSpPr>
        <p:spPr/>
        <p:txBody>
          <a:bodyPr/>
          <a:lstStyle/>
          <a:p>
            <a:fld id="{6B19AA47-26DB-4F37-968C-12A6E8196198}" type="slidenum">
              <a:rPr lang="en-US" smtClean="0"/>
              <a:t>2</a:t>
            </a:fld>
            <a:endParaRPr lang="en-US"/>
          </a:p>
        </p:txBody>
      </p:sp>
      <p:sp>
        <p:nvSpPr>
          <p:cNvPr id="5" name="Title 1">
            <a:extLst>
              <a:ext uri="{FF2B5EF4-FFF2-40B4-BE49-F238E27FC236}">
                <a16:creationId xmlns:a16="http://schemas.microsoft.com/office/drawing/2014/main" id="{0683BA9D-431C-4445-A13E-B1ED69C3663E}"/>
              </a:ext>
            </a:extLst>
          </p:cNvPr>
          <p:cNvSpPr>
            <a:spLocks noGrp="1"/>
          </p:cNvSpPr>
          <p:nvPr>
            <p:ph type="title"/>
          </p:nvPr>
        </p:nvSpPr>
        <p:spPr>
          <a:xfrm>
            <a:off x="2130640" y="365125"/>
            <a:ext cx="9223159" cy="1325563"/>
          </a:xfrm>
        </p:spPr>
        <p:txBody>
          <a:bodyPr/>
          <a:lstStyle/>
          <a:p>
            <a:r>
              <a:rPr lang="en-US" dirty="0"/>
              <a:t>Round 2 Contest Overview</a:t>
            </a:r>
          </a:p>
        </p:txBody>
      </p:sp>
      <p:sp>
        <p:nvSpPr>
          <p:cNvPr id="7" name="Content Placeholder 2">
            <a:extLst>
              <a:ext uri="{FF2B5EF4-FFF2-40B4-BE49-F238E27FC236}">
                <a16:creationId xmlns:a16="http://schemas.microsoft.com/office/drawing/2014/main" id="{EAA96051-BAF4-4462-BFEC-1FE799DAE77B}"/>
              </a:ext>
            </a:extLst>
          </p:cNvPr>
          <p:cNvSpPr>
            <a:spLocks noGrp="1"/>
          </p:cNvSpPr>
          <p:nvPr>
            <p:ph idx="1"/>
          </p:nvPr>
        </p:nvSpPr>
        <p:spPr>
          <a:xfrm>
            <a:off x="838200" y="1825625"/>
            <a:ext cx="10880324" cy="4351338"/>
          </a:xfrm>
        </p:spPr>
        <p:txBody>
          <a:bodyPr>
            <a:normAutofit/>
          </a:bodyPr>
          <a:lstStyle/>
          <a:p>
            <a:pPr marL="0" indent="0">
              <a:buNone/>
            </a:pPr>
            <a:r>
              <a:rPr lang="en-US" sz="2400" dirty="0"/>
              <a:t>In Round 2 of the competition, </a:t>
            </a:r>
            <a:r>
              <a:rPr lang="en-US" sz="2400" dirty="0" err="1"/>
              <a:t>bitgrit</a:t>
            </a:r>
            <a:r>
              <a:rPr lang="en-US" sz="2400" dirty="0"/>
              <a:t> will facilitate the qualifying teams with a dataset along with all relevant context and information associated with the dataset. </a:t>
            </a:r>
          </a:p>
          <a:p>
            <a:pPr marL="0" indent="0">
              <a:buNone/>
            </a:pPr>
            <a:r>
              <a:rPr lang="en-US" sz="2400" dirty="0"/>
              <a:t>The teams will have to explore the dataset to identify a Data Science use case </a:t>
            </a:r>
            <a:r>
              <a:rPr lang="en-US" sz="2400" dirty="0">
                <a:solidFill>
                  <a:srgbClr val="FF0000"/>
                </a:solidFill>
              </a:rPr>
              <a:t>pertaining to the keywords “attrition” &amp; ”retention” </a:t>
            </a:r>
            <a:r>
              <a:rPr lang="en-US" sz="2400" dirty="0"/>
              <a:t>that can extract the maximum value out of the dataset, build the relevant model to implement the use case, and explain its value with regards to the forecasts or justifications that are yielded by the model developed by the team. </a:t>
            </a:r>
          </a:p>
          <a:p>
            <a:pPr marL="0" indent="0">
              <a:buNone/>
            </a:pPr>
            <a:r>
              <a:rPr lang="en-US" sz="2400" dirty="0"/>
              <a:t>The teams are free to use any public datasets along with the provided dataset to a certain extent such that the public dataset augments the provided dataset but does not overpower it.</a:t>
            </a:r>
          </a:p>
          <a:p>
            <a:endParaRPr lang="en-US" sz="2400" dirty="0"/>
          </a:p>
        </p:txBody>
      </p:sp>
    </p:spTree>
    <p:extLst>
      <p:ext uri="{BB962C8B-B14F-4D97-AF65-F5344CB8AC3E}">
        <p14:creationId xmlns:p14="http://schemas.microsoft.com/office/powerpoint/2010/main" val="1727604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345FC3-C57F-40BF-B3D8-09DDF3DA688F}"/>
              </a:ext>
            </a:extLst>
          </p:cNvPr>
          <p:cNvSpPr>
            <a:spLocks noGrp="1"/>
          </p:cNvSpPr>
          <p:nvPr>
            <p:ph type="sldNum" sz="quarter" idx="12"/>
          </p:nvPr>
        </p:nvSpPr>
        <p:spPr/>
        <p:txBody>
          <a:bodyPr/>
          <a:lstStyle/>
          <a:p>
            <a:fld id="{6B19AA47-26DB-4F37-968C-12A6E8196198}" type="slidenum">
              <a:rPr lang="en-US" smtClean="0"/>
              <a:t>3</a:t>
            </a:fld>
            <a:endParaRPr lang="en-US"/>
          </a:p>
        </p:txBody>
      </p:sp>
      <p:sp>
        <p:nvSpPr>
          <p:cNvPr id="5" name="Title 1">
            <a:extLst>
              <a:ext uri="{FF2B5EF4-FFF2-40B4-BE49-F238E27FC236}">
                <a16:creationId xmlns:a16="http://schemas.microsoft.com/office/drawing/2014/main" id="{5C28D510-026E-45CC-AD81-E1D915ED9EAC}"/>
              </a:ext>
            </a:extLst>
          </p:cNvPr>
          <p:cNvSpPr>
            <a:spLocks noGrp="1"/>
          </p:cNvSpPr>
          <p:nvPr>
            <p:ph type="title"/>
          </p:nvPr>
        </p:nvSpPr>
        <p:spPr>
          <a:xfrm>
            <a:off x="2130640" y="365125"/>
            <a:ext cx="9223159" cy="1325563"/>
          </a:xfrm>
        </p:spPr>
        <p:txBody>
          <a:bodyPr/>
          <a:lstStyle/>
          <a:p>
            <a:r>
              <a:rPr lang="en-US" dirty="0"/>
              <a:t>Rules, Evaluation, Deadline</a:t>
            </a:r>
          </a:p>
        </p:txBody>
      </p:sp>
      <p:sp>
        <p:nvSpPr>
          <p:cNvPr id="6" name="Content Placeholder 2">
            <a:extLst>
              <a:ext uri="{FF2B5EF4-FFF2-40B4-BE49-F238E27FC236}">
                <a16:creationId xmlns:a16="http://schemas.microsoft.com/office/drawing/2014/main" id="{7A89B2A1-3299-45DD-A74C-F9CABA442874}"/>
              </a:ext>
            </a:extLst>
          </p:cNvPr>
          <p:cNvSpPr>
            <a:spLocks noGrp="1"/>
          </p:cNvSpPr>
          <p:nvPr>
            <p:ph idx="1"/>
          </p:nvPr>
        </p:nvSpPr>
        <p:spPr>
          <a:xfrm>
            <a:off x="838200" y="1825624"/>
            <a:ext cx="10880324" cy="4667251"/>
          </a:xfrm>
        </p:spPr>
        <p:txBody>
          <a:bodyPr>
            <a:noAutofit/>
          </a:bodyPr>
          <a:lstStyle/>
          <a:p>
            <a:pPr>
              <a:buFont typeface="Wingdings" panose="05000000000000000000" pitchFamily="2" charset="2"/>
              <a:buChar char="§"/>
            </a:pPr>
            <a:r>
              <a:rPr lang="en-US" sz="2400" dirty="0"/>
              <a:t>Rules</a:t>
            </a:r>
          </a:p>
          <a:p>
            <a:pPr marL="0" indent="0">
              <a:buNone/>
            </a:pPr>
            <a:r>
              <a:rPr lang="en-US" sz="2000" dirty="0"/>
              <a:t>1. Only 1 team from each IIT that qualifies Round 1 of the competition (composed of a maximum of 4 students) can participate in the second round.</a:t>
            </a:r>
          </a:p>
          <a:p>
            <a:pPr marL="0" indent="0">
              <a:buNone/>
            </a:pPr>
            <a:r>
              <a:rPr lang="en-US" sz="2000" dirty="0"/>
              <a:t>2. The submission will constitute a report in .pdf format (max 3 pages), wherein the team should explain the identified use case, the value it creates for the target industry (impact, innovation, scope) and how it is able to make the best out of the provided data set. It is to be supplemented with the Data Science Model (.</a:t>
            </a:r>
            <a:r>
              <a:rPr lang="en-US" sz="2000" dirty="0" err="1"/>
              <a:t>ipynb</a:t>
            </a:r>
            <a:r>
              <a:rPr lang="en-US" sz="2000" dirty="0"/>
              <a:t> file) and forecasts/results (can be integrated/interpreted in the report itself).</a:t>
            </a:r>
          </a:p>
          <a:p>
            <a:pPr>
              <a:buFont typeface="Wingdings" panose="05000000000000000000" pitchFamily="2" charset="2"/>
              <a:buChar char="§"/>
            </a:pPr>
            <a:r>
              <a:rPr lang="en-US" sz="2400" dirty="0"/>
              <a:t>Evaluation</a:t>
            </a:r>
          </a:p>
          <a:p>
            <a:pPr marL="0" indent="0">
              <a:buNone/>
            </a:pPr>
            <a:r>
              <a:rPr lang="en-US" sz="2000" dirty="0"/>
              <a:t>Submissions will be judged by a panel of industry leaders, subject matter experts and Data Science researchers on the basis of the following criteria:</a:t>
            </a:r>
          </a:p>
          <a:p>
            <a:pPr marL="0" indent="0">
              <a:buNone/>
            </a:pPr>
            <a:r>
              <a:rPr lang="en-US" sz="2000" dirty="0"/>
              <a:t>Impact, Data Science Prowess, Dataset </a:t>
            </a:r>
            <a:r>
              <a:rPr lang="en-US" sz="2000" dirty="0" err="1"/>
              <a:t>Utilisation</a:t>
            </a:r>
            <a:r>
              <a:rPr lang="en-US" sz="2000" dirty="0"/>
              <a:t>, Accuracy, Innovation, Scope</a:t>
            </a:r>
          </a:p>
          <a:p>
            <a:pPr>
              <a:buFont typeface="Wingdings" panose="05000000000000000000" pitchFamily="2" charset="2"/>
              <a:buChar char="§"/>
            </a:pPr>
            <a:r>
              <a:rPr lang="en-US" sz="2400" dirty="0"/>
              <a:t>Deadline</a:t>
            </a:r>
          </a:p>
          <a:p>
            <a:pPr marL="0" indent="0">
              <a:buNone/>
            </a:pPr>
            <a:r>
              <a:rPr lang="en-US" sz="2000" dirty="0"/>
              <a:t>The files need to be submitted on https://forms.gle/UtRh9FJxkVaN74Fm7</a:t>
            </a:r>
          </a:p>
        </p:txBody>
      </p:sp>
    </p:spTree>
    <p:extLst>
      <p:ext uri="{BB962C8B-B14F-4D97-AF65-F5344CB8AC3E}">
        <p14:creationId xmlns:p14="http://schemas.microsoft.com/office/powerpoint/2010/main" val="2163895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813775-05C2-4F2A-A179-04BFF474B282}"/>
              </a:ext>
            </a:extLst>
          </p:cNvPr>
          <p:cNvSpPr>
            <a:spLocks noGrp="1"/>
          </p:cNvSpPr>
          <p:nvPr>
            <p:ph idx="1"/>
          </p:nvPr>
        </p:nvSpPr>
        <p:spPr>
          <a:xfrm>
            <a:off x="838200" y="1825625"/>
            <a:ext cx="10880324" cy="4351338"/>
          </a:xfrm>
        </p:spPr>
        <p:txBody>
          <a:bodyPr/>
          <a:lstStyle/>
          <a:p>
            <a:r>
              <a:rPr lang="en-US" sz="2400" dirty="0"/>
              <a:t>Data contains employee data who left the company between 4/2012 and 3/2015.</a:t>
            </a:r>
          </a:p>
          <a:p>
            <a:endParaRPr lang="en-US" dirty="0"/>
          </a:p>
          <a:p>
            <a:r>
              <a:rPr lang="en-US" sz="2400" dirty="0"/>
              <a:t>Data Dictionary is include in the excel spreadsheet.</a:t>
            </a:r>
          </a:p>
        </p:txBody>
      </p:sp>
      <p:sp>
        <p:nvSpPr>
          <p:cNvPr id="6" name="Title 1">
            <a:extLst>
              <a:ext uri="{FF2B5EF4-FFF2-40B4-BE49-F238E27FC236}">
                <a16:creationId xmlns:a16="http://schemas.microsoft.com/office/drawing/2014/main" id="{4BF39E37-6764-4498-8AC1-8CB0212BB124}"/>
              </a:ext>
            </a:extLst>
          </p:cNvPr>
          <p:cNvSpPr>
            <a:spLocks noGrp="1"/>
          </p:cNvSpPr>
          <p:nvPr>
            <p:ph type="title"/>
          </p:nvPr>
        </p:nvSpPr>
        <p:spPr>
          <a:xfrm>
            <a:off x="2130640" y="365125"/>
            <a:ext cx="9223159" cy="1325563"/>
          </a:xfrm>
        </p:spPr>
        <p:txBody>
          <a:bodyPr/>
          <a:lstStyle/>
          <a:p>
            <a:r>
              <a:rPr lang="en-US" dirty="0"/>
              <a:t>Data and Data Dictionary</a:t>
            </a:r>
          </a:p>
        </p:txBody>
      </p:sp>
      <p:sp>
        <p:nvSpPr>
          <p:cNvPr id="2" name="Slide Number Placeholder 1">
            <a:extLst>
              <a:ext uri="{FF2B5EF4-FFF2-40B4-BE49-F238E27FC236}">
                <a16:creationId xmlns:a16="http://schemas.microsoft.com/office/drawing/2014/main" id="{70E1461C-B7EB-44E3-9867-293A67FAA1FC}"/>
              </a:ext>
            </a:extLst>
          </p:cNvPr>
          <p:cNvSpPr>
            <a:spLocks noGrp="1"/>
          </p:cNvSpPr>
          <p:nvPr>
            <p:ph type="sldNum" sz="quarter" idx="12"/>
          </p:nvPr>
        </p:nvSpPr>
        <p:spPr/>
        <p:txBody>
          <a:bodyPr/>
          <a:lstStyle/>
          <a:p>
            <a:fld id="{6B19AA47-26DB-4F37-968C-12A6E8196198}" type="slidenum">
              <a:rPr lang="en-US" smtClean="0"/>
              <a:t>4</a:t>
            </a:fld>
            <a:endParaRPr lang="en-US"/>
          </a:p>
        </p:txBody>
      </p:sp>
      <p:pic>
        <p:nvPicPr>
          <p:cNvPr id="4" name="Picture 3">
            <a:extLst>
              <a:ext uri="{FF2B5EF4-FFF2-40B4-BE49-F238E27FC236}">
                <a16:creationId xmlns:a16="http://schemas.microsoft.com/office/drawing/2014/main" id="{F54C2387-DD8F-4A3D-B4AE-AA9125DA44F5}"/>
              </a:ext>
            </a:extLst>
          </p:cNvPr>
          <p:cNvPicPr>
            <a:picLocks noChangeAspect="1"/>
          </p:cNvPicPr>
          <p:nvPr/>
        </p:nvPicPr>
        <p:blipFill>
          <a:blip r:embed="rId2"/>
          <a:stretch>
            <a:fillRect/>
          </a:stretch>
        </p:blipFill>
        <p:spPr>
          <a:xfrm>
            <a:off x="1157981" y="3790800"/>
            <a:ext cx="5120381" cy="2374097"/>
          </a:xfrm>
          <a:prstGeom prst="rect">
            <a:avLst/>
          </a:prstGeom>
        </p:spPr>
      </p:pic>
      <p:pic>
        <p:nvPicPr>
          <p:cNvPr id="5" name="Picture 4">
            <a:extLst>
              <a:ext uri="{FF2B5EF4-FFF2-40B4-BE49-F238E27FC236}">
                <a16:creationId xmlns:a16="http://schemas.microsoft.com/office/drawing/2014/main" id="{BA999C1C-AF8B-4B87-B546-6E24986F4C1A}"/>
              </a:ext>
            </a:extLst>
          </p:cNvPr>
          <p:cNvPicPr>
            <a:picLocks noChangeAspect="1"/>
          </p:cNvPicPr>
          <p:nvPr/>
        </p:nvPicPr>
        <p:blipFill>
          <a:blip r:embed="rId3"/>
          <a:stretch>
            <a:fillRect/>
          </a:stretch>
        </p:blipFill>
        <p:spPr>
          <a:xfrm>
            <a:off x="7268962" y="4003324"/>
            <a:ext cx="3234431" cy="2161573"/>
          </a:xfrm>
          <a:prstGeom prst="rect">
            <a:avLst/>
          </a:prstGeom>
        </p:spPr>
      </p:pic>
      <p:sp>
        <p:nvSpPr>
          <p:cNvPr id="7" name="TextBox 6">
            <a:extLst>
              <a:ext uri="{FF2B5EF4-FFF2-40B4-BE49-F238E27FC236}">
                <a16:creationId xmlns:a16="http://schemas.microsoft.com/office/drawing/2014/main" id="{4A65C4E2-5176-42F7-A9AC-36A7098F595B}"/>
              </a:ext>
            </a:extLst>
          </p:cNvPr>
          <p:cNvSpPr txBox="1"/>
          <p:nvPr/>
        </p:nvSpPr>
        <p:spPr>
          <a:xfrm>
            <a:off x="1157981" y="3462323"/>
            <a:ext cx="2730438" cy="369332"/>
          </a:xfrm>
          <a:prstGeom prst="rect">
            <a:avLst/>
          </a:prstGeom>
          <a:noFill/>
        </p:spPr>
        <p:txBody>
          <a:bodyPr wrap="square" rtlCol="0">
            <a:spAutoFit/>
          </a:bodyPr>
          <a:lstStyle/>
          <a:p>
            <a:r>
              <a:rPr lang="en-US" dirty="0"/>
              <a:t>Data tab</a:t>
            </a:r>
          </a:p>
        </p:txBody>
      </p:sp>
      <p:sp>
        <p:nvSpPr>
          <p:cNvPr id="9" name="TextBox 8">
            <a:extLst>
              <a:ext uri="{FF2B5EF4-FFF2-40B4-BE49-F238E27FC236}">
                <a16:creationId xmlns:a16="http://schemas.microsoft.com/office/drawing/2014/main" id="{B07A8F4E-B4F8-4C76-9FFF-9977374B840B}"/>
              </a:ext>
            </a:extLst>
          </p:cNvPr>
          <p:cNvSpPr txBox="1"/>
          <p:nvPr/>
        </p:nvSpPr>
        <p:spPr>
          <a:xfrm>
            <a:off x="7169643" y="3429000"/>
            <a:ext cx="2730438" cy="369332"/>
          </a:xfrm>
          <a:prstGeom prst="rect">
            <a:avLst/>
          </a:prstGeom>
          <a:noFill/>
        </p:spPr>
        <p:txBody>
          <a:bodyPr wrap="square" rtlCol="0">
            <a:spAutoFit/>
          </a:bodyPr>
          <a:lstStyle/>
          <a:p>
            <a:r>
              <a:rPr lang="en-US" dirty="0"/>
              <a:t>Data Dictionary tab</a:t>
            </a:r>
          </a:p>
        </p:txBody>
      </p:sp>
    </p:spTree>
    <p:extLst>
      <p:ext uri="{BB962C8B-B14F-4D97-AF65-F5344CB8AC3E}">
        <p14:creationId xmlns:p14="http://schemas.microsoft.com/office/powerpoint/2010/main" val="3989591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45CC67-D78B-4018-9515-A5A5B34CDFC8}"/>
              </a:ext>
            </a:extLst>
          </p:cNvPr>
          <p:cNvSpPr>
            <a:spLocks noGrp="1"/>
          </p:cNvSpPr>
          <p:nvPr>
            <p:ph type="sldNum" sz="quarter" idx="12"/>
          </p:nvPr>
        </p:nvSpPr>
        <p:spPr/>
        <p:txBody>
          <a:bodyPr/>
          <a:lstStyle/>
          <a:p>
            <a:fld id="{6B19AA47-26DB-4F37-968C-12A6E8196198}" type="slidenum">
              <a:rPr lang="en-US" smtClean="0"/>
              <a:t>5</a:t>
            </a:fld>
            <a:endParaRPr lang="en-US"/>
          </a:p>
        </p:txBody>
      </p:sp>
      <p:sp>
        <p:nvSpPr>
          <p:cNvPr id="5" name="Title 1">
            <a:extLst>
              <a:ext uri="{FF2B5EF4-FFF2-40B4-BE49-F238E27FC236}">
                <a16:creationId xmlns:a16="http://schemas.microsoft.com/office/drawing/2014/main" id="{BF02A184-CCA0-4E6C-B511-E9C14ACE1A67}"/>
              </a:ext>
            </a:extLst>
          </p:cNvPr>
          <p:cNvSpPr>
            <a:spLocks noGrp="1"/>
          </p:cNvSpPr>
          <p:nvPr>
            <p:ph type="title"/>
          </p:nvPr>
        </p:nvSpPr>
        <p:spPr>
          <a:xfrm>
            <a:off x="2130640" y="365125"/>
            <a:ext cx="9223159" cy="1325563"/>
          </a:xfrm>
        </p:spPr>
        <p:txBody>
          <a:bodyPr/>
          <a:lstStyle/>
          <a:p>
            <a:r>
              <a:rPr lang="en-US" dirty="0"/>
              <a:t>Contacts</a:t>
            </a:r>
          </a:p>
        </p:txBody>
      </p:sp>
      <p:sp>
        <p:nvSpPr>
          <p:cNvPr id="6" name="Content Placeholder 2">
            <a:extLst>
              <a:ext uri="{FF2B5EF4-FFF2-40B4-BE49-F238E27FC236}">
                <a16:creationId xmlns:a16="http://schemas.microsoft.com/office/drawing/2014/main" id="{A0CDA8BA-2E8E-4007-B209-981211A9B789}"/>
              </a:ext>
            </a:extLst>
          </p:cNvPr>
          <p:cNvSpPr>
            <a:spLocks noGrp="1"/>
          </p:cNvSpPr>
          <p:nvPr>
            <p:ph idx="1"/>
          </p:nvPr>
        </p:nvSpPr>
        <p:spPr>
          <a:xfrm>
            <a:off x="838200" y="1825625"/>
            <a:ext cx="10880324" cy="4351338"/>
          </a:xfrm>
        </p:spPr>
        <p:txBody>
          <a:bodyPr/>
          <a:lstStyle/>
          <a:p>
            <a:r>
              <a:rPr lang="en-US" sz="2400" dirty="0"/>
              <a:t>Email to </a:t>
            </a:r>
            <a:r>
              <a:rPr lang="en-US" sz="2400" dirty="0">
                <a:hlinkClick r:id="rId2"/>
              </a:rPr>
              <a:t>support@bitgrit.net</a:t>
            </a:r>
            <a:r>
              <a:rPr lang="en-US" sz="2400" dirty="0"/>
              <a:t> if you have any questions.</a:t>
            </a:r>
          </a:p>
        </p:txBody>
      </p:sp>
    </p:spTree>
    <p:extLst>
      <p:ext uri="{BB962C8B-B14F-4D97-AF65-F5344CB8AC3E}">
        <p14:creationId xmlns:p14="http://schemas.microsoft.com/office/powerpoint/2010/main" val="2410746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TotalTime>
  <Words>375</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Round 2 Contest Overview</vt:lpstr>
      <vt:lpstr>Rules, Evaluation, Deadline</vt:lpstr>
      <vt:lpstr>Data and Data Dictionary</vt:lpstr>
      <vt:lpstr>Contacts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Andy-Sugino</dc:creator>
  <cp:lastModifiedBy>Saksham Kukreja</cp:lastModifiedBy>
  <cp:revision>74</cp:revision>
  <dcterms:created xsi:type="dcterms:W3CDTF">2019-12-04T20:13:40Z</dcterms:created>
  <dcterms:modified xsi:type="dcterms:W3CDTF">2019-12-10T13:19:31Z</dcterms:modified>
</cp:coreProperties>
</file>