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89" r:id="rId5"/>
    <p:sldMasterId id="2147483766" r:id="rId6"/>
    <p:sldMasterId id="2147483671" r:id="rId7"/>
    <p:sldMasterId id="2147483681" r:id="rId8"/>
    <p:sldMasterId id="2147483699" r:id="rId9"/>
    <p:sldMasterId id="2147483765" r:id="rId10"/>
    <p:sldMasterId id="2147483767" r:id="rId11"/>
    <p:sldMasterId id="2147483648" r:id="rId12"/>
  </p:sldMasterIdLst>
  <p:notesMasterIdLst>
    <p:notesMasterId r:id="rId20"/>
  </p:notesMasterIdLst>
  <p:sldIdLst>
    <p:sldId id="266" r:id="rId13"/>
    <p:sldId id="284" r:id="rId14"/>
    <p:sldId id="286" r:id="rId15"/>
    <p:sldId id="20559" r:id="rId16"/>
    <p:sldId id="20560" r:id="rId17"/>
    <p:sldId id="2054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B868E2C-DD6E-604E-9CE0-B496CE441E34}">
          <p14:sldIdLst>
            <p14:sldId id="266"/>
            <p14:sldId id="284"/>
            <p14:sldId id="286"/>
            <p14:sldId id="20559"/>
            <p14:sldId id="20560"/>
            <p14:sldId id="20543"/>
            <p14:sldId id="270"/>
          </p14:sldIdLst>
        </p14:section>
        <p14:section name="Appendix —Brand assets" id="{09D05D20-C36E-6C4B-9054-FFBB47D342D7}">
          <p14:sldIdLst/>
        </p14:section>
        <p14:section name="End slide" id="{430A2F1C-FA68-8145-AB8F-2C81CCA52AE4}">
          <p14:sldIdLst/>
        </p14:section>
      </p14:sectionLst>
    </p:ext>
    <p:ext uri="{EFAFB233-063F-42B5-8137-9DF3F51BA10A}">
      <p15:sldGuideLst xmlns:p15="http://schemas.microsoft.com/office/powerpoint/2012/main">
        <p15:guide id="7" orient="horz" pos="2161" userDrawn="1">
          <p15:clr>
            <a:srgbClr val="A4A3A4"/>
          </p15:clr>
        </p15:guide>
        <p15:guide id="10" orient="horz" pos="1842" userDrawn="1">
          <p15:clr>
            <a:srgbClr val="A4A3A4"/>
          </p15:clr>
        </p15:guide>
        <p15:guide id="11" orient="horz" pos="1548" userDrawn="1">
          <p15:clr>
            <a:srgbClr val="A4A3A4"/>
          </p15:clr>
        </p15:guide>
        <p15:guide id="12" orient="horz" pos="1230" userDrawn="1">
          <p15:clr>
            <a:srgbClr val="A4A3A4"/>
          </p15:clr>
        </p15:guide>
        <p15:guide id="13" orient="horz" pos="935" userDrawn="1">
          <p15:clr>
            <a:srgbClr val="A4A3A4"/>
          </p15:clr>
        </p15:guide>
        <p15:guide id="14" orient="horz" pos="618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  <p15:guide id="16" orient="horz" userDrawn="1">
          <p15:clr>
            <a:srgbClr val="A4A3A4"/>
          </p15:clr>
        </p15:guide>
        <p15:guide id="18" orient="horz" pos="4020" userDrawn="1">
          <p15:clr>
            <a:srgbClr val="A4A3A4"/>
          </p15:clr>
        </p15:guide>
        <p15:guide id="19" orient="horz" pos="3702" userDrawn="1">
          <p15:clr>
            <a:srgbClr val="A4A3A4"/>
          </p15:clr>
        </p15:guide>
        <p15:guide id="20" orient="horz" pos="3385" userDrawn="1">
          <p15:clr>
            <a:srgbClr val="A4A3A4"/>
          </p15:clr>
        </p15:guide>
        <p15:guide id="21" orient="horz" pos="3090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2478" userDrawn="1">
          <p15:clr>
            <a:srgbClr val="A4A3A4"/>
          </p15:clr>
        </p15:guide>
        <p15:guide id="24" pos="3681" userDrawn="1">
          <p15:clr>
            <a:srgbClr val="A4A3A4"/>
          </p15:clr>
        </p15:guide>
        <p15:guide id="25" pos="3386" userDrawn="1">
          <p15:clr>
            <a:srgbClr val="A4A3A4"/>
          </p15:clr>
        </p15:guide>
        <p15:guide id="26" pos="3069" userDrawn="1">
          <p15:clr>
            <a:srgbClr val="A4A3A4"/>
          </p15:clr>
        </p15:guide>
        <p15:guide id="27" pos="2774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39" userDrawn="1">
          <p15:clr>
            <a:srgbClr val="A4A3A4"/>
          </p15:clr>
        </p15:guide>
        <p15:guide id="30" pos="1527" userDrawn="1">
          <p15:clr>
            <a:srgbClr val="A4A3A4"/>
          </p15:clr>
        </p15:guide>
        <p15:guide id="31" pos="3999" userDrawn="1">
          <p15:clr>
            <a:srgbClr val="A4A3A4"/>
          </p15:clr>
        </p15:guide>
        <p15:guide id="32" pos="4294" userDrawn="1">
          <p15:clr>
            <a:srgbClr val="A4A3A4"/>
          </p15:clr>
        </p15:guide>
        <p15:guide id="33" pos="4611" userDrawn="1">
          <p15:clr>
            <a:srgbClr val="A4A3A4"/>
          </p15:clr>
        </p15:guide>
        <p15:guide id="34" pos="1844" userDrawn="1">
          <p15:clr>
            <a:srgbClr val="A4A3A4"/>
          </p15:clr>
        </p15:guide>
        <p15:guide id="35" pos="1232" userDrawn="1">
          <p15:clr>
            <a:srgbClr val="A4A3A4"/>
          </p15:clr>
        </p15:guide>
        <p15:guide id="36" pos="914" userDrawn="1">
          <p15:clr>
            <a:srgbClr val="A4A3A4"/>
          </p15:clr>
        </p15:guide>
        <p15:guide id="37" pos="619" userDrawn="1">
          <p15:clr>
            <a:srgbClr val="A4A3A4"/>
          </p15:clr>
        </p15:guide>
        <p15:guide id="38" pos="302" userDrawn="1">
          <p15:clr>
            <a:srgbClr val="A4A3A4"/>
          </p15:clr>
        </p15:guide>
        <p15:guide id="39" userDrawn="1">
          <p15:clr>
            <a:srgbClr val="A4A3A4"/>
          </p15:clr>
        </p15:guide>
        <p15:guide id="40" pos="4906" userDrawn="1">
          <p15:clr>
            <a:srgbClr val="A4A3A4"/>
          </p15:clr>
        </p15:guide>
        <p15:guide id="41" pos="5223" userDrawn="1">
          <p15:clr>
            <a:srgbClr val="A4A3A4"/>
          </p15:clr>
        </p15:guide>
        <p15:guide id="42" pos="5518" userDrawn="1">
          <p15:clr>
            <a:srgbClr val="A4A3A4"/>
          </p15:clr>
        </p15:guide>
        <p15:guide id="43" pos="5836" userDrawn="1">
          <p15:clr>
            <a:srgbClr val="A4A3A4"/>
          </p15:clr>
        </p15:guide>
        <p15:guide id="44" pos="6131" userDrawn="1">
          <p15:clr>
            <a:srgbClr val="A4A3A4"/>
          </p15:clr>
        </p15:guide>
        <p15:guide id="45" pos="6448" userDrawn="1">
          <p15:clr>
            <a:srgbClr val="A4A3A4"/>
          </p15:clr>
        </p15:guide>
        <p15:guide id="46" pos="6766" userDrawn="1">
          <p15:clr>
            <a:srgbClr val="A4A3A4"/>
          </p15:clr>
        </p15:guide>
        <p15:guide id="47" pos="7061" userDrawn="1">
          <p15:clr>
            <a:srgbClr val="A4A3A4"/>
          </p15:clr>
        </p15:guide>
        <p15:guide id="48" pos="7378" userDrawn="1">
          <p15:clr>
            <a:srgbClr val="A4A3A4"/>
          </p15:clr>
        </p15:guide>
        <p15:guide id="49" pos="7673" userDrawn="1">
          <p15:clr>
            <a:srgbClr val="A4A3A4"/>
          </p15:clr>
        </p15:guide>
        <p15:guide id="50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F46"/>
    <a:srgbClr val="00BAC7"/>
    <a:srgbClr val="C0C0C0"/>
    <a:srgbClr val="808080"/>
    <a:srgbClr val="CCF1F3"/>
    <a:srgbClr val="F1EC80"/>
    <a:srgbClr val="E3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1"/>
        <p:guide orient="horz" pos="1842"/>
        <p:guide orient="horz" pos="1548"/>
        <p:guide orient="horz" pos="1230"/>
        <p:guide orient="horz" pos="935"/>
        <p:guide orient="horz" pos="618"/>
        <p:guide orient="horz" pos="300"/>
        <p:guide orient="horz"/>
        <p:guide orient="horz" pos="4020"/>
        <p:guide orient="horz" pos="3702"/>
        <p:guide orient="horz" pos="3385"/>
        <p:guide orient="horz" pos="3090"/>
        <p:guide orient="horz" pos="2772"/>
        <p:guide orient="horz" pos="2478"/>
        <p:guide pos="3681"/>
        <p:guide pos="3386"/>
        <p:guide pos="3069"/>
        <p:guide pos="2774"/>
        <p:guide pos="2457"/>
        <p:guide pos="2139"/>
        <p:guide pos="1527"/>
        <p:guide pos="3999"/>
        <p:guide pos="4294"/>
        <p:guide pos="4611"/>
        <p:guide pos="1844"/>
        <p:guide pos="1232"/>
        <p:guide pos="914"/>
        <p:guide pos="619"/>
        <p:guide pos="302"/>
        <p:guide/>
        <p:guide pos="4906"/>
        <p:guide pos="5223"/>
        <p:guide pos="5518"/>
        <p:guide pos="5836"/>
        <p:guide pos="6131"/>
        <p:guide pos="6448"/>
        <p:guide pos="6766"/>
        <p:guide pos="7061"/>
        <p:guide pos="7378"/>
        <p:guide pos="7673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 /><Relationship Id="rId13" Type="http://schemas.openxmlformats.org/officeDocument/2006/relationships/slide" Target="slides/slide1.xml" /><Relationship Id="rId18" Type="http://schemas.openxmlformats.org/officeDocument/2006/relationships/slide" Target="slides/slide6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Master" Target="slideMasters/slideMaster4.xml" /><Relationship Id="rId12" Type="http://schemas.openxmlformats.org/officeDocument/2006/relationships/slideMaster" Target="slideMasters/slideMaster9.xml" /><Relationship Id="rId17" Type="http://schemas.openxmlformats.org/officeDocument/2006/relationships/slide" Target="slides/slide5.xml" /><Relationship Id="rId2" Type="http://schemas.openxmlformats.org/officeDocument/2006/relationships/customXml" Target="../customXml/item2.xml" /><Relationship Id="rId16" Type="http://schemas.openxmlformats.org/officeDocument/2006/relationships/slide" Target="slides/slide4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Master" Target="slideMasters/slideMaster8.xml" /><Relationship Id="rId24" Type="http://schemas.openxmlformats.org/officeDocument/2006/relationships/tableStyles" Target="tableStyle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3.xml" /><Relationship Id="rId23" Type="http://schemas.openxmlformats.org/officeDocument/2006/relationships/theme" Target="theme/theme1.xml" /><Relationship Id="rId10" Type="http://schemas.openxmlformats.org/officeDocument/2006/relationships/slideMaster" Target="slideMasters/slideMaster7.xml" /><Relationship Id="rId19" Type="http://schemas.openxmlformats.org/officeDocument/2006/relationships/slide" Target="slides/slide7.xml" /><Relationship Id="rId4" Type="http://schemas.openxmlformats.org/officeDocument/2006/relationships/slideMaster" Target="slideMasters/slideMaster1.xml" /><Relationship Id="rId9" Type="http://schemas.openxmlformats.org/officeDocument/2006/relationships/slideMaster" Target="slideMasters/slideMaster6.xml" /><Relationship Id="rId14" Type="http://schemas.openxmlformats.org/officeDocument/2006/relationships/slide" Target="slides/slide2.xml" /><Relationship Id="rId22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DC4E5-D07E-420F-876B-3FADEFC37B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6376F2-C4D9-4C51-850D-4B32DBA23B0B}">
      <dgm:prSet custT="1"/>
      <dgm:spPr>
        <a:solidFill>
          <a:srgbClr val="00BAC7"/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rgbClr val="170F46"/>
              </a:solidFill>
              <a:latin typeface="+mn-lt"/>
              <a:ea typeface="Roboto" pitchFamily="2" charset="0"/>
            </a:rPr>
            <a:t>Integration with Bolttech Payment Gateway</a:t>
          </a:r>
        </a:p>
      </dgm:t>
    </dgm:pt>
    <dgm:pt modelId="{FC6A8F27-15A0-4A5B-BB14-5E61233B8E85}" type="parTrans" cxnId="{B9003569-8708-4B0D-8D83-DC32D4774435}">
      <dgm:prSet/>
      <dgm:spPr/>
      <dgm:t>
        <a:bodyPr/>
        <a:lstStyle/>
        <a:p>
          <a:endParaRPr lang="en-US"/>
        </a:p>
      </dgm:t>
    </dgm:pt>
    <dgm:pt modelId="{B6A6D02A-E63C-44AB-A21A-59077DA0AB3B}" type="sibTrans" cxnId="{B9003569-8708-4B0D-8D83-DC32D4774435}">
      <dgm:prSet/>
      <dgm:spPr/>
      <dgm:t>
        <a:bodyPr/>
        <a:lstStyle/>
        <a:p>
          <a:endParaRPr lang="en-US"/>
        </a:p>
      </dgm:t>
    </dgm:pt>
    <dgm:pt modelId="{21928502-830A-4563-A927-4C2BA0A8833B}">
      <dgm:prSet custT="1"/>
      <dgm:spPr>
        <a:solidFill>
          <a:srgbClr val="CCF1F3"/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rgbClr val="170F46"/>
              </a:solidFill>
              <a:latin typeface="Roboto" pitchFamily="2" charset="0"/>
              <a:ea typeface="Roboto" pitchFamily="2" charset="0"/>
            </a:rPr>
            <a:t>Recommendation AI Integration </a:t>
          </a:r>
        </a:p>
      </dgm:t>
    </dgm:pt>
    <dgm:pt modelId="{F6E815A6-2954-4B81-B39B-D33EB3D4FE54}" type="parTrans" cxnId="{A9A66655-D1CA-4E1C-B70A-A5A07ABFCD80}">
      <dgm:prSet/>
      <dgm:spPr/>
      <dgm:t>
        <a:bodyPr/>
        <a:lstStyle/>
        <a:p>
          <a:endParaRPr lang="en-US"/>
        </a:p>
      </dgm:t>
    </dgm:pt>
    <dgm:pt modelId="{B8447965-5F2F-4787-8EBD-AA198074A700}" type="sibTrans" cxnId="{A9A66655-D1CA-4E1C-B70A-A5A07ABFCD80}">
      <dgm:prSet/>
      <dgm:spPr/>
      <dgm:t>
        <a:bodyPr/>
        <a:lstStyle/>
        <a:p>
          <a:endParaRPr lang="en-US"/>
        </a:p>
      </dgm:t>
    </dgm:pt>
    <dgm:pt modelId="{CA67242A-184E-4B3F-ACFD-5EF66C795BFD}">
      <dgm:prSet custT="1"/>
      <dgm:spPr>
        <a:solidFill>
          <a:srgbClr val="CCF1F3"/>
        </a:solidFill>
        <a:ln>
          <a:noFill/>
        </a:ln>
      </dgm:spPr>
      <dgm:t>
        <a:bodyPr/>
        <a:lstStyle/>
        <a:p>
          <a:r>
            <a:rPr lang="en-MY" sz="1800" dirty="0">
              <a:solidFill>
                <a:srgbClr val="170F46"/>
              </a:solidFill>
              <a:latin typeface="Roboto" pitchFamily="2" charset="0"/>
            </a:rPr>
            <a:t>Policy Form integration</a:t>
          </a:r>
          <a:endParaRPr lang="en-US" sz="1800" dirty="0">
            <a:solidFill>
              <a:srgbClr val="170F46"/>
            </a:solidFill>
            <a:latin typeface="Roboto" pitchFamily="2" charset="0"/>
            <a:ea typeface="Roboto" pitchFamily="2" charset="0"/>
          </a:endParaRPr>
        </a:p>
      </dgm:t>
    </dgm:pt>
    <dgm:pt modelId="{4054F7A2-8E90-4668-A571-27FEAB653932}" type="parTrans" cxnId="{88149583-A2B4-4B63-A56B-884CA382E3A3}">
      <dgm:prSet/>
      <dgm:spPr/>
      <dgm:t>
        <a:bodyPr/>
        <a:lstStyle/>
        <a:p>
          <a:endParaRPr lang="en-US"/>
        </a:p>
      </dgm:t>
    </dgm:pt>
    <dgm:pt modelId="{35869AEC-F9D7-4F12-BF91-ACAAB2F2C7AA}" type="sibTrans" cxnId="{88149583-A2B4-4B63-A56B-884CA382E3A3}">
      <dgm:prSet/>
      <dgm:spPr/>
      <dgm:t>
        <a:bodyPr/>
        <a:lstStyle/>
        <a:p>
          <a:endParaRPr lang="en-US"/>
        </a:p>
      </dgm:t>
    </dgm:pt>
    <dgm:pt modelId="{6DB8C020-65A7-4633-972F-6A0721B0B907}" type="pres">
      <dgm:prSet presAssocID="{49FDC4E5-D07E-420F-876B-3FADEFC37B13}" presName="diagram" presStyleCnt="0">
        <dgm:presLayoutVars>
          <dgm:dir/>
          <dgm:resizeHandles val="exact"/>
        </dgm:presLayoutVars>
      </dgm:prSet>
      <dgm:spPr/>
    </dgm:pt>
    <dgm:pt modelId="{5E64AEB0-2508-47D6-B8B1-143D61D27F62}" type="pres">
      <dgm:prSet presAssocID="{816376F2-C4D9-4C51-850D-4B32DBA23B0B}" presName="node" presStyleLbl="node1" presStyleIdx="0" presStyleCnt="3" custLinFactNeighborX="-126" custLinFactNeighborY="-1965">
        <dgm:presLayoutVars>
          <dgm:bulletEnabled val="1"/>
        </dgm:presLayoutVars>
      </dgm:prSet>
      <dgm:spPr/>
    </dgm:pt>
    <dgm:pt modelId="{23FC1AF7-592F-4397-80CD-3419AB68FFA2}" type="pres">
      <dgm:prSet presAssocID="{B6A6D02A-E63C-44AB-A21A-59077DA0AB3B}" presName="sibTrans" presStyleCnt="0"/>
      <dgm:spPr/>
    </dgm:pt>
    <dgm:pt modelId="{1F648D00-EB7C-4EA6-B926-C330C0BD807B}" type="pres">
      <dgm:prSet presAssocID="{21928502-830A-4563-A927-4C2BA0A8833B}" presName="node" presStyleLbl="node1" presStyleIdx="1" presStyleCnt="3" custLinFactNeighborY="1637">
        <dgm:presLayoutVars>
          <dgm:bulletEnabled val="1"/>
        </dgm:presLayoutVars>
      </dgm:prSet>
      <dgm:spPr/>
    </dgm:pt>
    <dgm:pt modelId="{1078DB8E-6B31-465E-9107-8B9876169095}" type="pres">
      <dgm:prSet presAssocID="{B8447965-5F2F-4787-8EBD-AA198074A700}" presName="sibTrans" presStyleCnt="0"/>
      <dgm:spPr/>
    </dgm:pt>
    <dgm:pt modelId="{E31A6668-A660-4FC2-A666-14EC399A026D}" type="pres">
      <dgm:prSet presAssocID="{CA67242A-184E-4B3F-ACFD-5EF66C795BFD}" presName="node" presStyleLbl="node1" presStyleIdx="2" presStyleCnt="3" custLinFactNeighborX="-372" custLinFactNeighborY="37">
        <dgm:presLayoutVars>
          <dgm:bulletEnabled val="1"/>
        </dgm:presLayoutVars>
      </dgm:prSet>
      <dgm:spPr/>
    </dgm:pt>
  </dgm:ptLst>
  <dgm:cxnLst>
    <dgm:cxn modelId="{B46EB15D-09E9-3242-A4D8-3034DBB22D4C}" type="presOf" srcId="{49FDC4E5-D07E-420F-876B-3FADEFC37B13}" destId="{6DB8C020-65A7-4633-972F-6A0721B0B907}" srcOrd="0" destOrd="0" presId="urn:microsoft.com/office/officeart/2005/8/layout/default"/>
    <dgm:cxn modelId="{B9003569-8708-4B0D-8D83-DC32D4774435}" srcId="{49FDC4E5-D07E-420F-876B-3FADEFC37B13}" destId="{816376F2-C4D9-4C51-850D-4B32DBA23B0B}" srcOrd="0" destOrd="0" parTransId="{FC6A8F27-15A0-4A5B-BB14-5E61233B8E85}" sibTransId="{B6A6D02A-E63C-44AB-A21A-59077DA0AB3B}"/>
    <dgm:cxn modelId="{A9A66655-D1CA-4E1C-B70A-A5A07ABFCD80}" srcId="{49FDC4E5-D07E-420F-876B-3FADEFC37B13}" destId="{21928502-830A-4563-A927-4C2BA0A8833B}" srcOrd="1" destOrd="0" parTransId="{F6E815A6-2954-4B81-B39B-D33EB3D4FE54}" sibTransId="{B8447965-5F2F-4787-8EBD-AA198074A700}"/>
    <dgm:cxn modelId="{88149583-A2B4-4B63-A56B-884CA382E3A3}" srcId="{49FDC4E5-D07E-420F-876B-3FADEFC37B13}" destId="{CA67242A-184E-4B3F-ACFD-5EF66C795BFD}" srcOrd="2" destOrd="0" parTransId="{4054F7A2-8E90-4668-A571-27FEAB653932}" sibTransId="{35869AEC-F9D7-4F12-BF91-ACAAB2F2C7AA}"/>
    <dgm:cxn modelId="{48812F8A-D0E3-49D1-A3D4-AB3D62831706}" type="presOf" srcId="{816376F2-C4D9-4C51-850D-4B32DBA23B0B}" destId="{5E64AEB0-2508-47D6-B8B1-143D61D27F62}" srcOrd="0" destOrd="0" presId="urn:microsoft.com/office/officeart/2005/8/layout/default"/>
    <dgm:cxn modelId="{EF3DD1B0-F642-40AC-8843-665016B79DF2}" type="presOf" srcId="{CA67242A-184E-4B3F-ACFD-5EF66C795BFD}" destId="{E31A6668-A660-4FC2-A666-14EC399A026D}" srcOrd="0" destOrd="0" presId="urn:microsoft.com/office/officeart/2005/8/layout/default"/>
    <dgm:cxn modelId="{A96D9FC8-05EF-4A10-952F-7E17DADB606F}" type="presOf" srcId="{21928502-830A-4563-A927-4C2BA0A8833B}" destId="{1F648D00-EB7C-4EA6-B926-C330C0BD807B}" srcOrd="0" destOrd="0" presId="urn:microsoft.com/office/officeart/2005/8/layout/default"/>
    <dgm:cxn modelId="{26912A5E-B32A-4631-8779-A5E823FBB077}" type="presParOf" srcId="{6DB8C020-65A7-4633-972F-6A0721B0B907}" destId="{5E64AEB0-2508-47D6-B8B1-143D61D27F62}" srcOrd="0" destOrd="0" presId="urn:microsoft.com/office/officeart/2005/8/layout/default"/>
    <dgm:cxn modelId="{72BD96CA-6037-4BDC-A365-D6F85C6CCC9A}" type="presParOf" srcId="{6DB8C020-65A7-4633-972F-6A0721B0B907}" destId="{23FC1AF7-592F-4397-80CD-3419AB68FFA2}" srcOrd="1" destOrd="0" presId="urn:microsoft.com/office/officeart/2005/8/layout/default"/>
    <dgm:cxn modelId="{69475267-4F07-46E1-A0A1-E987FF973D05}" type="presParOf" srcId="{6DB8C020-65A7-4633-972F-6A0721B0B907}" destId="{1F648D00-EB7C-4EA6-B926-C330C0BD807B}" srcOrd="2" destOrd="0" presId="urn:microsoft.com/office/officeart/2005/8/layout/default"/>
    <dgm:cxn modelId="{4E2AD919-B8D6-403F-A080-FF6A0A8BBA27}" type="presParOf" srcId="{6DB8C020-65A7-4633-972F-6A0721B0B907}" destId="{1078DB8E-6B31-465E-9107-8B9876169095}" srcOrd="3" destOrd="0" presId="urn:microsoft.com/office/officeart/2005/8/layout/default"/>
    <dgm:cxn modelId="{EAD9F018-9E38-4E32-B2DC-120EE5BBE91F}" type="presParOf" srcId="{6DB8C020-65A7-4633-972F-6A0721B0B907}" destId="{E31A6668-A660-4FC2-A666-14EC399A026D}" srcOrd="4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4AEB0-2508-47D6-B8B1-143D61D27F62}">
      <dsp:nvSpPr>
        <dsp:cNvPr id="0" name=""/>
        <dsp:cNvSpPr/>
      </dsp:nvSpPr>
      <dsp:spPr>
        <a:xfrm>
          <a:off x="1485053" y="0"/>
          <a:ext cx="3878299" cy="2326979"/>
        </a:xfrm>
        <a:prstGeom prst="rect">
          <a:avLst/>
        </a:prstGeom>
        <a:solidFill>
          <a:srgbClr val="00BAC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70F46"/>
              </a:solidFill>
              <a:latin typeface="+mn-lt"/>
              <a:ea typeface="Roboto" pitchFamily="2" charset="0"/>
            </a:rPr>
            <a:t>Integration with Bolttech Payment Gateway</a:t>
          </a:r>
        </a:p>
      </dsp:txBody>
      <dsp:txXfrm>
        <a:off x="1485053" y="0"/>
        <a:ext cx="3878299" cy="2326979"/>
      </dsp:txXfrm>
    </dsp:sp>
    <dsp:sp modelId="{1F648D00-EB7C-4EA6-B926-C330C0BD807B}">
      <dsp:nvSpPr>
        <dsp:cNvPr id="0" name=""/>
        <dsp:cNvSpPr/>
      </dsp:nvSpPr>
      <dsp:spPr>
        <a:xfrm>
          <a:off x="5756069" y="38941"/>
          <a:ext cx="3878299" cy="2326979"/>
        </a:xfrm>
        <a:prstGeom prst="rect">
          <a:avLst/>
        </a:prstGeom>
        <a:solidFill>
          <a:srgbClr val="CCF1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70F46"/>
              </a:solidFill>
              <a:latin typeface="Roboto" pitchFamily="2" charset="0"/>
              <a:ea typeface="Roboto" pitchFamily="2" charset="0"/>
            </a:rPr>
            <a:t>Recommendation AI Integration </a:t>
          </a:r>
        </a:p>
      </dsp:txBody>
      <dsp:txXfrm>
        <a:off x="5756069" y="38941"/>
        <a:ext cx="3878299" cy="2326979"/>
      </dsp:txXfrm>
    </dsp:sp>
    <dsp:sp modelId="{E31A6668-A660-4FC2-A666-14EC399A026D}">
      <dsp:nvSpPr>
        <dsp:cNvPr id="0" name=""/>
        <dsp:cNvSpPr/>
      </dsp:nvSpPr>
      <dsp:spPr>
        <a:xfrm>
          <a:off x="3608577" y="2716507"/>
          <a:ext cx="3878299" cy="2326979"/>
        </a:xfrm>
        <a:prstGeom prst="rect">
          <a:avLst/>
        </a:prstGeom>
        <a:solidFill>
          <a:srgbClr val="CCF1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rgbClr val="170F46"/>
              </a:solidFill>
              <a:latin typeface="Roboto" pitchFamily="2" charset="0"/>
            </a:rPr>
            <a:t>Policy Form integration</a:t>
          </a:r>
          <a:endParaRPr lang="en-US" sz="1800" kern="1200" dirty="0">
            <a:solidFill>
              <a:srgbClr val="170F46"/>
            </a:solidFill>
            <a:latin typeface="Roboto" pitchFamily="2" charset="0"/>
            <a:ea typeface="Roboto" pitchFamily="2" charset="0"/>
          </a:endParaRPr>
        </a:p>
      </dsp:txBody>
      <dsp:txXfrm>
        <a:off x="3608577" y="2716507"/>
        <a:ext cx="3878299" cy="2326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F3CA6CC4-8FD5-6B4C-98C7-405332171CDB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0D5BCDC9-CEB5-5F48-B22D-8E93CDF25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Include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BCDC9-CEB5-5F48-B22D-8E93CDF25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BCDC9-CEB5-5F48-B22D-8E93CDF25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2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484400-11AF-EC41-947D-C2FC91D5BB1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97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Add 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BCDC9-CEB5-5F48-B22D-8E93CDF25A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4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4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4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4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4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4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4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4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4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5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6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6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7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Graphic device — C1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C1 — Public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A8A7A435-B9CD-234E-83E6-66F44D42AC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3F6FB184-7989-1041-BE9B-4DD704B0C7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</p:spTree>
    <p:extLst>
      <p:ext uri="{BB962C8B-B14F-4D97-AF65-F5344CB8AC3E}">
        <p14:creationId xmlns:p14="http://schemas.microsoft.com/office/powerpoint/2010/main" val="25067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Cyan—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6827520" cy="29470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66A530-40C6-634D-841E-AF45D732B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416FF-7F44-C84D-817B-D7B631AAE389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A13AE3E1-6935-B64B-A94F-CA35795F7D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013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Cyan—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91744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A9D4C-DB28-FB45-B567-21C76BD200ED}"/>
              </a:ext>
            </a:extLst>
          </p:cNvPr>
          <p:cNvSpPr/>
          <p:nvPr userDrawn="1"/>
        </p:nvSpPr>
        <p:spPr>
          <a:xfrm>
            <a:off x="6336577" y="4418472"/>
            <a:ext cx="974732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F9F38-2BC1-4A44-B5B4-329ED0CA4712}"/>
              </a:ext>
            </a:extLst>
          </p:cNvPr>
          <p:cNvSpPr/>
          <p:nvPr userDrawn="1"/>
        </p:nvSpPr>
        <p:spPr>
          <a:xfrm>
            <a:off x="7311310" y="1467341"/>
            <a:ext cx="2924196" cy="2943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5E24-3724-2A4F-901F-912C757B8809}"/>
              </a:ext>
            </a:extLst>
          </p:cNvPr>
          <p:cNvSpPr/>
          <p:nvPr userDrawn="1"/>
        </p:nvSpPr>
        <p:spPr>
          <a:xfrm>
            <a:off x="8781412" y="2457227"/>
            <a:ext cx="2916194" cy="47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00B408-BA3F-7B48-8FB6-C1B751ABDA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D4341-358C-1242-9178-1D5B5158F072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68DBC37-7BDB-0D4B-AC5D-3A4FF138C5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4745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Cyan—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BB1C397-22CD-3248-AED6-7552EC998E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68376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887F-D98A-4D4A-A67F-D6C96297697C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642B-EA93-F84F-AA6C-C925EB93E0BC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0D01E-9352-0A48-A535-7BD91194A8CB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3D41F-7B24-1443-8702-10D54951235A}"/>
              </a:ext>
            </a:extLst>
          </p:cNvPr>
          <p:cNvSpPr/>
          <p:nvPr userDrawn="1"/>
        </p:nvSpPr>
        <p:spPr>
          <a:xfrm>
            <a:off x="6332505" y="4905375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53EAEA-A4A8-B44B-97B0-C723F58A6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56E268-C53A-1345-A9A0-68964D300082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028B8C9-315D-4E49-8200-7929C030DE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37DDF8-F561-B14D-B36A-0A0B343B6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21783" y="977067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27117 w 4381177"/>
              <a:gd name="connsiteY3" fmla="*/ 975558 h 3928308"/>
              <a:gd name="connsiteX4" fmla="*/ 3427117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27117" y="975558"/>
                </a:lnTo>
                <a:lnTo>
                  <a:pt x="3427117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891D1-9445-AE45-B568-09652CAF43DC}"/>
              </a:ext>
            </a:extLst>
          </p:cNvPr>
          <p:cNvSpPr/>
          <p:nvPr userDrawn="1"/>
        </p:nvSpPr>
        <p:spPr>
          <a:xfrm>
            <a:off x="10248900" y="1952625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9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Navy—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6827520" cy="29470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C8D2002-DD9C-034A-BD56-C3337065E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1" y="489600"/>
            <a:ext cx="1213011" cy="23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0F691-74A0-7B47-857A-FD30B29CA164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436A764-688C-9B4F-BE9E-BDE41FB953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1208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Navy—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91744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A9D4C-DB28-FB45-B567-21C76BD200ED}"/>
              </a:ext>
            </a:extLst>
          </p:cNvPr>
          <p:cNvSpPr/>
          <p:nvPr userDrawn="1"/>
        </p:nvSpPr>
        <p:spPr>
          <a:xfrm>
            <a:off x="6336577" y="4418472"/>
            <a:ext cx="974732" cy="972187"/>
          </a:xfrm>
          <a:prstGeom prst="rect">
            <a:avLst/>
          </a:prstGeom>
          <a:solidFill>
            <a:srgbClr val="00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2"/>
              </a:solidFill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F9F38-2BC1-4A44-B5B4-329ED0CA4712}"/>
              </a:ext>
            </a:extLst>
          </p:cNvPr>
          <p:cNvSpPr/>
          <p:nvPr userDrawn="1"/>
        </p:nvSpPr>
        <p:spPr>
          <a:xfrm>
            <a:off x="7311310" y="1467341"/>
            <a:ext cx="2924196" cy="2943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5E24-3724-2A4F-901F-912C757B8809}"/>
              </a:ext>
            </a:extLst>
          </p:cNvPr>
          <p:cNvSpPr/>
          <p:nvPr userDrawn="1"/>
        </p:nvSpPr>
        <p:spPr>
          <a:xfrm>
            <a:off x="8781412" y="2457227"/>
            <a:ext cx="2916194" cy="476628"/>
          </a:xfrm>
          <a:prstGeom prst="rect">
            <a:avLst/>
          </a:prstGeom>
          <a:solidFill>
            <a:srgbClr val="E3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F24EBD5-4A42-034C-AA95-117604DC0E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1" y="489600"/>
            <a:ext cx="1213011" cy="23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30C62C-F51C-5B4C-8370-A53E40278C29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50A8B61-6BDD-2543-B49D-869D7C4E00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3418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Navy—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BB1C397-22CD-3248-AED6-7552EC998E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61264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887F-D98A-4D4A-A67F-D6C96297697C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642B-EA93-F84F-AA6C-C925EB93E0BC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0D01E-9352-0A48-A535-7BD91194A8CB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3D41F-7B24-1443-8702-10D54951235A}"/>
              </a:ext>
            </a:extLst>
          </p:cNvPr>
          <p:cNvSpPr/>
          <p:nvPr userDrawn="1"/>
        </p:nvSpPr>
        <p:spPr>
          <a:xfrm>
            <a:off x="6332505" y="4905375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669F66F-0D72-2D4B-A7A3-2A18B37EE9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21783" y="977067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27117 w 4381177"/>
              <a:gd name="connsiteY3" fmla="*/ 975558 h 3928308"/>
              <a:gd name="connsiteX4" fmla="*/ 3427117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27117" y="975558"/>
                </a:lnTo>
                <a:lnTo>
                  <a:pt x="3427117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BD9357-A793-A34A-BEDC-682DFB6A0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1" y="489600"/>
            <a:ext cx="1213011" cy="23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4006B2-19CA-D647-B352-0CDEB85E23B9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0EA351-1CEE-3447-9F88-B672EE19EE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C85E5-F50C-7A4A-98C1-166ED63BD86F}"/>
              </a:ext>
            </a:extLst>
          </p:cNvPr>
          <p:cNvSpPr/>
          <p:nvPr userDrawn="1"/>
        </p:nvSpPr>
        <p:spPr>
          <a:xfrm>
            <a:off x="10248900" y="1952625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0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White—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6827520" cy="29470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0BD7BF-F1BD-CD49-8C6E-C0BB0D58D5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84767-CCE7-2145-8216-00744D6E55F7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29A9BE3-E84E-8040-BCF3-A34A49CB5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1278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White—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292C0A-3C83-B149-80C5-E20E46EEA2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91744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A9D4C-DB28-FB45-B567-21C76BD200ED}"/>
              </a:ext>
            </a:extLst>
          </p:cNvPr>
          <p:cNvSpPr/>
          <p:nvPr userDrawn="1"/>
        </p:nvSpPr>
        <p:spPr>
          <a:xfrm>
            <a:off x="6336577" y="4418472"/>
            <a:ext cx="974732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F9F38-2BC1-4A44-B5B4-329ED0CA4712}"/>
              </a:ext>
            </a:extLst>
          </p:cNvPr>
          <p:cNvSpPr/>
          <p:nvPr userDrawn="1"/>
        </p:nvSpPr>
        <p:spPr>
          <a:xfrm>
            <a:off x="7311310" y="1467341"/>
            <a:ext cx="2924196" cy="2943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5E24-3724-2A4F-901F-912C757B8809}"/>
              </a:ext>
            </a:extLst>
          </p:cNvPr>
          <p:cNvSpPr/>
          <p:nvPr userDrawn="1"/>
        </p:nvSpPr>
        <p:spPr>
          <a:xfrm>
            <a:off x="8781412" y="2457227"/>
            <a:ext cx="2916194" cy="47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816370-CD5C-8145-90A0-F05C8CE5CB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80E24-903A-9247-93F7-F9AEA719F1F7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4DF962D-38FC-FA4F-9A5F-72CFE39F64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362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White—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BB1C397-22CD-3248-AED6-7552EC998E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63296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887F-D98A-4D4A-A67F-D6C96297697C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642B-EA93-F84F-AA6C-C925EB93E0BC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0D01E-9352-0A48-A535-7BD91194A8CB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3D41F-7B24-1443-8702-10D54951235A}"/>
              </a:ext>
            </a:extLst>
          </p:cNvPr>
          <p:cNvSpPr/>
          <p:nvPr userDrawn="1"/>
        </p:nvSpPr>
        <p:spPr>
          <a:xfrm>
            <a:off x="6332505" y="4905375"/>
            <a:ext cx="493716" cy="4898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3B578BC-C589-A848-B797-F3C751ACC5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31943" y="977067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389935 w 4381177"/>
              <a:gd name="connsiteY3" fmla="*/ 975558 h 3928308"/>
              <a:gd name="connsiteX4" fmla="*/ 338993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389935" y="975558"/>
                </a:lnTo>
                <a:lnTo>
                  <a:pt x="338993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8467D-2043-2A4E-AAF4-35EC0BFC82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6D7BC9-47E4-014E-B00E-AF616A6E702B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5FAE38-3C07-374E-A453-23C768F3C4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DAB84-01B1-D243-8BB1-3A066CC4E40A}"/>
              </a:ext>
            </a:extLst>
          </p:cNvPr>
          <p:cNvSpPr/>
          <p:nvPr userDrawn="1"/>
        </p:nvSpPr>
        <p:spPr>
          <a:xfrm>
            <a:off x="10221878" y="1952625"/>
            <a:ext cx="1963004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41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E3D4B0-2F92-6640-81EC-5AB319315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960563"/>
            <a:ext cx="82696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rgbClr val="170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98316-ECEA-D947-B29A-4BA170884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75" y="2438400"/>
            <a:ext cx="8269288" cy="3438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34749E-D9EB-4848-BFDE-5628EF74F7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04A7E-41FC-344A-A3F9-316932C2DCF4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D24B8ED-ADB9-3D41-8A37-D6DB436B07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76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Graphic device — C2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C2 — Internal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A2143481-7920-6B43-A52E-1204C326BF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161AB8D-998F-744B-81AE-B8B3754F9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</p:spTree>
    <p:extLst>
      <p:ext uri="{BB962C8B-B14F-4D97-AF65-F5344CB8AC3E}">
        <p14:creationId xmlns:p14="http://schemas.microsoft.com/office/powerpoint/2010/main" val="41032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Tex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2"/>
              </a:solidFill>
              <a:latin typeface="Roboto" panose="02000000000000000000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98316-ECEA-D947-B29A-4BA170884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" y="1967753"/>
            <a:ext cx="8269288" cy="39220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BFD857B-37A9-6745-9B3D-E3D1A1FF1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A78CE-6933-B149-91DD-53825F9FAAF7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A251D64-1E7D-9241-8744-142BAE82C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11483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Cyan—Text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E3D4B0-2F92-6640-81EC-5AB319315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960563"/>
            <a:ext cx="82696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3458A15-69B2-AB4A-9CC0-67E92F8722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A061-7E75-D245-9923-BC77C9C901B8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582227A-DEBD-C748-8B87-A2766AC54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3A3207F9-2ADF-1E4C-92AE-379DF26AA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75" y="2438400"/>
            <a:ext cx="8269288" cy="3438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3745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Cyan—Text 02">
    <p:bg>
      <p:bgPr>
        <a:solidFill>
          <a:srgbClr val="00B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B0713D1-BD16-644E-A734-5760B8EB0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75348-2DCE-2E41-8819-A69DFC5F30A8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2C7A53A-BFFD-404F-A925-040756F2E3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3758374-3680-A340-A2A5-6649F78C0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" y="1967753"/>
            <a:ext cx="8269288" cy="39220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1725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Call ou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E3D4B0-2F92-6640-81EC-5AB319315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960563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A704A-9A1A-864C-9B8E-AA6D5259FA5A}"/>
              </a:ext>
            </a:extLst>
          </p:cNvPr>
          <p:cNvSpPr txBox="1"/>
          <p:nvPr userDrawn="1"/>
        </p:nvSpPr>
        <p:spPr>
          <a:xfrm>
            <a:off x="6340730" y="1960562"/>
            <a:ext cx="5352794" cy="441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 tIns="360000" rIns="360000" bIns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Pull out boxes with body copy – Ebit la </a:t>
            </a:r>
            <a:r>
              <a:rPr lang="en-NZ" sz="1800" b="0" i="0" kern="1200" err="1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volentia</a:t>
            </a: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800" b="0" i="0" kern="1200" err="1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voluptatiae</a:t>
            </a: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. Mil </a:t>
            </a:r>
            <a:r>
              <a:rPr lang="en-NZ" sz="1800" b="0" i="0" kern="1200" err="1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modit</a:t>
            </a: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 et </a:t>
            </a:r>
            <a:r>
              <a:rPr lang="en-NZ" sz="1800" b="0" i="0" kern="1200" err="1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dit</a:t>
            </a: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800" b="0" i="0" kern="1200" err="1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inctatur</a:t>
            </a:r>
            <a:r>
              <a:rPr lang="en-NZ" sz="1800" b="0" i="0" kern="1200">
                <a:solidFill>
                  <a:schemeClr val="tx1"/>
                </a:solidFill>
                <a:effectLst/>
                <a:latin typeface="Roboto Light" panose="02000000000000000000"/>
                <a:ea typeface="+mn-ea"/>
                <a:cs typeface="+mn-cs"/>
              </a:rPr>
              <a:t> ad quod.</a:t>
            </a:r>
          </a:p>
          <a:p>
            <a:pPr>
              <a:lnSpc>
                <a:spcPct val="150000"/>
              </a:lnSpc>
            </a:pPr>
            <a:endParaRPr lang="en-US" sz="1800" b="0" i="0">
              <a:solidFill>
                <a:schemeClr val="tx1"/>
              </a:solidFill>
              <a:latin typeface="Roboto Light" panose="0200000000000000000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ED93478-94CF-7140-AF19-A7C359818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F432E-5D43-3146-A2C9-E925AF628CCE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C86809-7651-BF40-A849-651ED0F9C1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CD31E4-55DE-8943-A3E0-E1059758DF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475" y="2460435"/>
            <a:ext cx="5352794" cy="34709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4566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Text +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rgbClr val="00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9C03-D02D-F74E-B568-46A8815C9D69}"/>
              </a:ext>
            </a:extLst>
          </p:cNvPr>
          <p:cNvSpPr/>
          <p:nvPr userDrawn="1"/>
        </p:nvSpPr>
        <p:spPr>
          <a:xfrm>
            <a:off x="10734996" y="486437"/>
            <a:ext cx="1449384" cy="98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4CC12-4ECE-0F46-A6D8-69E4EDC39929}"/>
              </a:ext>
            </a:extLst>
          </p:cNvPr>
          <p:cNvSpPr/>
          <p:nvPr userDrawn="1"/>
        </p:nvSpPr>
        <p:spPr>
          <a:xfrm>
            <a:off x="5851603" y="5881025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FAEBB-ACF7-5948-8295-E4D72EC4B13E}"/>
              </a:ext>
            </a:extLst>
          </p:cNvPr>
          <p:cNvSpPr/>
          <p:nvPr userDrawn="1"/>
        </p:nvSpPr>
        <p:spPr>
          <a:xfrm>
            <a:off x="10241280" y="0"/>
            <a:ext cx="493716" cy="48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C8D6718-2F9D-0649-B652-7B03517105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38259" y="1463927"/>
            <a:ext cx="4855265" cy="4418144"/>
          </a:xfrm>
          <a:custGeom>
            <a:avLst/>
            <a:gdLst>
              <a:gd name="connsiteX0" fmla="*/ 0 w 4855265"/>
              <a:gd name="connsiteY0" fmla="*/ 0 h 4418144"/>
              <a:gd name="connsiteX1" fmla="*/ 4855265 w 4855265"/>
              <a:gd name="connsiteY1" fmla="*/ 0 h 4418144"/>
              <a:gd name="connsiteX2" fmla="*/ 4855265 w 4855265"/>
              <a:gd name="connsiteY2" fmla="*/ 2948570 h 4418144"/>
              <a:gd name="connsiteX3" fmla="*/ 3410641 w 4855265"/>
              <a:gd name="connsiteY3" fmla="*/ 2948570 h 4418144"/>
              <a:gd name="connsiteX4" fmla="*/ 3410641 w 4855265"/>
              <a:gd name="connsiteY4" fmla="*/ 3453395 h 4418144"/>
              <a:gd name="connsiteX5" fmla="*/ 4855265 w 4855265"/>
              <a:gd name="connsiteY5" fmla="*/ 3453395 h 4418144"/>
              <a:gd name="connsiteX6" fmla="*/ 4855265 w 4855265"/>
              <a:gd name="connsiteY6" fmla="*/ 4418144 h 4418144"/>
              <a:gd name="connsiteX7" fmla="*/ 0 w 4855265"/>
              <a:gd name="connsiteY7" fmla="*/ 4418144 h 441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5265" h="4418144">
                <a:moveTo>
                  <a:pt x="0" y="0"/>
                </a:moveTo>
                <a:lnTo>
                  <a:pt x="4855265" y="0"/>
                </a:lnTo>
                <a:lnTo>
                  <a:pt x="4855265" y="2948570"/>
                </a:lnTo>
                <a:lnTo>
                  <a:pt x="3410641" y="2948570"/>
                </a:lnTo>
                <a:lnTo>
                  <a:pt x="3410641" y="3453395"/>
                </a:lnTo>
                <a:lnTo>
                  <a:pt x="4855265" y="3453395"/>
                </a:lnTo>
                <a:lnTo>
                  <a:pt x="4855265" y="4418144"/>
                </a:lnTo>
                <a:lnTo>
                  <a:pt x="0" y="441814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E1BEA18-4410-E040-ABC7-05DC7F039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463927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 heading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7263726-2A85-5845-9B33-3E8A75937C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CE8F6-ACD7-2443-ABAF-FD3F9BB0F1A7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7716D2-5D09-B94D-9303-D3A8AF44B8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CBDE0D3-5115-6549-BF1A-AFAAA14EC6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475" y="1955548"/>
            <a:ext cx="5352794" cy="3723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F4E63-3A70-8F40-B442-EA86E3A0282B}"/>
              </a:ext>
            </a:extLst>
          </p:cNvPr>
          <p:cNvSpPr/>
          <p:nvPr userDrawn="1"/>
        </p:nvSpPr>
        <p:spPr>
          <a:xfrm>
            <a:off x="10248900" y="4413829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00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Cyan—Text +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9C03-D02D-F74E-B568-46A8815C9D69}"/>
              </a:ext>
            </a:extLst>
          </p:cNvPr>
          <p:cNvSpPr/>
          <p:nvPr userDrawn="1"/>
        </p:nvSpPr>
        <p:spPr>
          <a:xfrm>
            <a:off x="10734996" y="486437"/>
            <a:ext cx="1449384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4CC12-4ECE-0F46-A6D8-69E4EDC39929}"/>
              </a:ext>
            </a:extLst>
          </p:cNvPr>
          <p:cNvSpPr/>
          <p:nvPr userDrawn="1"/>
        </p:nvSpPr>
        <p:spPr>
          <a:xfrm>
            <a:off x="5851603" y="5881025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FAEBB-ACF7-5948-8295-E4D72EC4B13E}"/>
              </a:ext>
            </a:extLst>
          </p:cNvPr>
          <p:cNvSpPr/>
          <p:nvPr userDrawn="1"/>
        </p:nvSpPr>
        <p:spPr>
          <a:xfrm>
            <a:off x="10241280" y="0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D747D72-83A7-9C4A-81CF-09A5EBAED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463927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7DC336C-16AC-FA43-8CDC-B8FF4F2A30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475" y="1941764"/>
            <a:ext cx="5352794" cy="3939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 —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3097A-D030-234D-9146-DBDFCDA345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4B2BB-C87B-6847-AC8E-470B33956C54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C0FE0E1-3DB4-FF40-BAF1-5969D784CF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802CCAB-1EC5-824A-A7A9-B262043F50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38259" y="1463927"/>
            <a:ext cx="4855265" cy="4418144"/>
          </a:xfrm>
          <a:custGeom>
            <a:avLst/>
            <a:gdLst>
              <a:gd name="connsiteX0" fmla="*/ 0 w 4855265"/>
              <a:gd name="connsiteY0" fmla="*/ 0 h 4418144"/>
              <a:gd name="connsiteX1" fmla="*/ 4855265 w 4855265"/>
              <a:gd name="connsiteY1" fmla="*/ 0 h 4418144"/>
              <a:gd name="connsiteX2" fmla="*/ 4855265 w 4855265"/>
              <a:gd name="connsiteY2" fmla="*/ 2948570 h 4418144"/>
              <a:gd name="connsiteX3" fmla="*/ 3410641 w 4855265"/>
              <a:gd name="connsiteY3" fmla="*/ 2948570 h 4418144"/>
              <a:gd name="connsiteX4" fmla="*/ 3410641 w 4855265"/>
              <a:gd name="connsiteY4" fmla="*/ 3453395 h 4418144"/>
              <a:gd name="connsiteX5" fmla="*/ 4855265 w 4855265"/>
              <a:gd name="connsiteY5" fmla="*/ 3453395 h 4418144"/>
              <a:gd name="connsiteX6" fmla="*/ 4855265 w 4855265"/>
              <a:gd name="connsiteY6" fmla="*/ 4418144 h 4418144"/>
              <a:gd name="connsiteX7" fmla="*/ 0 w 4855265"/>
              <a:gd name="connsiteY7" fmla="*/ 4418144 h 441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5265" h="4418144">
                <a:moveTo>
                  <a:pt x="0" y="0"/>
                </a:moveTo>
                <a:lnTo>
                  <a:pt x="4855265" y="0"/>
                </a:lnTo>
                <a:lnTo>
                  <a:pt x="4855265" y="2948570"/>
                </a:lnTo>
                <a:lnTo>
                  <a:pt x="3410641" y="2948570"/>
                </a:lnTo>
                <a:lnTo>
                  <a:pt x="3410641" y="3453395"/>
                </a:lnTo>
                <a:lnTo>
                  <a:pt x="4855265" y="3453395"/>
                </a:lnTo>
                <a:lnTo>
                  <a:pt x="4855265" y="4418144"/>
                </a:lnTo>
                <a:lnTo>
                  <a:pt x="0" y="441814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45DF0-9629-2841-B027-D9CAD2B1C78E}"/>
              </a:ext>
            </a:extLst>
          </p:cNvPr>
          <p:cNvSpPr/>
          <p:nvPr userDrawn="1"/>
        </p:nvSpPr>
        <p:spPr>
          <a:xfrm>
            <a:off x="10248900" y="4413829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30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Text +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9C03-D02D-F74E-B568-46A8815C9D69}"/>
              </a:ext>
            </a:extLst>
          </p:cNvPr>
          <p:cNvSpPr/>
          <p:nvPr userDrawn="1"/>
        </p:nvSpPr>
        <p:spPr>
          <a:xfrm>
            <a:off x="10734996" y="486437"/>
            <a:ext cx="1449384" cy="98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4CC12-4ECE-0F46-A6D8-69E4EDC39929}"/>
              </a:ext>
            </a:extLst>
          </p:cNvPr>
          <p:cNvSpPr/>
          <p:nvPr userDrawn="1"/>
        </p:nvSpPr>
        <p:spPr>
          <a:xfrm>
            <a:off x="5851603" y="5881025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FAEBB-ACF7-5948-8295-E4D72EC4B13E}"/>
              </a:ext>
            </a:extLst>
          </p:cNvPr>
          <p:cNvSpPr/>
          <p:nvPr userDrawn="1"/>
        </p:nvSpPr>
        <p:spPr>
          <a:xfrm>
            <a:off x="10241280" y="0"/>
            <a:ext cx="493716" cy="48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1220ABC-9398-C64D-B684-B6EA7F5570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38259" y="1463927"/>
            <a:ext cx="4855265" cy="441814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</a:t>
            </a:r>
          </a:p>
          <a:p>
            <a:r>
              <a:rPr lang="en-US"/>
              <a:t>(no yellow bar)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622883-8456-5D40-959D-C590950058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463927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 heading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AE37A39-3B02-854A-A3CA-6EA77BEB41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11D93-FC33-4B4A-B2A6-BC408F29CAFC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2988723-05BB-A241-84D6-C22D4F9113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4ACE6F0-4CED-0D43-B125-37F07A2104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475" y="1955548"/>
            <a:ext cx="5352794" cy="3723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32330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Cyan—Text +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9C03-D02D-F74E-B568-46A8815C9D69}"/>
              </a:ext>
            </a:extLst>
          </p:cNvPr>
          <p:cNvSpPr/>
          <p:nvPr userDrawn="1"/>
        </p:nvSpPr>
        <p:spPr>
          <a:xfrm>
            <a:off x="10734996" y="486437"/>
            <a:ext cx="1449384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4CC12-4ECE-0F46-A6D8-69E4EDC39929}"/>
              </a:ext>
            </a:extLst>
          </p:cNvPr>
          <p:cNvSpPr/>
          <p:nvPr userDrawn="1"/>
        </p:nvSpPr>
        <p:spPr>
          <a:xfrm>
            <a:off x="5851603" y="5881025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FAEBB-ACF7-5948-8295-E4D72EC4B13E}"/>
              </a:ext>
            </a:extLst>
          </p:cNvPr>
          <p:cNvSpPr/>
          <p:nvPr userDrawn="1"/>
        </p:nvSpPr>
        <p:spPr>
          <a:xfrm>
            <a:off x="10241280" y="0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1220ABC-9398-C64D-B684-B6EA7F5570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38259" y="1463927"/>
            <a:ext cx="4855265" cy="4418144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</a:t>
            </a:r>
          </a:p>
          <a:p>
            <a:r>
              <a:rPr lang="en-US"/>
              <a:t>(no yellow bar)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77F436E-4CEE-DD46-A24B-B73D2AF330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463927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 heading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1A8450E-5DA6-9949-B6E7-4AB5081B46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5B9B1-0034-B54F-B0C8-C302B8426F19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5F180C2-7744-374B-A634-34FE08BEDA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F893343-CD6F-6C49-8117-9481714117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475" y="1941764"/>
            <a:ext cx="5352794" cy="3939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 —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7561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3 cyan call ou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F0B7B-7A1E-B049-8B53-959C994E3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6" y="487362"/>
            <a:ext cx="8528294" cy="8142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NZ" b="1" i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NZ" b="1">
                <a:solidFill>
                  <a:srgbClr val="170F4F"/>
                </a:solidFill>
                <a:effectLst/>
                <a:latin typeface="Roboto" panose="02000000000000000000"/>
              </a:rPr>
              <a:t>Long heading with two lines of text. </a:t>
            </a:r>
            <a:br>
              <a:rPr lang="en-NZ" b="1">
                <a:solidFill>
                  <a:srgbClr val="170F4F"/>
                </a:solidFill>
                <a:effectLst/>
                <a:latin typeface="Roboto" panose="02000000000000000000"/>
              </a:rPr>
            </a:br>
            <a:r>
              <a:rPr lang="en-NZ" b="1">
                <a:solidFill>
                  <a:srgbClr val="170F4F"/>
                </a:solidFill>
                <a:effectLst/>
                <a:latin typeface="Roboto" panose="02000000000000000000"/>
              </a:rPr>
              <a:t>Second line of text goes here.</a:t>
            </a:r>
            <a:endParaRPr lang="en-NZ">
              <a:solidFill>
                <a:srgbClr val="170F4F"/>
              </a:solidFill>
              <a:effectLst/>
              <a:latin typeface="Roboto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A704A-9A1A-864C-9B8E-AA6D5259FA5A}"/>
              </a:ext>
            </a:extLst>
          </p:cNvPr>
          <p:cNvSpPr txBox="1"/>
          <p:nvPr userDrawn="1"/>
        </p:nvSpPr>
        <p:spPr>
          <a:xfrm>
            <a:off x="6348545" y="1960562"/>
            <a:ext cx="5352794" cy="14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360000" tIns="360000" rIns="360000" bIns="3600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Pull out boxes with body copy –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Ebit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la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volentia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voluptatiae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. Mil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modit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et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inctatur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ad quod.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039E8-1758-2840-8EFF-210DD9C6F9C9}"/>
              </a:ext>
            </a:extLst>
          </p:cNvPr>
          <p:cNvSpPr txBox="1"/>
          <p:nvPr userDrawn="1"/>
        </p:nvSpPr>
        <p:spPr>
          <a:xfrm>
            <a:off x="6348545" y="3463600"/>
            <a:ext cx="5352794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60000" tIns="360000" rIns="360000" bIns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Pull out boxes with body copy –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Ebit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la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volentia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voluptatiae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. Mil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modit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et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inctatur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ad quod.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829C6-76BE-E447-BDB2-15B64C4C6BC3}"/>
              </a:ext>
            </a:extLst>
          </p:cNvPr>
          <p:cNvSpPr txBox="1"/>
          <p:nvPr userDrawn="1"/>
        </p:nvSpPr>
        <p:spPr>
          <a:xfrm>
            <a:off x="6348545" y="4966638"/>
            <a:ext cx="5352794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360000" tIns="360000" rIns="360000" bIns="36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Pull out boxes with body copy –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Ebit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la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volentia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voluptatiae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. Mil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modit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et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dit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</a:t>
            </a:r>
            <a:r>
              <a:rPr lang="en-NZ" sz="1600" b="0" i="0" kern="1200" err="1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inctatur</a:t>
            </a:r>
            <a:r>
              <a:rPr lang="en-NZ" sz="1600" b="0" i="0" kern="1200">
                <a:solidFill>
                  <a:schemeClr val="bg1"/>
                </a:solidFill>
                <a:effectLst/>
                <a:latin typeface="Roboto Light" panose="02000000000000000000"/>
                <a:ea typeface="+mn-ea"/>
                <a:cs typeface="+mn-cs"/>
              </a:rPr>
              <a:t> ad quod.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A0FE73-8460-9846-9DC1-A5871D6387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475" y="1966966"/>
            <a:ext cx="5352794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7DFBF-7967-F840-9AC1-4C69AE39468A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671326E-3638-CA4F-9E0F-066395D7F5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D5324F-81E3-EF44-9A2B-78526E767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475" y="2463965"/>
            <a:ext cx="5352794" cy="3723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4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4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2778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Cyan numb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A04B-8570-0048-BEEC-136A250C16E9}"/>
              </a:ext>
            </a:extLst>
          </p:cNvPr>
          <p:cNvSpPr/>
          <p:nvPr userDrawn="1"/>
        </p:nvSpPr>
        <p:spPr>
          <a:xfrm>
            <a:off x="498262" y="1963124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DDB4C-CB86-7241-BE8E-0205B90891F0}"/>
              </a:ext>
            </a:extLst>
          </p:cNvPr>
          <p:cNvSpPr/>
          <p:nvPr userDrawn="1"/>
        </p:nvSpPr>
        <p:spPr>
          <a:xfrm>
            <a:off x="498262" y="3427539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B4952-157A-F747-A5FF-B61F8192622D}"/>
              </a:ext>
            </a:extLst>
          </p:cNvPr>
          <p:cNvSpPr/>
          <p:nvPr userDrawn="1"/>
        </p:nvSpPr>
        <p:spPr>
          <a:xfrm>
            <a:off x="498262" y="4898829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DD11D-870D-FE45-A529-CF25253A4E57}"/>
              </a:ext>
            </a:extLst>
          </p:cNvPr>
          <p:cNvSpPr/>
          <p:nvPr userDrawn="1"/>
        </p:nvSpPr>
        <p:spPr>
          <a:xfrm>
            <a:off x="6338582" y="1963124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9B850-D3E4-CB48-AFD5-15E2D0F4888B}"/>
              </a:ext>
            </a:extLst>
          </p:cNvPr>
          <p:cNvSpPr/>
          <p:nvPr userDrawn="1"/>
        </p:nvSpPr>
        <p:spPr>
          <a:xfrm>
            <a:off x="6338582" y="3427539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9FAF2-6C31-C24A-9327-C64E736FF69B}"/>
              </a:ext>
            </a:extLst>
          </p:cNvPr>
          <p:cNvSpPr/>
          <p:nvPr userDrawn="1"/>
        </p:nvSpPr>
        <p:spPr>
          <a:xfrm>
            <a:off x="6338582" y="4898829"/>
            <a:ext cx="486000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AF2D494-BBB8-5C4D-9D29-E7B0B0E7C3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1788" y="1963125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8097DE-D87C-F942-8453-B48B61C7E3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1788" y="342753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C7B58CE-D8F8-8C4A-B976-14E7EAD9A0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1788" y="489882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6DCA5-FF2E-844B-86BB-2FD7C570C0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12107" y="1963125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E62C324C-7CC4-D94D-AC57-D6AAF231F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2107" y="342753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000C85-4EAB-D54B-BD3C-0B3B0531CF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2107" y="489882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BD27C75-9006-A242-AAE8-D643662FA2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2534A-B877-AB45-9712-E597ED68795B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5DD28DAA-169F-EE48-A501-68F4C52C7A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288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Graphic device — C3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C3 — Confidential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4D23BAD5-F0ED-6348-9C6D-4FF12E8652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5CC1EB8-A51C-2544-AF8D-B16486ED01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</p:spTree>
    <p:extLst>
      <p:ext uri="{BB962C8B-B14F-4D97-AF65-F5344CB8AC3E}">
        <p14:creationId xmlns:p14="http://schemas.microsoft.com/office/powerpoint/2010/main" val="692234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White—Navy numb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A04B-8570-0048-BEEC-136A250C16E9}"/>
              </a:ext>
            </a:extLst>
          </p:cNvPr>
          <p:cNvSpPr/>
          <p:nvPr userDrawn="1"/>
        </p:nvSpPr>
        <p:spPr>
          <a:xfrm>
            <a:off x="498262" y="1963124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DDB4C-CB86-7241-BE8E-0205B90891F0}"/>
              </a:ext>
            </a:extLst>
          </p:cNvPr>
          <p:cNvSpPr/>
          <p:nvPr userDrawn="1"/>
        </p:nvSpPr>
        <p:spPr>
          <a:xfrm>
            <a:off x="498262" y="3427539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B4952-157A-F747-A5FF-B61F8192622D}"/>
              </a:ext>
            </a:extLst>
          </p:cNvPr>
          <p:cNvSpPr/>
          <p:nvPr userDrawn="1"/>
        </p:nvSpPr>
        <p:spPr>
          <a:xfrm>
            <a:off x="498262" y="4898829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DD11D-870D-FE45-A529-CF25253A4E57}"/>
              </a:ext>
            </a:extLst>
          </p:cNvPr>
          <p:cNvSpPr/>
          <p:nvPr userDrawn="1"/>
        </p:nvSpPr>
        <p:spPr>
          <a:xfrm>
            <a:off x="6338582" y="1963124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9B850-D3E4-CB48-AFD5-15E2D0F4888B}"/>
              </a:ext>
            </a:extLst>
          </p:cNvPr>
          <p:cNvSpPr/>
          <p:nvPr userDrawn="1"/>
        </p:nvSpPr>
        <p:spPr>
          <a:xfrm>
            <a:off x="6338582" y="3427539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9FAF2-6C31-C24A-9327-C64E736FF69B}"/>
              </a:ext>
            </a:extLst>
          </p:cNvPr>
          <p:cNvSpPr/>
          <p:nvPr userDrawn="1"/>
        </p:nvSpPr>
        <p:spPr>
          <a:xfrm>
            <a:off x="6338582" y="4898829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5C13880-7AC9-4745-9D4F-C7F66B5AE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1788" y="1963124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632E475F-B41C-5440-89BE-5BBE97A1D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F8F4A4C-FE72-1B49-872D-A9EF269537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1788" y="342753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83C4889-A7B5-2A4E-8C58-AB10225F7D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1788" y="490149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286866EB-6BD7-664D-904F-D1AB429CB2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05429" y="1963124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0E694F1A-FF61-1545-BA70-3F57398D55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429" y="342753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5C9519D3-1BBF-3141-B3B9-7349BE5760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05429" y="4901499"/>
            <a:ext cx="4381631" cy="11565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CDF8-5733-854B-8DC4-0B6A5E0B474E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F7E60A3-5BF1-9043-98A0-F5343F96F30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41211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Infographic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F0B7B-7A1E-B049-8B53-959C994E3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A04B-8570-0048-BEEC-136A250C16E9}"/>
              </a:ext>
            </a:extLst>
          </p:cNvPr>
          <p:cNvSpPr/>
          <p:nvPr userDrawn="1"/>
        </p:nvSpPr>
        <p:spPr>
          <a:xfrm>
            <a:off x="498262" y="2952811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DDB4C-CB86-7241-BE8E-0205B90891F0}"/>
              </a:ext>
            </a:extLst>
          </p:cNvPr>
          <p:cNvSpPr/>
          <p:nvPr userDrawn="1"/>
        </p:nvSpPr>
        <p:spPr>
          <a:xfrm>
            <a:off x="498262" y="3928543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B4952-157A-F747-A5FF-B61F8192622D}"/>
              </a:ext>
            </a:extLst>
          </p:cNvPr>
          <p:cNvSpPr/>
          <p:nvPr userDrawn="1"/>
        </p:nvSpPr>
        <p:spPr>
          <a:xfrm>
            <a:off x="498262" y="4898829"/>
            <a:ext cx="486000" cy="4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2AFA540-365E-A946-BE47-D01687D205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4897" y="1952368"/>
            <a:ext cx="4885038" cy="3929447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 / photo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C2C85-7D07-5945-8EBB-03EACECC0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175" y="2952811"/>
            <a:ext cx="4323714" cy="486000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72000" bIns="72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Roboto Light" panose="02000000000000000000" pitchFamily="2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F00E34-5DFF-7A46-8EA6-CCE0A1DA3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1175" y="3928543"/>
            <a:ext cx="4323714" cy="486000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72000" bIns="72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Roboto Light" panose="02000000000000000000" pitchFamily="2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0A60D77-18EE-0641-B362-61DF297FB1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1175" y="4898829"/>
            <a:ext cx="4323714" cy="486000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72000" bIns="72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Roboto Light" panose="02000000000000000000" pitchFamily="2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7C8F977-D3F6-C94C-949C-A6CF5F014D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475" y="1966966"/>
            <a:ext cx="4885038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Subheading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85BD4-F04C-A548-A23D-758333DFB384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AFE7210-8628-3743-A27F-E5104C53B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08433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Infographic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2AFA540-365E-A946-BE47-D01687D205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91298" y="1468179"/>
            <a:ext cx="3393987" cy="245764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 / photo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005B9FE-0F8E-F24B-80F4-6825E7BC3B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4975" y="1468179"/>
            <a:ext cx="3398023" cy="245764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 / photo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1B68C9E-66D2-6544-A785-3822D68B1F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6714" y="1468179"/>
            <a:ext cx="3398022" cy="245764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infographic / photo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AC2192-C418-BC4A-A131-28C6F0B96A6E}"/>
              </a:ext>
            </a:extLst>
          </p:cNvPr>
          <p:cNvCxnSpPr>
            <a:cxnSpLocks/>
          </p:cNvCxnSpPr>
          <p:nvPr userDrawn="1"/>
        </p:nvCxnSpPr>
        <p:spPr>
          <a:xfrm>
            <a:off x="4160108" y="1468179"/>
            <a:ext cx="0" cy="466077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FBC89-43DA-B24F-8274-4FF3A650ABC2}"/>
              </a:ext>
            </a:extLst>
          </p:cNvPr>
          <p:cNvCxnSpPr>
            <a:cxnSpLocks/>
          </p:cNvCxnSpPr>
          <p:nvPr userDrawn="1"/>
        </p:nvCxnSpPr>
        <p:spPr>
          <a:xfrm>
            <a:off x="8048368" y="1468179"/>
            <a:ext cx="0" cy="466077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5742835-D755-A748-9C7B-B567F159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8E95099-3D1C-0F45-A3E0-C34622E04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715" y="4428799"/>
            <a:ext cx="3410464" cy="17001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</a:p>
          <a:p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AEAB9D8-76D6-B94D-B242-F0A642A24C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4975" y="4428799"/>
            <a:ext cx="3410464" cy="17001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</a:p>
          <a:p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2107627-41D6-7D49-A3AB-9F8C9E4146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91298" y="4428799"/>
            <a:ext cx="3410464" cy="17001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</a:p>
          <a:p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F9E90-9228-1043-96C6-D792B5D8D430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633F881-39BE-1444-8E4F-2F67F601E3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9432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Timelin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D1AB5A-B829-AC4B-A850-9FA57035361F}"/>
              </a:ext>
            </a:extLst>
          </p:cNvPr>
          <p:cNvSpPr/>
          <p:nvPr userDrawn="1"/>
        </p:nvSpPr>
        <p:spPr>
          <a:xfrm>
            <a:off x="990600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6FF3C4-A430-1345-8DE4-30A4EE4176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Jan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B1F8C0-57FC-C54E-B19D-E8CD04A64465}"/>
              </a:ext>
            </a:extLst>
          </p:cNvPr>
          <p:cNvSpPr/>
          <p:nvPr userDrawn="1"/>
        </p:nvSpPr>
        <p:spPr>
          <a:xfrm>
            <a:off x="9931400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3BF242-72BF-F248-9514-5F3827F13629}"/>
              </a:ext>
            </a:extLst>
          </p:cNvPr>
          <p:cNvSpPr/>
          <p:nvPr userDrawn="1"/>
        </p:nvSpPr>
        <p:spPr>
          <a:xfrm>
            <a:off x="3970867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B7E788-63EC-304C-AACD-4201D7A6CD07}"/>
              </a:ext>
            </a:extLst>
          </p:cNvPr>
          <p:cNvSpPr/>
          <p:nvPr userDrawn="1"/>
        </p:nvSpPr>
        <p:spPr>
          <a:xfrm>
            <a:off x="6951134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B04AC86-37D5-2441-99B8-C3B2A28F91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3267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Feb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F9423A4-71C8-B846-9B76-FC75D0EF3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3534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Mar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98F6-B3EF-9543-B87E-B6D02F434B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0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25D31-8DC4-F042-945A-32CAE3E05E47}"/>
              </a:ext>
            </a:extLst>
          </p:cNvPr>
          <p:cNvSpPr txBox="1"/>
          <p:nvPr userDrawn="1"/>
        </p:nvSpPr>
        <p:spPr>
          <a:xfrm>
            <a:off x="498473" y="1473199"/>
            <a:ext cx="9742805" cy="2641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400" b="1" i="0">
                <a:latin typeface="Roboto" panose="02000000000000000000" pitchFamily="2" charset="0"/>
                <a:ea typeface="Roboto" panose="02000000000000000000" pitchFamily="2" charset="0"/>
              </a:rPr>
              <a:t>Sub heading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0CC542-8D9B-0E4E-B74F-BF95B6CC0BE2}"/>
              </a:ext>
            </a:extLst>
          </p:cNvPr>
          <p:cNvCxnSpPr/>
          <p:nvPr userDrawn="1"/>
        </p:nvCxnSpPr>
        <p:spPr>
          <a:xfrm>
            <a:off x="498474" y="3949700"/>
            <a:ext cx="111855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25B0E-B5F5-7047-8ACA-1C7536E4B8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25600" y="3225800"/>
            <a:ext cx="0" cy="70394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A788BA7-6BB7-974E-A08E-3E6C7C1A022B}"/>
              </a:ext>
            </a:extLst>
          </p:cNvPr>
          <p:cNvSpPr/>
          <p:nvPr userDrawn="1"/>
        </p:nvSpPr>
        <p:spPr>
          <a:xfrm>
            <a:off x="1549400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7824A8-9D28-7D42-8CFB-0F456FC529D9}"/>
              </a:ext>
            </a:extLst>
          </p:cNvPr>
          <p:cNvCxnSpPr>
            <a:cxnSpLocks/>
          </p:cNvCxnSpPr>
          <p:nvPr userDrawn="1"/>
        </p:nvCxnSpPr>
        <p:spPr>
          <a:xfrm flipV="1">
            <a:off x="4605867" y="3225800"/>
            <a:ext cx="0" cy="70394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73E2F1-12C5-B743-A0CA-2143797144F3}"/>
              </a:ext>
            </a:extLst>
          </p:cNvPr>
          <p:cNvSpPr/>
          <p:nvPr userDrawn="1"/>
        </p:nvSpPr>
        <p:spPr>
          <a:xfrm>
            <a:off x="4529667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8911D0-4423-5C45-A329-FA3852D8A0C9}"/>
              </a:ext>
            </a:extLst>
          </p:cNvPr>
          <p:cNvCxnSpPr>
            <a:cxnSpLocks/>
          </p:cNvCxnSpPr>
          <p:nvPr userDrawn="1"/>
        </p:nvCxnSpPr>
        <p:spPr>
          <a:xfrm flipV="1">
            <a:off x="7586134" y="3225800"/>
            <a:ext cx="0" cy="70394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332ED-E337-E14C-BC02-5F90E00697F0}"/>
              </a:ext>
            </a:extLst>
          </p:cNvPr>
          <p:cNvSpPr/>
          <p:nvPr userDrawn="1"/>
        </p:nvSpPr>
        <p:spPr>
          <a:xfrm>
            <a:off x="7509934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91D07E-1E8B-2E45-ADE4-81875ADE62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66400" y="3225800"/>
            <a:ext cx="0" cy="70394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5532A40-D43C-C747-86DD-6E2E6A5DC510}"/>
              </a:ext>
            </a:extLst>
          </p:cNvPr>
          <p:cNvSpPr/>
          <p:nvPr userDrawn="1"/>
        </p:nvSpPr>
        <p:spPr>
          <a:xfrm>
            <a:off x="10490200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2CD9B85F-DC19-044C-9D3B-B1B13A07862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6F67AD3B-5F01-674D-8880-D7F642AA5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715" y="4324624"/>
            <a:ext cx="2398531" cy="18025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48E13740-9BFC-BA49-8B8D-285DD9677F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5110" y="4324624"/>
            <a:ext cx="2398531" cy="18025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516DFCC-61BD-AA4C-9680-5C116FCCB0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3505" y="4324624"/>
            <a:ext cx="2398531" cy="18025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86F1A52B-FEBB-0D42-A82D-606B0CDF4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1900" y="4324624"/>
            <a:ext cx="2398531" cy="18025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2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B54998EB-0EEC-6049-B200-3DA818CB4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474" y="1508095"/>
            <a:ext cx="7784823" cy="264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Timeline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BB990D-E631-134D-95AD-9FF17E5B9A55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3B045C6-1786-A048-9A49-81E7912DE0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111538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Timelin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0CC542-8D9B-0E4E-B74F-BF95B6CC0BE2}"/>
              </a:ext>
            </a:extLst>
          </p:cNvPr>
          <p:cNvCxnSpPr>
            <a:cxnSpLocks/>
          </p:cNvCxnSpPr>
          <p:nvPr userDrawn="1"/>
        </p:nvCxnSpPr>
        <p:spPr>
          <a:xfrm>
            <a:off x="498474" y="3949700"/>
            <a:ext cx="826901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BF242-72BF-F248-9514-5F3827F13629}"/>
              </a:ext>
            </a:extLst>
          </p:cNvPr>
          <p:cNvSpPr/>
          <p:nvPr userDrawn="1"/>
        </p:nvSpPr>
        <p:spPr>
          <a:xfrm>
            <a:off x="2925565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7824A8-9D28-7D42-8CFB-0F456FC529D9}"/>
              </a:ext>
            </a:extLst>
          </p:cNvPr>
          <p:cNvCxnSpPr>
            <a:cxnSpLocks/>
          </p:cNvCxnSpPr>
          <p:nvPr userDrawn="1"/>
        </p:nvCxnSpPr>
        <p:spPr>
          <a:xfrm flipV="1">
            <a:off x="3560565" y="3225800"/>
            <a:ext cx="0" cy="703943"/>
          </a:xfrm>
          <a:prstGeom prst="lin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73E2F1-12C5-B743-A0CA-2143797144F3}"/>
              </a:ext>
            </a:extLst>
          </p:cNvPr>
          <p:cNvSpPr/>
          <p:nvPr userDrawn="1"/>
        </p:nvSpPr>
        <p:spPr>
          <a:xfrm>
            <a:off x="3484365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B7E788-63EC-304C-AACD-4201D7A6CD07}"/>
              </a:ext>
            </a:extLst>
          </p:cNvPr>
          <p:cNvSpPr/>
          <p:nvPr userDrawn="1"/>
        </p:nvSpPr>
        <p:spPr>
          <a:xfrm>
            <a:off x="5045631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8911D0-4423-5C45-A329-FA3852D8A0C9}"/>
              </a:ext>
            </a:extLst>
          </p:cNvPr>
          <p:cNvCxnSpPr>
            <a:cxnSpLocks/>
          </p:cNvCxnSpPr>
          <p:nvPr userDrawn="1"/>
        </p:nvCxnSpPr>
        <p:spPr>
          <a:xfrm flipV="1">
            <a:off x="5680631" y="3225800"/>
            <a:ext cx="0" cy="703943"/>
          </a:xfrm>
          <a:prstGeom prst="lin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332ED-E337-E14C-BC02-5F90E00697F0}"/>
              </a:ext>
            </a:extLst>
          </p:cNvPr>
          <p:cNvSpPr/>
          <p:nvPr userDrawn="1"/>
        </p:nvSpPr>
        <p:spPr>
          <a:xfrm>
            <a:off x="5604431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B1F8C0-57FC-C54E-B19D-E8CD04A64465}"/>
              </a:ext>
            </a:extLst>
          </p:cNvPr>
          <p:cNvSpPr/>
          <p:nvPr userDrawn="1"/>
        </p:nvSpPr>
        <p:spPr>
          <a:xfrm>
            <a:off x="7165698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91D07E-1E8B-2E45-ADE4-81875ADE6287}"/>
              </a:ext>
            </a:extLst>
          </p:cNvPr>
          <p:cNvCxnSpPr>
            <a:cxnSpLocks/>
          </p:cNvCxnSpPr>
          <p:nvPr userDrawn="1"/>
        </p:nvCxnSpPr>
        <p:spPr>
          <a:xfrm flipV="1">
            <a:off x="7800698" y="3225800"/>
            <a:ext cx="0" cy="703943"/>
          </a:xfrm>
          <a:prstGeom prst="lin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5532A40-D43C-C747-86DD-6E2E6A5DC510}"/>
              </a:ext>
            </a:extLst>
          </p:cNvPr>
          <p:cNvSpPr/>
          <p:nvPr userDrawn="1"/>
        </p:nvSpPr>
        <p:spPr>
          <a:xfrm>
            <a:off x="7724498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D1AB5A-B829-AC4B-A850-9FA57035361F}"/>
              </a:ext>
            </a:extLst>
          </p:cNvPr>
          <p:cNvSpPr/>
          <p:nvPr userDrawn="1"/>
        </p:nvSpPr>
        <p:spPr>
          <a:xfrm>
            <a:off x="805499" y="1955800"/>
            <a:ext cx="1270000" cy="127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25B0E-B5F5-7047-8ACA-1C7536E4B8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40499" y="3225800"/>
            <a:ext cx="0" cy="703943"/>
          </a:xfrm>
          <a:prstGeom prst="lin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A788BA7-6BB7-974E-A08E-3E6C7C1A022B}"/>
              </a:ext>
            </a:extLst>
          </p:cNvPr>
          <p:cNvSpPr/>
          <p:nvPr userDrawn="1"/>
        </p:nvSpPr>
        <p:spPr>
          <a:xfrm>
            <a:off x="1364299" y="3867280"/>
            <a:ext cx="152400" cy="1524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6FF3C4-A430-1345-8DE4-30A4EE41763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7899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Jan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B04AC86-37D5-2441-99B8-C3B2A28F918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77965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Feb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F9423A4-71C8-B846-9B76-FC75D0EF34C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198031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Mar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98F6-B3EF-9543-B87E-B6D02F434B7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18098" y="2419350"/>
            <a:ext cx="965200" cy="3429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Apr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AF3B797C-0522-204C-BC48-D39F6E5AF2A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6C7D4B65-8576-874F-A619-156CAA60F4F1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06716" y="4301477"/>
            <a:ext cx="1819796" cy="1713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1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E29BAD69-05AD-4D47-921C-243F1FE92AC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8032" y="4301477"/>
            <a:ext cx="1819796" cy="1713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1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B64C456-2032-B945-969D-4A1AE6C2DFF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789348" y="4301477"/>
            <a:ext cx="1819796" cy="1713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1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C763702B-0D16-7644-9FB7-54ECCFBB6CF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930665" y="4301477"/>
            <a:ext cx="1819796" cy="1713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11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8D740906-FB26-AB4B-B7FD-A11C8C0BB3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474" y="1508095"/>
            <a:ext cx="7784823" cy="264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Timeline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6E09AC02-BD11-164E-9B38-CA1EF01A03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6435" y="1976167"/>
            <a:ext cx="2468364" cy="41659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lang="en-NZ" sz="1200" b="0" i="0" u="none" baseline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2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lvl="0"/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/>
              <a:t>First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/>
              <a:t>First level</a:t>
            </a:r>
          </a:p>
          <a:p>
            <a:pPr lvl="0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4B97AF-0765-1840-A4CB-A7A088D4FCE5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5EE0132A-95A2-4442-912B-F9BCE346D1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962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Tabl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AF3B797C-0522-204C-BC48-D39F6E5AF2A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F2929DD-4849-8641-9D8F-5CB3109B7DC5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498475" y="1481138"/>
            <a:ext cx="8251825" cy="4660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7C899-1997-844F-84E6-493AE50A58C8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92D8776-747E-6343-B77F-D6C05B3CC6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4130A3-0D89-994F-AD35-451300D1AA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66435" y="1474788"/>
            <a:ext cx="2468365" cy="4673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>
                <a:solidFill>
                  <a:schemeClr val="bg1"/>
                </a:solidFill>
                <a:latin typeface="Roboto Light" panose="02000000000000000000" pitchFamily="2" charset="0"/>
              </a:defRPr>
            </a:lvl1pPr>
            <a:lvl2pPr marL="628650" indent="-171450">
              <a:buClr>
                <a:schemeClr val="bg2"/>
              </a:buClr>
              <a:buFont typeface="Wingdings" pitchFamily="2" charset="2"/>
              <a:buChar char="§"/>
              <a:defRPr sz="1200" baseline="0">
                <a:solidFill>
                  <a:schemeClr val="bg1"/>
                </a:solidFill>
                <a:latin typeface="Roboto Light" panose="02000000000000000000" pitchFamily="2" charset="0"/>
              </a:defRPr>
            </a:lvl2pPr>
            <a:lvl3pPr marL="1085850" indent="-171450">
              <a:buClr>
                <a:schemeClr val="bg2"/>
              </a:buClr>
              <a:buFont typeface="Wingdings" pitchFamily="2" charset="2"/>
              <a:buChar char="§"/>
              <a:defRPr sz="1200" baseline="0">
                <a:solidFill>
                  <a:schemeClr val="bg1"/>
                </a:solidFill>
                <a:latin typeface="Roboto Light" panose="02000000000000000000" pitchFamily="2" charset="0"/>
              </a:defRPr>
            </a:lvl3pPr>
            <a:lvl4pPr marL="1371600" indent="0">
              <a:buFontTx/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</a:defRPr>
            </a:lvl4pPr>
            <a:lvl5pPr marL="1828800" indent="0">
              <a:buFontTx/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en-GB"/>
              <a:t>Sub heading</a:t>
            </a:r>
          </a:p>
          <a:p>
            <a:pPr lvl="0"/>
            <a:r>
              <a:rPr lang="en-GB"/>
              <a:t>Body copy,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</a:t>
            </a:r>
            <a:endParaRPr lang="en-GB"/>
          </a:p>
          <a:p>
            <a:pPr lvl="0"/>
            <a:r>
              <a:rPr lang="en-GB"/>
              <a:t>Body copy,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24511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—Tabl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AF3B797C-0522-204C-BC48-D39F6E5AF2A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F2929DD-4849-8641-9D8F-5CB3109B7DC5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498475" y="1481138"/>
            <a:ext cx="11203530" cy="4660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46B45-045E-724B-A82D-3B94E6B80318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0FA0E083-6C61-EE45-BBAE-ACD1CA840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02438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—Cyan—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BB1C397-22CD-3248-AED6-7552EC998E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68376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887F-D98A-4D4A-A67F-D6C96297697C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642B-EA93-F84F-AA6C-C925EB93E0BC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0D01E-9352-0A48-A535-7BD91194A8CB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3D41F-7B24-1443-8702-10D54951235A}"/>
              </a:ext>
            </a:extLst>
          </p:cNvPr>
          <p:cNvSpPr/>
          <p:nvPr userDrawn="1"/>
        </p:nvSpPr>
        <p:spPr>
          <a:xfrm>
            <a:off x="6332505" y="4905375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53EAEA-A4A8-B44B-97B0-C723F58A6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56E268-C53A-1345-A9A0-68964D300082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028B8C9-315D-4E49-8200-7929C030DE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37DDF8-F561-B14D-B36A-0A0B343B6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21783" y="977067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27117 w 4381177"/>
              <a:gd name="connsiteY3" fmla="*/ 975558 h 3928308"/>
              <a:gd name="connsiteX4" fmla="*/ 3427117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27117" y="975558"/>
                </a:lnTo>
                <a:lnTo>
                  <a:pt x="3427117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891D1-9445-AE45-B568-09652CAF43DC}"/>
              </a:ext>
            </a:extLst>
          </p:cNvPr>
          <p:cNvSpPr/>
          <p:nvPr userDrawn="1"/>
        </p:nvSpPr>
        <p:spPr>
          <a:xfrm>
            <a:off x="10248900" y="1952625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38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43378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key point slide —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E4BA80-8C5E-F947-96BC-CFEB6C9DD0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0213" y="1462788"/>
            <a:ext cx="8778688" cy="4414135"/>
          </a:xfrm>
          <a:custGeom>
            <a:avLst/>
            <a:gdLst>
              <a:gd name="connsiteX0" fmla="*/ 0 w 8778688"/>
              <a:gd name="connsiteY0" fmla="*/ 0 h 4414135"/>
              <a:gd name="connsiteX1" fmla="*/ 8778688 w 8778688"/>
              <a:gd name="connsiteY1" fmla="*/ 0 h 4414135"/>
              <a:gd name="connsiteX2" fmla="*/ 8778688 w 8778688"/>
              <a:gd name="connsiteY2" fmla="*/ 4414135 h 4414135"/>
              <a:gd name="connsiteX3" fmla="*/ 0 w 8778688"/>
              <a:gd name="connsiteY3" fmla="*/ 4414135 h 4414135"/>
              <a:gd name="connsiteX4" fmla="*/ 0 w 8778688"/>
              <a:gd name="connsiteY4" fmla="*/ 3932424 h 4414135"/>
              <a:gd name="connsiteX5" fmla="*/ 1506070 w 8778688"/>
              <a:gd name="connsiteY5" fmla="*/ 3932424 h 4414135"/>
              <a:gd name="connsiteX6" fmla="*/ 1506070 w 8778688"/>
              <a:gd name="connsiteY6" fmla="*/ 3427599 h 4414135"/>
              <a:gd name="connsiteX7" fmla="*/ 0 w 8778688"/>
              <a:gd name="connsiteY7" fmla="*/ 3427599 h 44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8688" h="4414135">
                <a:moveTo>
                  <a:pt x="0" y="0"/>
                </a:moveTo>
                <a:lnTo>
                  <a:pt x="8778688" y="0"/>
                </a:lnTo>
                <a:lnTo>
                  <a:pt x="8778688" y="4414135"/>
                </a:lnTo>
                <a:lnTo>
                  <a:pt x="0" y="4414135"/>
                </a:lnTo>
                <a:lnTo>
                  <a:pt x="0" y="3932424"/>
                </a:lnTo>
                <a:lnTo>
                  <a:pt x="1506070" y="3932424"/>
                </a:lnTo>
                <a:lnTo>
                  <a:pt x="1506070" y="3427599"/>
                </a:lnTo>
                <a:lnTo>
                  <a:pt x="0" y="3427599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31849-E51E-6E4E-9115-CF1862C4C6A2}"/>
              </a:ext>
            </a:extLst>
          </p:cNvPr>
          <p:cNvSpPr/>
          <p:nvPr userDrawn="1"/>
        </p:nvSpPr>
        <p:spPr>
          <a:xfrm>
            <a:off x="10248901" y="981078"/>
            <a:ext cx="979481" cy="97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3EFB6-E151-C842-8373-A8C6F655C758}"/>
              </a:ext>
            </a:extLst>
          </p:cNvPr>
          <p:cNvSpPr/>
          <p:nvPr userDrawn="1"/>
        </p:nvSpPr>
        <p:spPr>
          <a:xfrm>
            <a:off x="5859557" y="5896703"/>
            <a:ext cx="961867" cy="96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42765-45F7-D241-B590-D0EA6BF6A69D}"/>
              </a:ext>
            </a:extLst>
          </p:cNvPr>
          <p:cNvSpPr/>
          <p:nvPr userDrawn="1"/>
        </p:nvSpPr>
        <p:spPr>
          <a:xfrm>
            <a:off x="8286496" y="1"/>
            <a:ext cx="1962405" cy="981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2D0BD2-F016-994D-AA33-D33B1293C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253EAB-D5EB-9F47-B314-A94EB85212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671" y="2342743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Simple key point</a:t>
            </a:r>
          </a:p>
          <a:p>
            <a:r>
              <a:rPr lang="en-GB"/>
              <a:t>with photo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03480-3BA6-BB41-8013-FC4065F7E12C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10F8396-56DB-1F45-AE11-516A88B767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A77C6A-6D33-5D4F-9441-BBD4BA896124}"/>
              </a:ext>
            </a:extLst>
          </p:cNvPr>
          <p:cNvSpPr/>
          <p:nvPr userDrawn="1"/>
        </p:nvSpPr>
        <p:spPr>
          <a:xfrm>
            <a:off x="0" y="4890387"/>
            <a:ext cx="2976283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Graphic Device — C4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— Restricted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7DDBFE29-863B-844B-9EF0-F09F7DCB6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6FFCFA10-7FBB-1D41-B011-5B348EC67E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</p:spTree>
    <p:extLst>
      <p:ext uri="{BB962C8B-B14F-4D97-AF65-F5344CB8AC3E}">
        <p14:creationId xmlns:p14="http://schemas.microsoft.com/office/powerpoint/2010/main" val="1112260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key point slide —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72E701E-C243-DB4F-8950-408FD35BC0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0213" y="1462788"/>
            <a:ext cx="8778688" cy="44141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graphic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31849-E51E-6E4E-9115-CF1862C4C6A2}"/>
              </a:ext>
            </a:extLst>
          </p:cNvPr>
          <p:cNvSpPr/>
          <p:nvPr userDrawn="1"/>
        </p:nvSpPr>
        <p:spPr>
          <a:xfrm>
            <a:off x="10721787" y="983364"/>
            <a:ext cx="1470213" cy="14804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3EFB6-E151-C842-8373-A8C6F655C758}"/>
              </a:ext>
            </a:extLst>
          </p:cNvPr>
          <p:cNvSpPr/>
          <p:nvPr userDrawn="1"/>
        </p:nvSpPr>
        <p:spPr>
          <a:xfrm>
            <a:off x="10248902" y="2467703"/>
            <a:ext cx="472886" cy="477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42765-45F7-D241-B590-D0EA6BF6A69D}"/>
              </a:ext>
            </a:extLst>
          </p:cNvPr>
          <p:cNvSpPr/>
          <p:nvPr userDrawn="1"/>
        </p:nvSpPr>
        <p:spPr>
          <a:xfrm>
            <a:off x="6340490" y="1"/>
            <a:ext cx="2917810" cy="981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82B8D-E551-EC47-8C59-A8D79956EB4B}"/>
              </a:ext>
            </a:extLst>
          </p:cNvPr>
          <p:cNvSpPr/>
          <p:nvPr userDrawn="1"/>
        </p:nvSpPr>
        <p:spPr>
          <a:xfrm>
            <a:off x="8280401" y="6353174"/>
            <a:ext cx="2959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2D0BD2-F016-994D-AA33-D33B1293C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5E25DC-35A7-5F45-AA71-963437B4B3B8}"/>
              </a:ext>
            </a:extLst>
          </p:cNvPr>
          <p:cNvSpPr/>
          <p:nvPr userDrawn="1"/>
        </p:nvSpPr>
        <p:spPr>
          <a:xfrm>
            <a:off x="0" y="4394199"/>
            <a:ext cx="997328" cy="990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0AD8B9E-33A3-414C-9540-1303942EB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671" y="2342743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Simple key point</a:t>
            </a:r>
          </a:p>
          <a:p>
            <a:r>
              <a:rPr lang="en-GB"/>
              <a:t>with graphic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20CA5-3BAA-8F47-900F-5AAFBDF04395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AA9530D-A08C-1D4F-85DB-20958E36C9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504616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790BD-F217-9649-A270-1F2B151BAEB3}"/>
              </a:ext>
            </a:extLst>
          </p:cNvPr>
          <p:cNvSpPr/>
          <p:nvPr userDrawn="1"/>
        </p:nvSpPr>
        <p:spPr>
          <a:xfrm>
            <a:off x="488915" y="4898570"/>
            <a:ext cx="2924196" cy="489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F7A75-F535-2648-AF39-5D10924769B2}"/>
              </a:ext>
            </a:extLst>
          </p:cNvPr>
          <p:cNvSpPr/>
          <p:nvPr userDrawn="1"/>
        </p:nvSpPr>
        <p:spPr>
          <a:xfrm>
            <a:off x="5848099" y="5878284"/>
            <a:ext cx="974732" cy="97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1AC46-76C1-A54F-909B-85C266E8BA1A}"/>
              </a:ext>
            </a:extLst>
          </p:cNvPr>
          <p:cNvSpPr/>
          <p:nvPr userDrawn="1"/>
        </p:nvSpPr>
        <p:spPr>
          <a:xfrm>
            <a:off x="10237805" y="992775"/>
            <a:ext cx="974732" cy="97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521ED-CBDD-714B-A6DE-19FA33201B3A}"/>
              </a:ext>
            </a:extLst>
          </p:cNvPr>
          <p:cNvSpPr/>
          <p:nvPr userDrawn="1"/>
        </p:nvSpPr>
        <p:spPr>
          <a:xfrm>
            <a:off x="7797836" y="13056"/>
            <a:ext cx="2924188" cy="97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 Light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8E59D-C2AD-F947-87A7-EE8790849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000" y="2946400"/>
            <a:ext cx="4826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67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—Tabl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500998" y="-508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AF3B797C-0522-204C-BC48-D39F6E5AF2A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F2929DD-4849-8641-9D8F-5CB3109B7DC5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498475" y="1481138"/>
            <a:ext cx="11203530" cy="4660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46B45-045E-724B-A82D-3B94E6B80318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0FA0E083-6C61-EE45-BBAE-ACD1CA840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8737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—White—Tex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7B1485-3554-5A47-AB8F-16FBC11C891D}"/>
              </a:ext>
            </a:extLst>
          </p:cNvPr>
          <p:cNvSpPr/>
          <p:nvPr userDrawn="1"/>
        </p:nvSpPr>
        <p:spPr>
          <a:xfrm>
            <a:off x="497840" y="0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2"/>
              </a:solidFill>
              <a:latin typeface="Roboto" panose="02000000000000000000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98316-ECEA-D947-B29A-4BA170884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" y="1967753"/>
            <a:ext cx="8269288" cy="39220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NZ" sz="1600" b="0" i="0" u="none" baseline="0" smtClean="0">
                <a:solidFill>
                  <a:schemeClr val="bg1"/>
                </a:solidFill>
                <a:effectLst/>
                <a:latin typeface="Roboto Light" panose="02000000000000000000" pitchFamily="2" charset="0"/>
              </a:defRPr>
            </a:lvl1pPr>
            <a:lvl2pPr marL="7429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2001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57350" indent="-28575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6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114550" indent="-285750">
              <a:buClr>
                <a:schemeClr val="bg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Body copy —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Suntem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Itatqui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alicia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dolore rem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eosante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mporem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experov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idebit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la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volentia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voluptatiae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. Mil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modit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dit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inctatur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quod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quodione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nimporeiur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alitibe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atibusdam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inctur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,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volor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ad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enti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dolorer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iaecern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atiumqu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iantota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nost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et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ut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as </a:t>
            </a:r>
            <a:r>
              <a:rPr lang="en-NZ" err="1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aliae</a:t>
            </a:r>
            <a:r>
              <a:rPr lang="en-NZ">
                <a:solidFill>
                  <a:srgbClr val="170F4F"/>
                </a:solidFill>
                <a:effectLst/>
                <a:latin typeface="Roboto Light" panose="02000000000000000000" pitchFamily="2" charset="0"/>
              </a:rPr>
              <a:t> sit omni.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Body copy</a:t>
            </a:r>
          </a:p>
          <a:p>
            <a:pPr lvl="1"/>
            <a:r>
              <a:rPr lang="en-GB"/>
              <a:t>First level</a:t>
            </a:r>
          </a:p>
          <a:p>
            <a:pPr lvl="2"/>
            <a:r>
              <a:rPr lang="en-GB"/>
              <a:t>Second level</a:t>
            </a:r>
          </a:p>
          <a:p>
            <a:pPr lvl="3"/>
            <a:r>
              <a:rPr lang="en-GB"/>
              <a:t>Third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BFD857B-37A9-6745-9B3D-E3D1A1FF1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87362"/>
            <a:ext cx="9742805" cy="477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GB"/>
              <a:t>Headline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A78CE-6933-B149-91DD-53825F9FAAF7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A251D64-1E7D-9241-8744-142BAE82C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97160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—Cyan—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3D9-DC79-1241-AB4C-CB91EADD7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1350645"/>
            <a:ext cx="1463040" cy="7829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BB1C397-22CD-3248-AED6-7552EC998E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2356485"/>
            <a:ext cx="4683760" cy="303417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Section divider text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887F-D98A-4D4A-A67F-D6C96297697C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E642B-EA93-F84F-AA6C-C925EB93E0BC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0D01E-9352-0A48-A535-7BD91194A8CB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3D41F-7B24-1443-8702-10D54951235A}"/>
              </a:ext>
            </a:extLst>
          </p:cNvPr>
          <p:cNvSpPr/>
          <p:nvPr userDrawn="1"/>
        </p:nvSpPr>
        <p:spPr>
          <a:xfrm>
            <a:off x="6332505" y="4905375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53EAEA-A4A8-B44B-97B0-C723F58A6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56E268-C53A-1345-A9A0-68964D300082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</a:t>
            </a:r>
            <a:r>
              <a:rPr lang="en-US" sz="900" b="0" i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bolttech</a:t>
            </a:r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|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028B8C9-315D-4E49-8200-7929C030DE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37DDF8-F561-B14D-B36A-0A0B343B6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21783" y="977067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27117 w 4381177"/>
              <a:gd name="connsiteY3" fmla="*/ 975558 h 3928308"/>
              <a:gd name="connsiteX4" fmla="*/ 3427117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27117" y="975558"/>
                </a:lnTo>
                <a:lnTo>
                  <a:pt x="3427117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891D1-9445-AE45-B568-09652CAF43DC}"/>
              </a:ext>
            </a:extLst>
          </p:cNvPr>
          <p:cNvSpPr/>
          <p:nvPr userDrawn="1"/>
        </p:nvSpPr>
        <p:spPr>
          <a:xfrm>
            <a:off x="10248900" y="1952625"/>
            <a:ext cx="1943100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580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214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7F1D-706C-48A2-8A2E-C7970895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ED55A-6A10-4CB1-94AA-0822CF719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90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3FE6-618C-4F12-9C52-22F47D8A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6F3F2-29CC-4828-9F67-E8A4923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4F6D-04A7-4794-8201-2223B83E8603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65D2-D49E-495E-B40A-DA1C1A1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BEF80-12CE-4BE7-83CF-DB7969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E7A1-AD55-4CA9-94A9-898F91B0D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Photo — C1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C1 — Public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D876B0E-3C0A-A040-9F5B-0FDE32B45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85CFC9D2-8A7B-6F4A-92A5-08C41DF34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6E6A8E4-1708-1541-9283-773ACE3958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32046" y="973892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00095 w 4381177"/>
              <a:gd name="connsiteY3" fmla="*/ 975558 h 3928308"/>
              <a:gd name="connsiteX4" fmla="*/ 340009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00095" y="975558"/>
                </a:lnTo>
                <a:lnTo>
                  <a:pt x="340009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CCB58-B03E-C44A-BD6C-DDBD36BB9BFD}"/>
              </a:ext>
            </a:extLst>
          </p:cNvPr>
          <p:cNvSpPr/>
          <p:nvPr userDrawn="1"/>
        </p:nvSpPr>
        <p:spPr>
          <a:xfrm>
            <a:off x="10225978" y="1949450"/>
            <a:ext cx="1963004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3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Photo — C2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C2 — Internal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B95142D-83F5-664B-A12D-21B1DA277E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9F9C8548-A381-FC42-9F68-172EB15B1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BCB305F0-333F-2444-8B3C-282B5A33E6D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32046" y="973892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00095 w 4381177"/>
              <a:gd name="connsiteY3" fmla="*/ 975558 h 3928308"/>
              <a:gd name="connsiteX4" fmla="*/ 340009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00095" y="975558"/>
                </a:lnTo>
                <a:lnTo>
                  <a:pt x="340009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0FABA-6DDA-9745-BC04-FBA2F2EA0D63}"/>
              </a:ext>
            </a:extLst>
          </p:cNvPr>
          <p:cNvSpPr/>
          <p:nvPr userDrawn="1"/>
        </p:nvSpPr>
        <p:spPr>
          <a:xfrm>
            <a:off x="10225978" y="1949450"/>
            <a:ext cx="1963004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Photo — C3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C3 — Confidential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F048C394-DD51-4B41-ACB9-1C63E6851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3CFCD3DC-7521-0A40-86CD-BF67B7335C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A2C0C8D-3C80-1140-96DA-0BD38B3FE2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32046" y="973892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00095 w 4381177"/>
              <a:gd name="connsiteY3" fmla="*/ 975558 h 3928308"/>
              <a:gd name="connsiteX4" fmla="*/ 340009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00095" y="975558"/>
                </a:lnTo>
                <a:lnTo>
                  <a:pt x="340009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8EF81-1E27-4B48-A6FB-63657DB3A109}"/>
              </a:ext>
            </a:extLst>
          </p:cNvPr>
          <p:cNvSpPr/>
          <p:nvPr userDrawn="1"/>
        </p:nvSpPr>
        <p:spPr>
          <a:xfrm>
            <a:off x="10225978" y="1949450"/>
            <a:ext cx="1963004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— Photo — C4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7B179-737A-4B43-A18B-97A84DA7A698}"/>
              </a:ext>
            </a:extLst>
          </p:cNvPr>
          <p:cNvSpPr txBox="1"/>
          <p:nvPr userDrawn="1"/>
        </p:nvSpPr>
        <p:spPr>
          <a:xfrm>
            <a:off x="8761413" y="6191857"/>
            <a:ext cx="2951163" cy="215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— Restricted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14D218FD-523B-5142-9F0F-03BC520BF3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1" y="2331168"/>
            <a:ext cx="5247459" cy="1433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Presentation title </a:t>
            </a:r>
            <a:br>
              <a:rPr lang="en-GB"/>
            </a:br>
            <a:r>
              <a:rPr lang="en-GB"/>
              <a:t>goes here</a:t>
            </a:r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B3EDF8E5-57B5-6C41-88E6-E5A8A1A7F5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01" y="4909295"/>
            <a:ext cx="2653013" cy="567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Presentation author</a:t>
            </a:r>
            <a:b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200">
                <a:solidFill>
                  <a:srgbClr val="170F4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Month 2020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28FE479-8CFA-7C4D-AFDA-79A299F21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32046" y="973892"/>
            <a:ext cx="4381177" cy="3928308"/>
          </a:xfrm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00095 w 4381177"/>
              <a:gd name="connsiteY3" fmla="*/ 975558 h 3928308"/>
              <a:gd name="connsiteX4" fmla="*/ 340009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00095" y="975558"/>
                </a:lnTo>
                <a:lnTo>
                  <a:pt x="340009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BFA21-6669-7148-AAFB-0B08A7D2ADE9}"/>
              </a:ext>
            </a:extLst>
          </p:cNvPr>
          <p:cNvSpPr/>
          <p:nvPr userDrawn="1"/>
        </p:nvSpPr>
        <p:spPr>
          <a:xfrm>
            <a:off x="10225978" y="1949450"/>
            <a:ext cx="1963004" cy="50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4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B19F1-47AC-C443-9241-EC59F5F968EB}"/>
              </a:ext>
            </a:extLst>
          </p:cNvPr>
          <p:cNvSpPr txBox="1"/>
          <p:nvPr userDrawn="1"/>
        </p:nvSpPr>
        <p:spPr>
          <a:xfrm>
            <a:off x="489600" y="6506140"/>
            <a:ext cx="1443703" cy="14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1437AC06-D5B8-C04B-ABD7-6B8D4A8197B4}" type="slidenum">
              <a:rPr lang="en-US" sz="900" b="0" i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‹#›</a:t>
            </a:fld>
            <a:r>
              <a:rPr lang="en-US"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" panose="02000000000000000000" pitchFamily="2" charset="0"/>
              </a:rPr>
              <a:t>           ©  2020 bolttech   |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95597F-B004-7F49-9F5C-BAB48096E7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3990" y="65211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7C7686E-91B9-254E-8E08-7A245B072F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8189" y="1473201"/>
            <a:ext cx="7913688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Subtext for section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3FD2D8D-3D74-4940-B472-31E5949990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8189" y="2364741"/>
            <a:ext cx="7913688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Subtext for section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68DCE8D1-4E53-AA43-BEB3-1039E90D09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48189" y="3256281"/>
            <a:ext cx="7913688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Subtext for section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B926D5B2-AA7D-3A4B-8896-4FFB172A29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8189" y="4147821"/>
            <a:ext cx="7913688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Subtext for section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46BBCDD3-0C47-8545-A846-252016C4BF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48189" y="5039361"/>
            <a:ext cx="7913688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Subtext for section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5DDDDF8-FB7D-2443-BD8C-71A0DBCE58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78074" y="1473201"/>
            <a:ext cx="778675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AB0750D-99E7-FB4F-B107-AB585D70C2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78074" y="2364741"/>
            <a:ext cx="778675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F9FDE85-519F-0143-BE50-06F42C23ED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78074" y="3256281"/>
            <a:ext cx="778675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2DF9AB5-9E3D-5D44-AC19-AF8500A2C6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8074" y="4147821"/>
            <a:ext cx="778675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5D565077-07EF-274E-9472-46FB23E6CD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78074" y="5039361"/>
            <a:ext cx="778675" cy="74879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1954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7" Type="http://schemas.openxmlformats.org/officeDocument/2006/relationships/image" Target="../media/image2.png" /><Relationship Id="rId2" Type="http://schemas.openxmlformats.org/officeDocument/2006/relationships/slideLayout" Target="../slideLayouts/slideLayout6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.png" /><Relationship Id="rId5" Type="http://schemas.openxmlformats.org/officeDocument/2006/relationships/theme" Target="../theme/theme2.xml" /><Relationship Id="rId4" Type="http://schemas.openxmlformats.org/officeDocument/2006/relationships/slideLayout" Target="../slideLayouts/slideLayout8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9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 /><Relationship Id="rId3" Type="http://schemas.openxmlformats.org/officeDocument/2006/relationships/slideLayout" Target="../slideLayouts/slideLayout12.xml" /><Relationship Id="rId7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11.xml" /><Relationship Id="rId1" Type="http://schemas.openxmlformats.org/officeDocument/2006/relationships/slideLayout" Target="../slideLayouts/slideLayout10.xml" /><Relationship Id="rId6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4.xml" /><Relationship Id="rId10" Type="http://schemas.openxmlformats.org/officeDocument/2006/relationships/theme" Target="../theme/theme4.xml" /><Relationship Id="rId4" Type="http://schemas.openxmlformats.org/officeDocument/2006/relationships/slideLayout" Target="../slideLayouts/slideLayout13.xml" /><Relationship Id="rId9" Type="http://schemas.openxmlformats.org/officeDocument/2006/relationships/slideLayout" Target="../slideLayouts/slideLayout18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31.xml" /><Relationship Id="rId18" Type="http://schemas.openxmlformats.org/officeDocument/2006/relationships/slideLayout" Target="../slideLayouts/slideLayout36.xml" /><Relationship Id="rId3" Type="http://schemas.openxmlformats.org/officeDocument/2006/relationships/slideLayout" Target="../slideLayouts/slideLayout21.xml" /><Relationship Id="rId21" Type="http://schemas.openxmlformats.org/officeDocument/2006/relationships/theme" Target="../theme/theme5.xml" /><Relationship Id="rId7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30.xml" /><Relationship Id="rId17" Type="http://schemas.openxmlformats.org/officeDocument/2006/relationships/slideLayout" Target="../slideLayouts/slideLayout35.xml" /><Relationship Id="rId2" Type="http://schemas.openxmlformats.org/officeDocument/2006/relationships/slideLayout" Target="../slideLayouts/slideLayout20.xml" /><Relationship Id="rId16" Type="http://schemas.openxmlformats.org/officeDocument/2006/relationships/slideLayout" Target="../slideLayouts/slideLayout34.xml" /><Relationship Id="rId20" Type="http://schemas.openxmlformats.org/officeDocument/2006/relationships/slideLayout" Target="../slideLayouts/slideLayout38.xml" /><Relationship Id="rId1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9.xml" /><Relationship Id="rId5" Type="http://schemas.openxmlformats.org/officeDocument/2006/relationships/slideLayout" Target="../slideLayouts/slideLayout23.xml" /><Relationship Id="rId15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28.xml" /><Relationship Id="rId19" Type="http://schemas.openxmlformats.org/officeDocument/2006/relationships/slideLayout" Target="../slideLayouts/slideLayout37.xml" /><Relationship Id="rId4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32.xml" 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 /><Relationship Id="rId2" Type="http://schemas.openxmlformats.org/officeDocument/2006/relationships/slideLayout" Target="../slideLayouts/slideLayout40.xml" /><Relationship Id="rId1" Type="http://schemas.openxmlformats.org/officeDocument/2006/relationships/slideLayout" Target="../slideLayouts/slideLayout39.xml" 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 /><Relationship Id="rId2" Type="http://schemas.openxmlformats.org/officeDocument/2006/relationships/slideLayout" Target="../slideLayouts/slideLayout42.xml" /><Relationship Id="rId1" Type="http://schemas.openxmlformats.org/officeDocument/2006/relationships/slideLayout" Target="../slideLayouts/slideLayout41.xml" /><Relationship Id="rId6" Type="http://schemas.openxmlformats.org/officeDocument/2006/relationships/theme" Target="../theme/theme7.xml" /><Relationship Id="rId5" Type="http://schemas.openxmlformats.org/officeDocument/2006/relationships/slideLayout" Target="../slideLayouts/slideLayout45.xml" /><Relationship Id="rId4" Type="http://schemas.openxmlformats.org/officeDocument/2006/relationships/slideLayout" Target="../slideLayouts/slideLayout44.xml" 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 /><Relationship Id="rId1" Type="http://schemas.openxmlformats.org/officeDocument/2006/relationships/slideLayout" Target="../slideLayouts/slideLayout46.xml" 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4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B74B1D-7CDA-C044-B51D-A852571D0C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5153" y="495006"/>
            <a:ext cx="1930400" cy="381000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FDD39C3B-4023-F440-A432-565E9017A6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0289" y="6065460"/>
            <a:ext cx="1930400" cy="2921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10EFC28-4078-CB42-AF61-97A501216BC4}"/>
              </a:ext>
            </a:extLst>
          </p:cNvPr>
          <p:cNvSpPr/>
          <p:nvPr userDrawn="1"/>
        </p:nvSpPr>
        <p:spPr>
          <a:xfrm>
            <a:off x="6336577" y="4408947"/>
            <a:ext cx="974732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25FBB7-51BE-9C45-A6A4-313EDD624C7E}"/>
              </a:ext>
            </a:extLst>
          </p:cNvPr>
          <p:cNvSpPr/>
          <p:nvPr userDrawn="1"/>
        </p:nvSpPr>
        <p:spPr>
          <a:xfrm>
            <a:off x="7311310" y="1467341"/>
            <a:ext cx="2924196" cy="2943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C53F0E-7458-584C-9A57-335F960C0230}"/>
              </a:ext>
            </a:extLst>
          </p:cNvPr>
          <p:cNvSpPr/>
          <p:nvPr userDrawn="1"/>
        </p:nvSpPr>
        <p:spPr>
          <a:xfrm>
            <a:off x="8781412" y="2457227"/>
            <a:ext cx="2916194" cy="47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Roboto Light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B74B1D-7CDA-C044-B51D-A852571D0C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5153" y="495006"/>
            <a:ext cx="1930400" cy="381000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FDD39C3B-4023-F440-A432-565E9017A6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0289" y="6065460"/>
            <a:ext cx="1930400" cy="292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2CC2A8-3143-7B42-9E49-E2233FB0C400}"/>
              </a:ext>
            </a:extLst>
          </p:cNvPr>
          <p:cNvSpPr/>
          <p:nvPr userDrawn="1"/>
        </p:nvSpPr>
        <p:spPr>
          <a:xfrm>
            <a:off x="11212519" y="-4007"/>
            <a:ext cx="979481" cy="9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26D6B-991E-BE48-A48B-BF6C3BB55D88}"/>
              </a:ext>
            </a:extLst>
          </p:cNvPr>
          <p:cNvSpPr/>
          <p:nvPr userDrawn="1"/>
        </p:nvSpPr>
        <p:spPr>
          <a:xfrm>
            <a:off x="5362495" y="3918854"/>
            <a:ext cx="976359" cy="98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D124D-E3D0-914E-A5F7-AC8E6ECCF60A}"/>
              </a:ext>
            </a:extLst>
          </p:cNvPr>
          <p:cNvSpPr/>
          <p:nvPr userDrawn="1"/>
        </p:nvSpPr>
        <p:spPr>
          <a:xfrm>
            <a:off x="9755153" y="4905375"/>
            <a:ext cx="1943100" cy="97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60C6F3-0E05-D54A-9D48-877B5F4862E0}"/>
              </a:ext>
            </a:extLst>
          </p:cNvPr>
          <p:cNvSpPr/>
          <p:nvPr userDrawn="1"/>
        </p:nvSpPr>
        <p:spPr>
          <a:xfrm>
            <a:off x="6338855" y="4905375"/>
            <a:ext cx="493716" cy="489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5E7372-150B-1148-A034-9C15B93871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600" y="489600"/>
            <a:ext cx="1231900" cy="241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994C15-5EE8-8044-BD44-A72558E4EB44}"/>
              </a:ext>
            </a:extLst>
          </p:cNvPr>
          <p:cNvSpPr/>
          <p:nvPr userDrawn="1"/>
        </p:nvSpPr>
        <p:spPr>
          <a:xfrm>
            <a:off x="2943381" y="2479"/>
            <a:ext cx="264160" cy="264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8D408B3-4F68-EF45-9094-0D92D17593DB}"/>
              </a:ext>
            </a:extLst>
          </p:cNvPr>
          <p:cNvSpPr txBox="1">
            <a:spLocks/>
          </p:cNvSpPr>
          <p:nvPr userDrawn="1"/>
        </p:nvSpPr>
        <p:spPr>
          <a:xfrm>
            <a:off x="2943381" y="476019"/>
            <a:ext cx="2288480" cy="47783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55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1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47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0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55" r:id="rId2"/>
    <p:sldLayoutId id="2147483683" r:id="rId3"/>
    <p:sldLayoutId id="2147483756" r:id="rId4"/>
    <p:sldLayoutId id="2147483684" r:id="rId5"/>
    <p:sldLayoutId id="2147483695" r:id="rId6"/>
    <p:sldLayoutId id="2147483697" r:id="rId7"/>
    <p:sldLayoutId id="2147483696" r:id="rId8"/>
    <p:sldLayoutId id="2147483698" r:id="rId9"/>
    <p:sldLayoutId id="2147483685" r:id="rId10"/>
    <p:sldLayoutId id="2147483686" r:id="rId11"/>
    <p:sldLayoutId id="2147483687" r:id="rId12"/>
    <p:sldLayoutId id="2147483688" r:id="rId13"/>
    <p:sldLayoutId id="2147483694" r:id="rId14"/>
    <p:sldLayoutId id="2147483711" r:id="rId15"/>
    <p:sldLayoutId id="2147483712" r:id="rId16"/>
    <p:sldLayoutId id="2147483757" r:id="rId17"/>
    <p:sldLayoutId id="2147483758" r:id="rId18"/>
    <p:sldLayoutId id="2147483769" r:id="rId19"/>
    <p:sldLayoutId id="21474837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46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3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5032B9-A1BB-A44D-B4A0-7CE84E66E199}"/>
              </a:ext>
            </a:extLst>
          </p:cNvPr>
          <p:cNvGrpSpPr/>
          <p:nvPr userDrawn="1"/>
        </p:nvGrpSpPr>
        <p:grpSpPr>
          <a:xfrm>
            <a:off x="-321942" y="-294494"/>
            <a:ext cx="12783630" cy="7412152"/>
            <a:chOff x="-318649" y="-290915"/>
            <a:chExt cx="12783630" cy="74121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0F2B0D-17F1-3248-AD86-BF7CFACBD0B5}"/>
                </a:ext>
              </a:extLst>
            </p:cNvPr>
            <p:cNvGrpSpPr/>
            <p:nvPr/>
          </p:nvGrpSpPr>
          <p:grpSpPr>
            <a:xfrm>
              <a:off x="-318649" y="0"/>
              <a:ext cx="12783630" cy="6858000"/>
              <a:chOff x="-86823" y="0"/>
              <a:chExt cx="12551803" cy="6858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CB9CFE-B835-E641-9360-EF2847D7F617}"/>
                  </a:ext>
                </a:extLst>
              </p:cNvPr>
              <p:cNvCxnSpPr/>
              <p:nvPr/>
            </p:nvCxnSpPr>
            <p:spPr>
              <a:xfrm>
                <a:off x="-86823" y="489857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9E35F90-AFDA-4249-9D4A-A1B43F56A606}"/>
                  </a:ext>
                </a:extLst>
              </p:cNvPr>
              <p:cNvCxnSpPr/>
              <p:nvPr/>
            </p:nvCxnSpPr>
            <p:spPr>
              <a:xfrm>
                <a:off x="-86823" y="3428999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782975E-0A17-3F41-99C7-EF897ECAC5D8}"/>
                  </a:ext>
                </a:extLst>
              </p:cNvPr>
              <p:cNvCxnSpPr/>
              <p:nvPr/>
            </p:nvCxnSpPr>
            <p:spPr>
              <a:xfrm>
                <a:off x="-86823" y="2939142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499D7D3-F7E3-D245-9907-4ECA5F861635}"/>
                  </a:ext>
                </a:extLst>
              </p:cNvPr>
              <p:cNvCxnSpPr/>
              <p:nvPr/>
            </p:nvCxnSpPr>
            <p:spPr>
              <a:xfrm>
                <a:off x="-86823" y="2449285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26BFCC8-39E3-174E-8E6A-819838109202}"/>
                  </a:ext>
                </a:extLst>
              </p:cNvPr>
              <p:cNvCxnSpPr/>
              <p:nvPr/>
            </p:nvCxnSpPr>
            <p:spPr>
              <a:xfrm>
                <a:off x="-86823" y="1959428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2F408FE-14F9-F046-8682-64B4BB3772A4}"/>
                  </a:ext>
                </a:extLst>
              </p:cNvPr>
              <p:cNvCxnSpPr/>
              <p:nvPr/>
            </p:nvCxnSpPr>
            <p:spPr>
              <a:xfrm>
                <a:off x="-86823" y="1469571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4837F8C-A938-8041-9A62-E4E9CA939A21}"/>
                  </a:ext>
                </a:extLst>
              </p:cNvPr>
              <p:cNvCxnSpPr/>
              <p:nvPr/>
            </p:nvCxnSpPr>
            <p:spPr>
              <a:xfrm>
                <a:off x="-86823" y="979714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E12860E-2D6A-014F-9C9C-C138AC2C984B}"/>
                  </a:ext>
                </a:extLst>
              </p:cNvPr>
              <p:cNvCxnSpPr/>
              <p:nvPr/>
            </p:nvCxnSpPr>
            <p:spPr>
              <a:xfrm>
                <a:off x="-79947" y="0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DB87082-B96D-B240-A941-E44E626F37D3}"/>
                  </a:ext>
                </a:extLst>
              </p:cNvPr>
              <p:cNvCxnSpPr/>
              <p:nvPr/>
            </p:nvCxnSpPr>
            <p:spPr>
              <a:xfrm>
                <a:off x="-86823" y="3918856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C265694-B752-9C46-AEE3-37CAFA44F092}"/>
                  </a:ext>
                </a:extLst>
              </p:cNvPr>
              <p:cNvCxnSpPr/>
              <p:nvPr/>
            </p:nvCxnSpPr>
            <p:spPr>
              <a:xfrm>
                <a:off x="-86823" y="4408713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E7EED6-5821-E44A-9C3D-ED39DF741FED}"/>
                  </a:ext>
                </a:extLst>
              </p:cNvPr>
              <p:cNvCxnSpPr/>
              <p:nvPr/>
            </p:nvCxnSpPr>
            <p:spPr>
              <a:xfrm>
                <a:off x="-86823" y="4898570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1B9605B-1DD3-854E-812F-088E2AEB8BD9}"/>
                  </a:ext>
                </a:extLst>
              </p:cNvPr>
              <p:cNvCxnSpPr/>
              <p:nvPr/>
            </p:nvCxnSpPr>
            <p:spPr>
              <a:xfrm>
                <a:off x="-86823" y="5388427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E8EB955-3D95-6042-B462-E96C4415265C}"/>
                  </a:ext>
                </a:extLst>
              </p:cNvPr>
              <p:cNvCxnSpPr/>
              <p:nvPr/>
            </p:nvCxnSpPr>
            <p:spPr>
              <a:xfrm>
                <a:off x="-86823" y="5878284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F7169F4-B995-3141-8D66-DB29CC1EC93A}"/>
                  </a:ext>
                </a:extLst>
              </p:cNvPr>
              <p:cNvCxnSpPr/>
              <p:nvPr/>
            </p:nvCxnSpPr>
            <p:spPr>
              <a:xfrm>
                <a:off x="-86823" y="6368141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819BB4D-51E4-C142-A3D2-E36621EECCD3}"/>
                  </a:ext>
                </a:extLst>
              </p:cNvPr>
              <p:cNvCxnSpPr/>
              <p:nvPr/>
            </p:nvCxnSpPr>
            <p:spPr>
              <a:xfrm>
                <a:off x="-86823" y="6858000"/>
                <a:ext cx="1254492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A3740E-539D-4B4E-8784-20EB988B3AD5}"/>
                </a:ext>
              </a:extLst>
            </p:cNvPr>
            <p:cNvGrpSpPr/>
            <p:nvPr/>
          </p:nvGrpSpPr>
          <p:grpSpPr>
            <a:xfrm>
              <a:off x="1550" y="-290915"/>
              <a:ext cx="12184153" cy="7412152"/>
              <a:chOff x="1550" y="-342898"/>
              <a:chExt cx="12184153" cy="758190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7CD4878-2302-8845-967F-0D7C28E6ECDC}"/>
                  </a:ext>
                </a:extLst>
              </p:cNvPr>
              <p:cNvCxnSpPr/>
              <p:nvPr/>
            </p:nvCxnSpPr>
            <p:spPr>
              <a:xfrm rot="5400000">
                <a:off x="498526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204EDE5-E824-7D47-8FFE-0646CCF93A66}"/>
                  </a:ext>
                </a:extLst>
              </p:cNvPr>
              <p:cNvCxnSpPr/>
              <p:nvPr/>
            </p:nvCxnSpPr>
            <p:spPr>
              <a:xfrm rot="5400000">
                <a:off x="5472630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8AE620C-6D8C-D444-955E-93D019141102}"/>
                  </a:ext>
                </a:extLst>
              </p:cNvPr>
              <p:cNvCxnSpPr/>
              <p:nvPr/>
            </p:nvCxnSpPr>
            <p:spPr>
              <a:xfrm rot="5400000">
                <a:off x="5959996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84006A-0823-6245-816B-3C1A1732EB41}"/>
                  </a:ext>
                </a:extLst>
              </p:cNvPr>
              <p:cNvCxnSpPr/>
              <p:nvPr/>
            </p:nvCxnSpPr>
            <p:spPr>
              <a:xfrm rot="5400000">
                <a:off x="6447362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0BA2F3-FC9C-704F-B270-29594BC8E76F}"/>
                  </a:ext>
                </a:extLst>
              </p:cNvPr>
              <p:cNvCxnSpPr/>
              <p:nvPr/>
            </p:nvCxnSpPr>
            <p:spPr>
              <a:xfrm rot="5400000">
                <a:off x="6934728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9DD899-3F59-594F-BE79-55F640E5E701}"/>
                  </a:ext>
                </a:extLst>
              </p:cNvPr>
              <p:cNvCxnSpPr/>
              <p:nvPr/>
            </p:nvCxnSpPr>
            <p:spPr>
              <a:xfrm rot="5400000">
                <a:off x="742209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DA15801-F46B-CA47-A50F-CEDBD596DBC7}"/>
                  </a:ext>
                </a:extLst>
              </p:cNvPr>
              <p:cNvCxnSpPr/>
              <p:nvPr/>
            </p:nvCxnSpPr>
            <p:spPr>
              <a:xfrm rot="5400000">
                <a:off x="7909460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8FA644-829D-4B46-A403-DE191EEC57BE}"/>
                  </a:ext>
                </a:extLst>
              </p:cNvPr>
              <p:cNvCxnSpPr/>
              <p:nvPr/>
            </p:nvCxnSpPr>
            <p:spPr>
              <a:xfrm rot="5400000">
                <a:off x="8396829" y="3450130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34BE73-837F-4347-82FF-9ECA4AE02CE7}"/>
                  </a:ext>
                </a:extLst>
              </p:cNvPr>
              <p:cNvCxnSpPr/>
              <p:nvPr/>
            </p:nvCxnSpPr>
            <p:spPr>
              <a:xfrm rot="5400000">
                <a:off x="4497898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D9401F-8DBE-914C-AAB9-4DE5D2C8D2BC}"/>
                  </a:ext>
                </a:extLst>
              </p:cNvPr>
              <p:cNvCxnSpPr/>
              <p:nvPr/>
            </p:nvCxnSpPr>
            <p:spPr>
              <a:xfrm rot="5400000">
                <a:off x="4010532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23BF749-9B2F-5C45-AD5D-6FB63C7C25A7}"/>
                  </a:ext>
                </a:extLst>
              </p:cNvPr>
              <p:cNvCxnSpPr/>
              <p:nvPr/>
            </p:nvCxnSpPr>
            <p:spPr>
              <a:xfrm rot="5400000">
                <a:off x="3523166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93EF36-9B5A-1646-8C35-0956AD8CF121}"/>
                  </a:ext>
                </a:extLst>
              </p:cNvPr>
              <p:cNvCxnSpPr/>
              <p:nvPr/>
            </p:nvCxnSpPr>
            <p:spPr>
              <a:xfrm rot="5400000">
                <a:off x="3035800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99792C-A80B-D64F-92F1-934BA5087655}"/>
                  </a:ext>
                </a:extLst>
              </p:cNvPr>
              <p:cNvCxnSpPr/>
              <p:nvPr/>
            </p:nvCxnSpPr>
            <p:spPr>
              <a:xfrm rot="5400000">
                <a:off x="254843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A46E1F-4A6C-454C-BBD8-FE5B78C79697}"/>
                  </a:ext>
                </a:extLst>
              </p:cNvPr>
              <p:cNvCxnSpPr/>
              <p:nvPr/>
            </p:nvCxnSpPr>
            <p:spPr>
              <a:xfrm rot="5400000">
                <a:off x="2061068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366BF57-A70B-4247-9890-7CCAD2F54875}"/>
                  </a:ext>
                </a:extLst>
              </p:cNvPr>
              <p:cNvCxnSpPr/>
              <p:nvPr/>
            </p:nvCxnSpPr>
            <p:spPr>
              <a:xfrm rot="5400000">
                <a:off x="1573702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498FEF-8621-D84B-9FA6-192B37E4A506}"/>
                  </a:ext>
                </a:extLst>
              </p:cNvPr>
              <p:cNvCxnSpPr/>
              <p:nvPr/>
            </p:nvCxnSpPr>
            <p:spPr>
              <a:xfrm rot="5400000">
                <a:off x="-1837860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832FB-9B83-BD49-B778-AD3ED914D7DD}"/>
                  </a:ext>
                </a:extLst>
              </p:cNvPr>
              <p:cNvCxnSpPr/>
              <p:nvPr/>
            </p:nvCxnSpPr>
            <p:spPr>
              <a:xfrm rot="5400000">
                <a:off x="-135049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3E40CA9-403F-1A47-A1CA-EE86A1F3CB42}"/>
                  </a:ext>
                </a:extLst>
              </p:cNvPr>
              <p:cNvCxnSpPr/>
              <p:nvPr/>
            </p:nvCxnSpPr>
            <p:spPr>
              <a:xfrm rot="5400000">
                <a:off x="-863128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AA9CFD0-5887-6B44-9A31-B0BF8207DE86}"/>
                  </a:ext>
                </a:extLst>
              </p:cNvPr>
              <p:cNvCxnSpPr/>
              <p:nvPr/>
            </p:nvCxnSpPr>
            <p:spPr>
              <a:xfrm rot="5400000">
                <a:off x="-375762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57EA05-F930-0A45-BEF8-3D3C568A1276}"/>
                  </a:ext>
                </a:extLst>
              </p:cNvPr>
              <p:cNvCxnSpPr/>
              <p:nvPr/>
            </p:nvCxnSpPr>
            <p:spPr>
              <a:xfrm rot="5400000">
                <a:off x="11160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82461CB-60CF-3B45-85D8-282FE2BE7572}"/>
                  </a:ext>
                </a:extLst>
              </p:cNvPr>
              <p:cNvCxnSpPr/>
              <p:nvPr/>
            </p:nvCxnSpPr>
            <p:spPr>
              <a:xfrm rot="5400000">
                <a:off x="598970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53666C-BFEC-124B-8916-E9F084D79020}"/>
                  </a:ext>
                </a:extLst>
              </p:cNvPr>
              <p:cNvCxnSpPr/>
              <p:nvPr/>
            </p:nvCxnSpPr>
            <p:spPr>
              <a:xfrm rot="5400000">
                <a:off x="1086336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3980D30-7156-6149-BF31-BEBE9D959524}"/>
                  </a:ext>
                </a:extLst>
              </p:cNvPr>
              <p:cNvCxnSpPr/>
              <p:nvPr/>
            </p:nvCxnSpPr>
            <p:spPr>
              <a:xfrm rot="5400000">
                <a:off x="-2325226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41AA2F1-A677-1947-80BE-0A82B8A372DE}"/>
                  </a:ext>
                </a:extLst>
              </p:cNvPr>
              <p:cNvCxnSpPr/>
              <p:nvPr/>
            </p:nvCxnSpPr>
            <p:spPr>
              <a:xfrm rot="5400000">
                <a:off x="-2812592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8998B4-B74D-7D48-ACBD-99C032935511}"/>
                  </a:ext>
                </a:extLst>
              </p:cNvPr>
              <p:cNvCxnSpPr/>
              <p:nvPr/>
            </p:nvCxnSpPr>
            <p:spPr>
              <a:xfrm rot="5400000">
                <a:off x="-3299958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96DCD3-68B9-2643-86BE-9810D8CF52C4}"/>
                  </a:ext>
                </a:extLst>
              </p:cNvPr>
              <p:cNvCxnSpPr/>
              <p:nvPr/>
            </p:nvCxnSpPr>
            <p:spPr>
              <a:xfrm rot="5400000">
                <a:off x="-3787324" y="3445976"/>
                <a:ext cx="75777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592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C5B4B-FAE3-466D-A25A-EB89FFDF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BF21-C6D9-4A3A-B2A2-A5DBAFB8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AD4-C10A-40BC-92A3-93FEB929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4F6D-04A7-4794-8201-2223B83E8603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9F8-CB33-4ECD-A8B9-71BCF1C3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7A1F-E70E-4E16-8B13-592FD550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E7A1-AD55-4CA9-94A9-898F91B0D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3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60DE5-1343-B840-AFB5-4BE61334C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521" y="2420068"/>
            <a:ext cx="5948329" cy="1433797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Blacksmith Squad</a:t>
            </a:r>
          </a:p>
          <a:p>
            <a:r>
              <a:rPr lang="en-US" dirty="0">
                <a:latin typeface="Roboto" panose="02000000000000000000" pitchFamily="2" charset="0"/>
                <a:ea typeface="Roboto"/>
              </a:rPr>
              <a:t>Showcase Sprint 15</a:t>
            </a:r>
            <a:endParaRPr lang="en-US" dirty="0">
              <a:latin typeface="Roboto"/>
              <a:ea typeface="Roboto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28425CA-DBF5-8E49-89F7-71DA2988245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02" r="402"/>
          <a:stretch/>
        </p:blipFill>
        <p:spPr>
          <a:custGeom>
            <a:avLst/>
            <a:gdLst>
              <a:gd name="connsiteX0" fmla="*/ 0 w 4381177"/>
              <a:gd name="connsiteY0" fmla="*/ 0 h 3928308"/>
              <a:gd name="connsiteX1" fmla="*/ 4381177 w 4381177"/>
              <a:gd name="connsiteY1" fmla="*/ 0 h 3928308"/>
              <a:gd name="connsiteX2" fmla="*/ 4381177 w 4381177"/>
              <a:gd name="connsiteY2" fmla="*/ 975558 h 3928308"/>
              <a:gd name="connsiteX3" fmla="*/ 3400095 w 4381177"/>
              <a:gd name="connsiteY3" fmla="*/ 975558 h 3928308"/>
              <a:gd name="connsiteX4" fmla="*/ 3400095 w 4381177"/>
              <a:gd name="connsiteY4" fmla="*/ 1480383 h 3928308"/>
              <a:gd name="connsiteX5" fmla="*/ 4381177 w 4381177"/>
              <a:gd name="connsiteY5" fmla="*/ 1480383 h 3928308"/>
              <a:gd name="connsiteX6" fmla="*/ 4381177 w 4381177"/>
              <a:gd name="connsiteY6" fmla="*/ 3928308 h 3928308"/>
              <a:gd name="connsiteX7" fmla="*/ 0 w 4381177"/>
              <a:gd name="connsiteY7" fmla="*/ 3928308 h 392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1177" h="3928308">
                <a:moveTo>
                  <a:pt x="0" y="0"/>
                </a:moveTo>
                <a:lnTo>
                  <a:pt x="4381177" y="0"/>
                </a:lnTo>
                <a:lnTo>
                  <a:pt x="4381177" y="975558"/>
                </a:lnTo>
                <a:lnTo>
                  <a:pt x="3400095" y="975558"/>
                </a:lnTo>
                <a:lnTo>
                  <a:pt x="3400095" y="1480383"/>
                </a:lnTo>
                <a:lnTo>
                  <a:pt x="4381177" y="1480383"/>
                </a:lnTo>
                <a:lnTo>
                  <a:pt x="4381177" y="3928308"/>
                </a:lnTo>
                <a:lnTo>
                  <a:pt x="0" y="392830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62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572476-AE30-CD46-B746-214F3062D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9A9A3473-5C32-3842-A485-8C1DB958E5CA}"/>
              </a:ext>
            </a:extLst>
          </p:cNvPr>
          <p:cNvGraphicFramePr>
            <a:graphicFrameLocks noGrp="1"/>
          </p:cNvGraphicFramePr>
          <p:nvPr>
            <p:ph type="tbl" sz="quarter" idx="21"/>
            <p:extLst>
              <p:ext uri="{D42A27DB-BD31-4B8C-83A1-F6EECF244321}">
                <p14:modId xmlns:p14="http://schemas.microsoft.com/office/powerpoint/2010/main" val="3199824414"/>
              </p:ext>
            </p:extLst>
          </p:nvPr>
        </p:nvGraphicFramePr>
        <p:xfrm>
          <a:off x="687387" y="1109198"/>
          <a:ext cx="10817226" cy="4300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425">
                  <a:extLst>
                    <a:ext uri="{9D8B030D-6E8A-4147-A177-3AD203B41FA5}">
                      <a16:colId xmlns:a16="http://schemas.microsoft.com/office/drawing/2014/main" val="1905186777"/>
                    </a:ext>
                  </a:extLst>
                </a:gridCol>
                <a:gridCol w="3684059">
                  <a:extLst>
                    <a:ext uri="{9D8B030D-6E8A-4147-A177-3AD203B41FA5}">
                      <a16:colId xmlns:a16="http://schemas.microsoft.com/office/drawing/2014/main" val="138076226"/>
                    </a:ext>
                  </a:extLst>
                </a:gridCol>
                <a:gridCol w="3605742">
                  <a:extLst>
                    <a:ext uri="{9D8B030D-6E8A-4147-A177-3AD203B41FA5}">
                      <a16:colId xmlns:a16="http://schemas.microsoft.com/office/drawing/2014/main" val="1367363286"/>
                    </a:ext>
                  </a:extLst>
                </a:gridCol>
              </a:tblGrid>
              <a:tr h="374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Items</a:t>
                      </a: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PIC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43197"/>
                  </a:ext>
                </a:extLst>
              </a:tr>
              <a:tr h="71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Introduction &amp; Objectives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NZ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Opening remarks – 2 Mins </a:t>
                      </a:r>
                      <a:endParaRPr lang="en-US" b="0" i="0">
                        <a:latin typeface="Roboto Light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Mamta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05479"/>
                  </a:ext>
                </a:extLst>
              </a:tr>
              <a:tr h="1767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Demo – Development Work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Flowable integration with User Access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Live Demo of User Approval Flow</a:t>
                      </a:r>
                      <a:b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Task List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Seaman Shih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65149"/>
                  </a:ext>
                </a:extLst>
              </a:tr>
              <a:tr h="71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Upcoming Sprints &amp; Challenges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Upcoming Sprints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Challenges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>
                        <a:latin typeface="Roboto Light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59895"/>
                  </a:ext>
                </a:extLst>
              </a:tr>
              <a:tr h="71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Questions &amp; Feedback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/>
                          <a:ea typeface="Roboto Light"/>
                          <a:cs typeface="+mn-cs"/>
                        </a:rPr>
                        <a:t>Q&amp;A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60E45"/>
                          </a:solidFill>
                          <a:effectLst/>
                          <a:uLnTx/>
                          <a:uFillTx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Any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97207"/>
                  </a:ext>
                </a:extLst>
              </a:tr>
            </a:tbl>
          </a:graphicData>
        </a:graphic>
      </p:graphicFrame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E6FA3DE-9F2B-4D63-9F5C-CDC4DA02BA35}"/>
              </a:ext>
            </a:extLst>
          </p:cNvPr>
          <p:cNvSpPr txBox="1">
            <a:spLocks/>
          </p:cNvSpPr>
          <p:nvPr/>
        </p:nvSpPr>
        <p:spPr>
          <a:xfrm>
            <a:off x="1973990" y="65295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Blacksmith Showcase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22450-6FD8-CF4D-B813-FD9B89FE5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NZ" dirty="0"/>
              <a:t>Sprint 15 Goal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2A2D332-F74C-4A81-9AFA-C6D34A315AA0}"/>
              </a:ext>
            </a:extLst>
          </p:cNvPr>
          <p:cNvSpPr txBox="1">
            <a:spLocks/>
          </p:cNvSpPr>
          <p:nvPr/>
        </p:nvSpPr>
        <p:spPr>
          <a:xfrm>
            <a:off x="1973990" y="65295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Blacksmith Showcase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2B28A-2D5C-4089-AB87-34BFFC59DF36}"/>
              </a:ext>
            </a:extLst>
          </p:cNvPr>
          <p:cNvSpPr txBox="1"/>
          <p:nvPr/>
        </p:nvSpPr>
        <p:spPr>
          <a:xfrm>
            <a:off x="1030051" y="1105287"/>
            <a:ext cx="11384589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Show integration of zoom video with application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Basic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Sentiment Analysis integration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Sherpa Service Integration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Support of Pop Up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Different interface for customer and agent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Integration of a Web Form to capture Customer Car Details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 Pop Up on customer side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Product/Plan suggestion on Customer and Agent screen (In Progress)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4ECB0-CBF4-F545-9B31-507C3956A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0BF7B43-81E1-1046-8555-EA09CAA9C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680" y="2137303"/>
            <a:ext cx="5090160" cy="3034174"/>
          </a:xfrm>
        </p:spPr>
        <p:txBody>
          <a:bodyPr/>
          <a:lstStyle/>
          <a:p>
            <a:r>
              <a:rPr lang="en-US" dirty="0"/>
              <a:t>Live Demo by</a:t>
            </a:r>
          </a:p>
          <a:p>
            <a:r>
              <a:rPr lang="en-US" b="1" dirty="0">
                <a:latin typeface="Roboto" pitchFamily="2" charset="0"/>
                <a:ea typeface="Roboto" pitchFamily="2" charset="0"/>
              </a:rPr>
              <a:t>Seaman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70E19-74D1-6C4F-B2AE-B1087156B5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384" r="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74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07034-4898-0344-9C6A-CE58B4812478}"/>
              </a:ext>
            </a:extLst>
          </p:cNvPr>
          <p:cNvSpPr/>
          <p:nvPr/>
        </p:nvSpPr>
        <p:spPr>
          <a:xfrm>
            <a:off x="723899" y="1007436"/>
            <a:ext cx="11123542" cy="609407"/>
          </a:xfrm>
          <a:prstGeom prst="rect">
            <a:avLst/>
          </a:prstGeom>
          <a:solidFill>
            <a:srgbClr val="181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CEBEA-A8F9-644C-BA52-58CC9DB7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834" y="479765"/>
            <a:ext cx="1931607" cy="389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630A55-45F5-B443-B34E-7BA2D97DC675}"/>
              </a:ext>
            </a:extLst>
          </p:cNvPr>
          <p:cNvSpPr/>
          <p:nvPr/>
        </p:nvSpPr>
        <p:spPr>
          <a:xfrm>
            <a:off x="711299" y="447861"/>
            <a:ext cx="465536" cy="452860"/>
          </a:xfrm>
          <a:prstGeom prst="rect">
            <a:avLst/>
          </a:prstGeom>
          <a:solidFill>
            <a:srgbClr val="00C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74320" rIns="27432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1200" cap="none" spc="0" normalizeH="0" baseline="0" noProof="0">
              <a:ln>
                <a:noFill/>
              </a:ln>
              <a:solidFill>
                <a:srgbClr val="68479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94C15-D8DF-1F4A-837B-7C233DA01E70}"/>
              </a:ext>
            </a:extLst>
          </p:cNvPr>
          <p:cNvSpPr/>
          <p:nvPr/>
        </p:nvSpPr>
        <p:spPr>
          <a:xfrm>
            <a:off x="847307" y="1095544"/>
            <a:ext cx="6325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Zoom Integration with Agent Portal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A546F-521C-43AC-8E1F-B0E68915755E}"/>
              </a:ext>
            </a:extLst>
          </p:cNvPr>
          <p:cNvSpPr/>
          <p:nvPr/>
        </p:nvSpPr>
        <p:spPr>
          <a:xfrm>
            <a:off x="149717" y="449949"/>
            <a:ext cx="465536" cy="452860"/>
          </a:xfrm>
          <a:prstGeom prst="rect">
            <a:avLst/>
          </a:prstGeom>
          <a:solidFill>
            <a:srgbClr val="18184C"/>
          </a:solidFill>
          <a:ln>
            <a:solidFill>
              <a:srgbClr val="181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u="none" strike="noStrike" kern="1200" cap="none" spc="0" normalizeH="0" baseline="0" noProof="0">
              <a:ln>
                <a:noFill/>
              </a:ln>
              <a:solidFill>
                <a:srgbClr val="18184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BB99-7364-462F-838E-EE7DF75173D6}"/>
              </a:ext>
            </a:extLst>
          </p:cNvPr>
          <p:cNvSpPr/>
          <p:nvPr/>
        </p:nvSpPr>
        <p:spPr>
          <a:xfrm>
            <a:off x="615253" y="3797128"/>
            <a:ext cx="10885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4F3B-8DF4-4524-A343-8CDA373484F4}"/>
              </a:ext>
            </a:extLst>
          </p:cNvPr>
          <p:cNvSpPr txBox="1"/>
          <p:nvPr/>
        </p:nvSpPr>
        <p:spPr>
          <a:xfrm>
            <a:off x="807411" y="1669254"/>
            <a:ext cx="11384589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Show integration of zoom video with application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Audio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Video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Screen Share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Sentiment Analysis integration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Capture customer video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Break down of sentiment over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Sherpa Service Integration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Questionnaire Button on agent side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Form pop up on customer side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Show response on agent side along with customer response of questions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Integration of a Web Form to capture Customer Car Details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Form Pop Up on customer side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Product/Plan suggestion on Customer and Agent screen (In Progress)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22450-6FD8-CF4D-B813-FD9B89FE5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NZ"/>
              <a:t>Upcoming Sprint Goals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A594784-B90B-49D8-8535-6A9D0B1D0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668502"/>
              </p:ext>
            </p:extLst>
          </p:nvPr>
        </p:nvGraphicFramePr>
        <p:xfrm>
          <a:off x="498475" y="1218869"/>
          <a:ext cx="11124309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337BB8-6E2B-40FE-BBF2-9EA24A0A93C4}"/>
              </a:ext>
            </a:extLst>
          </p:cNvPr>
          <p:cNvSpPr txBox="1">
            <a:spLocks/>
          </p:cNvSpPr>
          <p:nvPr/>
        </p:nvSpPr>
        <p:spPr>
          <a:xfrm>
            <a:off x="1973990" y="6529532"/>
            <a:ext cx="9187959" cy="14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CRMZ Showcase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9"/>
          <p:cNvSpPr/>
          <p:nvPr/>
        </p:nvSpPr>
        <p:spPr>
          <a:xfrm>
            <a:off x="-2684" y="447860"/>
            <a:ext cx="465538" cy="452861"/>
          </a:xfrm>
          <a:prstGeom prst="rect">
            <a:avLst/>
          </a:prstGeom>
          <a:solidFill>
            <a:srgbClr val="18184C"/>
          </a:solidFill>
          <a:ln w="25400">
            <a:solidFill>
              <a:srgbClr val="18184C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684796"/>
                </a:solidFill>
              </a:defRPr>
            </a:pPr>
            <a:endParaRPr/>
          </a:p>
        </p:txBody>
      </p:sp>
      <p:grpSp>
        <p:nvGrpSpPr>
          <p:cNvPr id="304" name="Group 4"/>
          <p:cNvGrpSpPr/>
          <p:nvPr/>
        </p:nvGrpSpPr>
        <p:grpSpPr>
          <a:xfrm>
            <a:off x="9753599" y="418872"/>
            <a:ext cx="2098969" cy="510836"/>
            <a:chOff x="0" y="0"/>
            <a:chExt cx="2098967" cy="510835"/>
          </a:xfrm>
        </p:grpSpPr>
        <p:sp>
          <p:nvSpPr>
            <p:cNvPr id="302" name="Rectangle 1"/>
            <p:cNvSpPr/>
            <p:nvPr/>
          </p:nvSpPr>
          <p:spPr>
            <a:xfrm>
              <a:off x="-1" y="-1"/>
              <a:ext cx="2098969" cy="5108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3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3" y="60891"/>
              <a:ext cx="1931606" cy="389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5" name="TextBox 3"/>
          <p:cNvSpPr txBox="1"/>
          <p:nvPr/>
        </p:nvSpPr>
        <p:spPr>
          <a:xfrm>
            <a:off x="609600" y="1898301"/>
            <a:ext cx="104394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endParaRPr/>
          </a:p>
          <a:p>
            <a:pPr algn="ctr">
              <a:defRPr sz="6000" b="1">
                <a:solidFill>
                  <a:srgbClr val="FFFFFF"/>
                </a:solidFill>
              </a:defRPr>
            </a:pPr>
            <a:r>
              <a:t>Questions &amp; </a:t>
            </a:r>
            <a:r>
              <a:rPr lang="en-IN"/>
              <a:t>Feedback</a:t>
            </a:r>
            <a: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830372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itle — Graphic device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— photo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page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r pages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 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imple key point slide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End slide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GRID ONLY _do not display">
  <a:themeElements>
    <a:clrScheme name="boltech">
      <a:dk1>
        <a:srgbClr val="FFFFFF"/>
      </a:dk1>
      <a:lt1>
        <a:srgbClr val="160E45"/>
      </a:lt1>
      <a:dk2>
        <a:srgbClr val="FFFFFF"/>
      </a:dk2>
      <a:lt2>
        <a:srgbClr val="00B9C7"/>
      </a:lt2>
      <a:accent1>
        <a:srgbClr val="E2D900"/>
      </a:accent1>
      <a:accent2>
        <a:srgbClr val="66D6DD"/>
      </a:accent2>
      <a:accent3>
        <a:srgbClr val="CCF1F3"/>
      </a:accent3>
      <a:accent4>
        <a:srgbClr val="746F95"/>
      </a:accent4>
      <a:accent5>
        <a:srgbClr val="D1CFDC"/>
      </a:accent5>
      <a:accent6>
        <a:srgbClr val="F9F7CC"/>
      </a:accent6>
      <a:hlink>
        <a:srgbClr val="00B9C7"/>
      </a:hlink>
      <a:folHlink>
        <a:srgbClr val="00B9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76CC754E033438D035E18B9B006E8" ma:contentTypeVersion="2" ma:contentTypeDescription="Create a new document." ma:contentTypeScope="" ma:versionID="7ee3d14b779baac31438478934df0bc2">
  <xsd:schema xmlns:xsd="http://www.w3.org/2001/XMLSchema" xmlns:xs="http://www.w3.org/2001/XMLSchema" xmlns:p="http://schemas.microsoft.com/office/2006/metadata/properties" xmlns:ns2="26f8379a-a567-4c98-9cc4-4d7b8d773991" targetNamespace="http://schemas.microsoft.com/office/2006/metadata/properties" ma:root="true" ma:fieldsID="18bf24bd492dbd4fe28b14549247f93d" ns2:_="">
    <xsd:import namespace="26f8379a-a567-4c98-9cc4-4d7b8d7739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8379a-a567-4c98-9cc4-4d7b8d773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11DC22-B8B6-4274-B45D-51FB6F4D3A5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6f8379a-a567-4c98-9cc4-4d7b8d773991"/>
  </ds:schemaRefs>
</ds:datastoreItem>
</file>

<file path=customXml/itemProps2.xml><?xml version="1.0" encoding="utf-8"?>
<ds:datastoreItem xmlns:ds="http://schemas.openxmlformats.org/officeDocument/2006/customXml" ds:itemID="{30B1A4FA-B52E-4AB0-9FFB-5894E7256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9E98D-6498-4964-9F47-C3DAA4308824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229</Words>
  <Application>Microsoft Office PowerPoint</Application>
  <PresentationFormat>Widescreen</PresentationFormat>
  <Paragraphs>62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Title — Graphic device</vt:lpstr>
      <vt:lpstr>Title — photo</vt:lpstr>
      <vt:lpstr>Contents page</vt:lpstr>
      <vt:lpstr>Divider pages</vt:lpstr>
      <vt:lpstr>Content </vt:lpstr>
      <vt:lpstr>Simple key point slide</vt:lpstr>
      <vt:lpstr>End slide</vt:lpstr>
      <vt:lpstr>GRID ONLY _do not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bolttech</dc:creator>
  <cp:keywords/>
  <dc:description/>
  <cp:lastModifiedBy>Naman Chopra</cp:lastModifiedBy>
  <cp:revision>2</cp:revision>
  <dcterms:created xsi:type="dcterms:W3CDTF">2020-05-17T22:11:21Z</dcterms:created>
  <dcterms:modified xsi:type="dcterms:W3CDTF">2021-12-16T05:29:21Z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0x010100B6E76CC754E033438D035E18B9B006E8</vt:lpwstr>
  </property>
</Properties>
</file>