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642" r:id="rId2"/>
    <p:sldId id="2652" r:id="rId3"/>
    <p:sldId id="269" r:id="rId4"/>
    <p:sldId id="287" r:id="rId5"/>
    <p:sldId id="262" r:id="rId6"/>
    <p:sldId id="2653" r:id="rId7"/>
    <p:sldId id="2649" r:id="rId8"/>
    <p:sldId id="2654"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99"/>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606AA-4FD6-7E47-ACC3-9596031F95C6}" v="15" dt="2021-08-23T12:34:54.965"/>
    <p1510:client id="{E54D8720-F75F-C27A-2F64-A793B2AA80A2}" v="32" dt="2021-08-23T12:22:50.500"/>
    <p1510:client id="{F83AEC41-FDBD-5316-CB85-4EDF3E1DE619}" v="2" dt="2021-08-23T12:23:16.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84" autoAdjust="0"/>
    <p:restoredTop sz="94660"/>
  </p:normalViewPr>
  <p:slideViewPr>
    <p:cSldViewPr snapToGrid="0">
      <p:cViewPr varScale="1">
        <p:scale>
          <a:sx n="118" d="100"/>
          <a:sy n="118" d="100"/>
        </p:scale>
        <p:origin x="216" y="32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4EFF4-39FA-4879-930D-63DC827FD598}" type="datetimeFigureOut">
              <a:rPr lang="en-US" smtClean="0"/>
              <a:t>8/23/21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98CA9-0254-4A25-941D-95A613CF45FF}" type="slidenum">
              <a:rPr lang="en-US" smtClean="0"/>
              <a:t>‹#›</a:t>
            </a:fld>
            <a:endParaRPr lang="en-US"/>
          </a:p>
        </p:txBody>
      </p:sp>
    </p:spTree>
    <p:extLst>
      <p:ext uri="{BB962C8B-B14F-4D97-AF65-F5344CB8AC3E}">
        <p14:creationId xmlns:p14="http://schemas.microsoft.com/office/powerpoint/2010/main" val="103866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DA3646-B87C-D349-B3CD-49CF05164D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06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svg"/><Relationship Id="rId1" Type="http://schemas.openxmlformats.org/officeDocument/2006/relationships/slideMaster" Target="../slideMasters/slideMaster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1.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4754880"/>
          </a:xfrm>
          <a:prstGeom prst="rect">
            <a:avLst/>
          </a:prstGeom>
        </p:spPr>
      </p:pic>
      <p:sp>
        <p:nvSpPr>
          <p:cNvPr id="2" name="Title 1"/>
          <p:cNvSpPr>
            <a:spLocks noGrp="1"/>
          </p:cNvSpPr>
          <p:nvPr userDrawn="1">
            <p:ph type="ctrTitle" hasCustomPrompt="1"/>
          </p:nvPr>
        </p:nvSpPr>
        <p:spPr bwMode="black">
          <a:xfrm>
            <a:off x="419520" y="5040514"/>
            <a:ext cx="7918881" cy="492443"/>
          </a:xfrm>
        </p:spPr>
        <p:txBody>
          <a:bodyPr vert="horz" wrap="square" lIns="0" tIns="0" rIns="0" bIns="0" rtlCol="0" anchor="t" anchorCtr="0">
            <a:spAutoFit/>
          </a:bodyPr>
          <a:lstStyle>
            <a:lvl1pPr>
              <a:defRPr lang="en-IN" sz="3200" dirty="0"/>
            </a:lvl1pPr>
          </a:lstStyle>
          <a:p>
            <a:pPr lvl="0"/>
            <a:r>
              <a:rPr lang="en-US" dirty="0"/>
              <a:t>CLICK TO EDIT MASTER TITLE STYLE</a:t>
            </a:r>
            <a:endParaRPr lang="en-IN" dirty="0"/>
          </a:p>
        </p:txBody>
      </p:sp>
      <p:sp>
        <p:nvSpPr>
          <p:cNvPr id="3" name="Subtitle 2"/>
          <p:cNvSpPr>
            <a:spLocks noGrp="1"/>
          </p:cNvSpPr>
          <p:nvPr userDrawn="1">
            <p:ph type="subTitle" idx="1" hasCustomPrompt="1"/>
          </p:nvPr>
        </p:nvSpPr>
        <p:spPr bwMode="black">
          <a:xfrm>
            <a:off x="419520" y="5715799"/>
            <a:ext cx="7918881" cy="373372"/>
          </a:xfrm>
          <a:prstGeom prst="rect">
            <a:avLst/>
          </a:prstGeom>
          <a:noFill/>
        </p:spPr>
        <p:txBody>
          <a:bodyPr wrap="square">
            <a:spAutoFit/>
          </a:bodyPr>
          <a:lstStyle>
            <a:lvl1pPr marL="0" indent="0" algn="l">
              <a:buNone/>
              <a:defRPr sz="1800">
                <a:solidFill>
                  <a:schemeClr val="tx1">
                    <a:lumMod val="75000"/>
                    <a:lumOff val="2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8" name="Straight Connector 7"/>
          <p:cNvCxnSpPr/>
          <p:nvPr userDrawn="1"/>
        </p:nvCxnSpPr>
        <p:spPr>
          <a:xfrm>
            <a:off x="1524" y="4767308"/>
            <a:ext cx="12188952" cy="0"/>
          </a:xfrm>
          <a:prstGeom prst="line">
            <a:avLst/>
          </a:prstGeom>
          <a:ln w="28575">
            <a:solidFill>
              <a:srgbClr val="02A4EB"/>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1" y="4740641"/>
            <a:ext cx="12191999" cy="45719"/>
            <a:chOff x="1" y="3117273"/>
            <a:chExt cx="12191999" cy="45719"/>
          </a:xfrm>
        </p:grpSpPr>
        <p:sp>
          <p:nvSpPr>
            <p:cNvPr id="11" name="Rectangle 10"/>
            <p:cNvSpPr/>
            <p:nvPr userDrawn="1"/>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userDrawn="1"/>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
        <p:nvSpPr>
          <p:cNvPr id="17" name="TextBox 16">
            <a:extLst>
              <a:ext uri="{FF2B5EF4-FFF2-40B4-BE49-F238E27FC236}">
                <a16:creationId xmlns:a16="http://schemas.microsoft.com/office/drawing/2014/main" id="{457CA2AF-0516-EF4B-A6F5-C658244F1B38}"/>
              </a:ext>
            </a:extLst>
          </p:cNvPr>
          <p:cNvSpPr txBox="1"/>
          <p:nvPr userDrawn="1"/>
        </p:nvSpPr>
        <p:spPr>
          <a:xfrm>
            <a:off x="419520" y="6621568"/>
            <a:ext cx="3624041" cy="123111"/>
          </a:xfrm>
          <a:prstGeom prst="rect">
            <a:avLst/>
          </a:prstGeom>
          <a:noFill/>
        </p:spPr>
        <p:txBody>
          <a:bodyPr wrap="square" lIns="0" tIns="0" rIns="0" bIns="0" rtlCol="0">
            <a:spAutoFit/>
          </a:bodyPr>
          <a:lstStyle/>
          <a:p>
            <a:pPr algn="l"/>
            <a:r>
              <a:rPr lang="en-IN" sz="800" b="0" i="0" dirty="0">
                <a:solidFill>
                  <a:schemeClr val="tx1">
                    <a:lumMod val="75000"/>
                    <a:lumOff val="25000"/>
                  </a:schemeClr>
                </a:solidFill>
                <a:effectLst/>
                <a:latin typeface="Segoe UI" panose="020B0502040204020203" pitchFamily="34" charset="0"/>
              </a:rPr>
              <a:t>Copyright </a:t>
            </a:r>
            <a:r>
              <a:rPr lang="en-IN" sz="800" dirty="0">
                <a:solidFill>
                  <a:schemeClr val="tx1">
                    <a:lumMod val="75000"/>
                    <a:lumOff val="25000"/>
                  </a:schemeClr>
                </a:solidFill>
                <a:latin typeface="Arial" panose="020B0604020202020204" pitchFamily="34" charset="0"/>
                <a:cs typeface="Arial" panose="020B0604020202020204" pitchFamily="34" charset="0"/>
              </a:rPr>
              <a:t>©</a:t>
            </a:r>
            <a:r>
              <a:rPr lang="en-IN" sz="800" b="0" i="0" dirty="0">
                <a:solidFill>
                  <a:schemeClr val="tx1">
                    <a:lumMod val="75000"/>
                    <a:lumOff val="25000"/>
                  </a:schemeClr>
                </a:solidFill>
                <a:effectLst/>
                <a:latin typeface="Segoe UI" panose="020B0502040204020203" pitchFamily="34" charset="0"/>
              </a:rPr>
              <a:t> 2021 | PureSoftware. All rights reserved. </a:t>
            </a:r>
            <a:endParaRPr lang="en-IN" sz="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8" name="Picture 17" descr="Logo&#10;&#10;Description automatically generated">
            <a:extLst>
              <a:ext uri="{FF2B5EF4-FFF2-40B4-BE49-F238E27FC236}">
                <a16:creationId xmlns:a16="http://schemas.microsoft.com/office/drawing/2014/main" id="{C234017D-9DF1-1442-83E4-1DAF3360CD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6842" y="5195090"/>
            <a:ext cx="2133914" cy="1505397"/>
          </a:xfrm>
          <a:prstGeom prst="rect">
            <a:avLst/>
          </a:prstGeom>
        </p:spPr>
      </p:pic>
    </p:spTree>
    <p:extLst>
      <p:ext uri="{BB962C8B-B14F-4D97-AF65-F5344CB8AC3E}">
        <p14:creationId xmlns:p14="http://schemas.microsoft.com/office/powerpoint/2010/main" val="255956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01A8719-9779-4501-89FE-7CC4A37F495B}"/>
              </a:ext>
            </a:extLst>
          </p:cNvPr>
          <p:cNvSpPr/>
          <p:nvPr userDrawn="1"/>
        </p:nvSpPr>
        <p:spPr>
          <a:xfrm>
            <a:off x="-13648" y="4662329"/>
            <a:ext cx="12205648" cy="2195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7" name="Picture 16">
            <a:extLst>
              <a:ext uri="{FF2B5EF4-FFF2-40B4-BE49-F238E27FC236}">
                <a16:creationId xmlns:a16="http://schemas.microsoft.com/office/drawing/2014/main" id="{DD2556B1-A9FC-496E-BDFE-051B7EAA7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6980"/>
            <a:ext cx="12192000" cy="4680155"/>
          </a:xfrm>
          <a:prstGeom prst="rect">
            <a:avLst/>
          </a:prstGeom>
        </p:spPr>
      </p:pic>
      <p:grpSp>
        <p:nvGrpSpPr>
          <p:cNvPr id="10" name="Group 9"/>
          <p:cNvGrpSpPr/>
          <p:nvPr userDrawn="1"/>
        </p:nvGrpSpPr>
        <p:grpSpPr>
          <a:xfrm>
            <a:off x="1" y="4643618"/>
            <a:ext cx="12191999" cy="45719"/>
            <a:chOff x="1" y="3117273"/>
            <a:chExt cx="12191999" cy="45719"/>
          </a:xfrm>
        </p:grpSpPr>
        <p:sp>
          <p:nvSpPr>
            <p:cNvPr id="11" name="Rectangle 10"/>
            <p:cNvSpPr/>
            <p:nvPr userDrawn="1"/>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userDrawn="1"/>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
        <p:nvSpPr>
          <p:cNvPr id="16" name="Rectangle 15">
            <a:extLst>
              <a:ext uri="{FF2B5EF4-FFF2-40B4-BE49-F238E27FC236}">
                <a16:creationId xmlns:a16="http://schemas.microsoft.com/office/drawing/2014/main" id="{E7CA9CB2-182E-42D5-BE81-310DF8F6ABB7}"/>
              </a:ext>
            </a:extLst>
          </p:cNvPr>
          <p:cNvSpPr/>
          <p:nvPr userDrawn="1"/>
        </p:nvSpPr>
        <p:spPr>
          <a:xfrm>
            <a:off x="0" y="3906520"/>
            <a:ext cx="12192000" cy="755809"/>
          </a:xfrm>
          <a:prstGeom prst="rect">
            <a:avLst/>
          </a:prstGeom>
          <a:solidFill>
            <a:srgbClr val="002060">
              <a:alpha val="7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8" name="Group 17">
            <a:extLst>
              <a:ext uri="{FF2B5EF4-FFF2-40B4-BE49-F238E27FC236}">
                <a16:creationId xmlns:a16="http://schemas.microsoft.com/office/drawing/2014/main" id="{F94ED54E-7D64-4CA6-816C-A6318D47EADB}"/>
              </a:ext>
            </a:extLst>
          </p:cNvPr>
          <p:cNvGrpSpPr/>
          <p:nvPr userDrawn="1"/>
        </p:nvGrpSpPr>
        <p:grpSpPr>
          <a:xfrm>
            <a:off x="897244" y="4033555"/>
            <a:ext cx="10383083" cy="501739"/>
            <a:chOff x="897244" y="4101455"/>
            <a:chExt cx="10383083" cy="501739"/>
          </a:xfrm>
        </p:grpSpPr>
        <p:pic>
          <p:nvPicPr>
            <p:cNvPr id="19" name="Graphic 13">
              <a:extLst>
                <a:ext uri="{FF2B5EF4-FFF2-40B4-BE49-F238E27FC236}">
                  <a16:creationId xmlns:a16="http://schemas.microsoft.com/office/drawing/2014/main" id="{0DE89BAA-6AD3-4C86-AE2A-58941383F9C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70256" y="4113443"/>
              <a:ext cx="323200" cy="475462"/>
            </a:xfrm>
            <a:prstGeom prst="rect">
              <a:avLst/>
            </a:prstGeom>
          </p:spPr>
        </p:pic>
        <p:pic>
          <p:nvPicPr>
            <p:cNvPr id="20" name="Graphic 43">
              <a:extLst>
                <a:ext uri="{FF2B5EF4-FFF2-40B4-BE49-F238E27FC236}">
                  <a16:creationId xmlns:a16="http://schemas.microsoft.com/office/drawing/2014/main" id="{84C65FA0-2038-49B7-9A8D-FDCCE922E09D}"/>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7244" y="4101455"/>
              <a:ext cx="481943" cy="482445"/>
            </a:xfrm>
            <a:prstGeom prst="rect">
              <a:avLst/>
            </a:prstGeom>
          </p:spPr>
        </p:pic>
        <p:pic>
          <p:nvPicPr>
            <p:cNvPr id="21" name="Graphic 51">
              <a:extLst>
                <a:ext uri="{FF2B5EF4-FFF2-40B4-BE49-F238E27FC236}">
                  <a16:creationId xmlns:a16="http://schemas.microsoft.com/office/drawing/2014/main" id="{B8F66F23-31CE-45E6-9110-29854A66DDB6}"/>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044527" y="4124071"/>
              <a:ext cx="457179" cy="457688"/>
            </a:xfrm>
            <a:prstGeom prst="rect">
              <a:avLst/>
            </a:prstGeom>
          </p:spPr>
        </p:pic>
        <p:pic>
          <p:nvPicPr>
            <p:cNvPr id="22" name="Graphic 52">
              <a:extLst>
                <a:ext uri="{FF2B5EF4-FFF2-40B4-BE49-F238E27FC236}">
                  <a16:creationId xmlns:a16="http://schemas.microsoft.com/office/drawing/2014/main" id="{74FBBD0A-F28E-454C-A659-2924F8F2380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452777" y="4102813"/>
              <a:ext cx="492737" cy="493236"/>
            </a:xfrm>
            <a:prstGeom prst="rect">
              <a:avLst/>
            </a:prstGeom>
          </p:spPr>
        </p:pic>
        <p:pic>
          <p:nvPicPr>
            <p:cNvPr id="23" name="Graphic 58">
              <a:extLst>
                <a:ext uri="{FF2B5EF4-FFF2-40B4-BE49-F238E27FC236}">
                  <a16:creationId xmlns:a16="http://schemas.microsoft.com/office/drawing/2014/main" id="{9ADEA127-D475-440E-AB77-2AE5ABA61192}"/>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896585" y="4113443"/>
              <a:ext cx="506706" cy="472923"/>
            </a:xfrm>
            <a:prstGeom prst="rect">
              <a:avLst/>
            </a:prstGeom>
          </p:spPr>
        </p:pic>
        <p:pic>
          <p:nvPicPr>
            <p:cNvPr id="24" name="Graphic 59">
              <a:extLst>
                <a:ext uri="{FF2B5EF4-FFF2-40B4-BE49-F238E27FC236}">
                  <a16:creationId xmlns:a16="http://schemas.microsoft.com/office/drawing/2014/main" id="{E4894BAE-A35C-4DF7-A187-B02621887A41}"/>
                </a:ext>
              </a:extLst>
            </p:cNvPr>
            <p:cNvPicPr>
              <a:picLocks noChangeAspect="1"/>
            </p:cNvPicPr>
            <p:nvPr userDrawn="1"/>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0847912" y="4124071"/>
              <a:ext cx="432415" cy="425313"/>
            </a:xfrm>
            <a:prstGeom prst="rect">
              <a:avLst/>
            </a:prstGeom>
          </p:spPr>
        </p:pic>
        <p:pic>
          <p:nvPicPr>
            <p:cNvPr id="25" name="Graphic 61">
              <a:extLst>
                <a:ext uri="{FF2B5EF4-FFF2-40B4-BE49-F238E27FC236}">
                  <a16:creationId xmlns:a16="http://schemas.microsoft.com/office/drawing/2014/main" id="{4FCD9854-6E68-4F77-82CE-64FBBE6CE45F}"/>
                </a:ext>
              </a:extLst>
            </p:cNvPr>
            <p:cNvPicPr>
              <a:picLocks noChangeAspect="1"/>
            </p:cNvPicPr>
            <p:nvPr userDrawn="1"/>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2330258" y="4134701"/>
              <a:ext cx="488927" cy="439913"/>
            </a:xfrm>
            <a:prstGeom prst="rect">
              <a:avLst/>
            </a:prstGeom>
          </p:spPr>
        </p:pic>
        <p:pic>
          <p:nvPicPr>
            <p:cNvPr id="26" name="Graphic 63">
              <a:extLst>
                <a:ext uri="{FF2B5EF4-FFF2-40B4-BE49-F238E27FC236}">
                  <a16:creationId xmlns:a16="http://schemas.microsoft.com/office/drawing/2014/main" id="{397EA24D-F141-4B24-B9E5-A41ED05B9945}"/>
                </a:ext>
              </a:extLst>
            </p:cNvPr>
            <p:cNvPicPr>
              <a:picLocks noChangeAspect="1"/>
            </p:cNvPicPr>
            <p:nvPr userDrawn="1"/>
          </p:nvPicPr>
          <p:blipFill>
            <a:blip r:embed="rId17" cstate="email">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9354362" y="4128634"/>
              <a:ext cx="542480" cy="474560"/>
            </a:xfrm>
            <a:prstGeom prst="rect">
              <a:avLst/>
            </a:prstGeom>
          </p:spPr>
        </p:pic>
      </p:grpSp>
      <p:sp>
        <p:nvSpPr>
          <p:cNvPr id="31" name="Title 1">
            <a:extLst>
              <a:ext uri="{FF2B5EF4-FFF2-40B4-BE49-F238E27FC236}">
                <a16:creationId xmlns:a16="http://schemas.microsoft.com/office/drawing/2014/main" id="{D16C970B-E409-4245-944E-9E33CD0E742A}"/>
              </a:ext>
            </a:extLst>
          </p:cNvPr>
          <p:cNvSpPr>
            <a:spLocks noGrp="1"/>
          </p:cNvSpPr>
          <p:nvPr>
            <p:ph type="ctrTitle" hasCustomPrompt="1"/>
          </p:nvPr>
        </p:nvSpPr>
        <p:spPr bwMode="black">
          <a:xfrm>
            <a:off x="419520" y="5040514"/>
            <a:ext cx="7918881" cy="519501"/>
          </a:xfrm>
          <a:noFill/>
        </p:spPr>
        <p:txBody>
          <a:bodyPr wrap="square" anchor="t" anchorCtr="0">
            <a:spAutoFit/>
          </a:bodyPr>
          <a:lstStyle>
            <a:lvl1pPr algn="l">
              <a:lnSpc>
                <a:spcPct val="110000"/>
              </a:lnSpc>
              <a:spcBef>
                <a:spcPts val="100"/>
              </a:spcBef>
              <a:spcAft>
                <a:spcPts val="100"/>
              </a:spcAft>
              <a:defRPr sz="3200" b="1">
                <a:solidFill>
                  <a:schemeClr val="tx1">
                    <a:lumMod val="85000"/>
                    <a:lumOff val="15000"/>
                  </a:schemeClr>
                </a:solidFill>
                <a:latin typeface="Helvetica" pitchFamily="2" charset="0"/>
                <a:cs typeface="Arial" panose="020B0604020202020204" pitchFamily="34" charset="0"/>
              </a:defRPr>
            </a:lvl1pPr>
          </a:lstStyle>
          <a:p>
            <a:r>
              <a:rPr lang="en-US" dirty="0"/>
              <a:t>CLICK TO EDIT MASTER TITLE STYLE</a:t>
            </a:r>
            <a:endParaRPr lang="en-IN" dirty="0"/>
          </a:p>
        </p:txBody>
      </p:sp>
      <p:sp>
        <p:nvSpPr>
          <p:cNvPr id="32" name="Subtitle 2">
            <a:extLst>
              <a:ext uri="{FF2B5EF4-FFF2-40B4-BE49-F238E27FC236}">
                <a16:creationId xmlns:a16="http://schemas.microsoft.com/office/drawing/2014/main" id="{0C9DFA86-3819-434F-8BD7-E1512E45C860}"/>
              </a:ext>
            </a:extLst>
          </p:cNvPr>
          <p:cNvSpPr>
            <a:spLocks noGrp="1"/>
          </p:cNvSpPr>
          <p:nvPr>
            <p:ph type="subTitle" idx="1" hasCustomPrompt="1"/>
          </p:nvPr>
        </p:nvSpPr>
        <p:spPr bwMode="black">
          <a:xfrm>
            <a:off x="419520" y="5715799"/>
            <a:ext cx="7918881" cy="373436"/>
          </a:xfrm>
          <a:prstGeom prst="rect">
            <a:avLst/>
          </a:prstGeom>
          <a:noFill/>
        </p:spPr>
        <p:txBody>
          <a:bodyPr wrap="square">
            <a:spAutoFit/>
          </a:bodyPr>
          <a:lstStyle>
            <a:lvl1pPr marL="0" indent="0" algn="l">
              <a:buNone/>
              <a:defRPr sz="1800">
                <a:solidFill>
                  <a:schemeClr val="tx1">
                    <a:lumMod val="85000"/>
                    <a:lumOff val="1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28" name="TextBox 27">
            <a:extLst>
              <a:ext uri="{FF2B5EF4-FFF2-40B4-BE49-F238E27FC236}">
                <a16:creationId xmlns:a16="http://schemas.microsoft.com/office/drawing/2014/main" id="{A8ECE015-BEDD-584B-B4DE-20B3AE39207C}"/>
              </a:ext>
            </a:extLst>
          </p:cNvPr>
          <p:cNvSpPr txBox="1"/>
          <p:nvPr userDrawn="1"/>
        </p:nvSpPr>
        <p:spPr>
          <a:xfrm>
            <a:off x="419520" y="6621568"/>
            <a:ext cx="3624041" cy="123111"/>
          </a:xfrm>
          <a:prstGeom prst="rect">
            <a:avLst/>
          </a:prstGeom>
          <a:noFill/>
        </p:spPr>
        <p:txBody>
          <a:bodyPr wrap="square" lIns="0" tIns="0" rIns="0" bIns="0" rtlCol="0">
            <a:spAutoFit/>
          </a:bodyPr>
          <a:lstStyle/>
          <a:p>
            <a:pPr algn="l"/>
            <a:r>
              <a:rPr lang="en-IN" sz="800" b="0" i="0" dirty="0">
                <a:solidFill>
                  <a:schemeClr val="tx1">
                    <a:lumMod val="75000"/>
                    <a:lumOff val="25000"/>
                  </a:schemeClr>
                </a:solidFill>
                <a:effectLst/>
                <a:latin typeface="Segoe UI" panose="020B0502040204020203" pitchFamily="34" charset="0"/>
              </a:rPr>
              <a:t>Copyright </a:t>
            </a:r>
            <a:r>
              <a:rPr lang="en-IN" sz="800" dirty="0">
                <a:solidFill>
                  <a:schemeClr val="tx1">
                    <a:lumMod val="75000"/>
                    <a:lumOff val="25000"/>
                  </a:schemeClr>
                </a:solidFill>
                <a:latin typeface="Arial" panose="020B0604020202020204" pitchFamily="34" charset="0"/>
                <a:cs typeface="Arial" panose="020B0604020202020204" pitchFamily="34" charset="0"/>
              </a:rPr>
              <a:t>©</a:t>
            </a:r>
            <a:r>
              <a:rPr lang="en-IN" sz="800" b="0" i="0" dirty="0">
                <a:solidFill>
                  <a:schemeClr val="tx1">
                    <a:lumMod val="75000"/>
                    <a:lumOff val="25000"/>
                  </a:schemeClr>
                </a:solidFill>
                <a:effectLst/>
                <a:latin typeface="Segoe UI" panose="020B0502040204020203" pitchFamily="34" charset="0"/>
              </a:rPr>
              <a:t> 2021 | PureSoftware. All rights reserved. </a:t>
            </a:r>
            <a:endParaRPr lang="en-IN" sz="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Picture 2" descr="Logo&#10;&#10;Description automatically generated">
            <a:extLst>
              <a:ext uri="{FF2B5EF4-FFF2-40B4-BE49-F238E27FC236}">
                <a16:creationId xmlns:a16="http://schemas.microsoft.com/office/drawing/2014/main" id="{8F7E116E-1BAB-054D-8B08-61F11BA687D4}"/>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896842" y="5195090"/>
            <a:ext cx="2133914" cy="1505397"/>
          </a:xfrm>
          <a:prstGeom prst="rect">
            <a:avLst/>
          </a:prstGeom>
        </p:spPr>
      </p:pic>
    </p:spTree>
    <p:extLst>
      <p:ext uri="{BB962C8B-B14F-4D97-AF65-F5344CB8AC3E}">
        <p14:creationId xmlns:p14="http://schemas.microsoft.com/office/powerpoint/2010/main" val="386417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389E-6332-1141-9418-23AF858DA351}"/>
              </a:ext>
            </a:extLst>
          </p:cNvPr>
          <p:cNvSpPr>
            <a:spLocks noGrp="1"/>
          </p:cNvSpPr>
          <p:nvPr>
            <p:ph type="title" hasCustomPrompt="1"/>
          </p:nvPr>
        </p:nvSpPr>
        <p:spPr/>
        <p:txBody>
          <a:bodyPr/>
          <a:lstStyle/>
          <a:p>
            <a:r>
              <a:rPr lang="en-GB" dirty="0"/>
              <a:t>CLICK TO EDIT MASTER TITLE STYLE</a:t>
            </a:r>
            <a:endParaRPr lang="en-US" dirty="0"/>
          </a:p>
        </p:txBody>
      </p:sp>
    </p:spTree>
    <p:extLst>
      <p:ext uri="{BB962C8B-B14F-4D97-AF65-F5344CB8AC3E}">
        <p14:creationId xmlns:p14="http://schemas.microsoft.com/office/powerpoint/2010/main" val="113448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white">
          <a:xfrm>
            <a:off x="10724090" y="5734130"/>
            <a:ext cx="1467909" cy="11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2967789" y="3463376"/>
            <a:ext cx="6256423" cy="50291"/>
            <a:chOff x="1" y="3117273"/>
            <a:chExt cx="12191999" cy="45719"/>
          </a:xfrm>
        </p:grpSpPr>
        <p:sp>
          <p:nvSpPr>
            <p:cNvPr id="14" name="Rectangle 13"/>
            <p:cNvSpPr/>
            <p:nvPr/>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p:cNvSpPr/>
          <p:nvPr/>
        </p:nvSpPr>
        <p:spPr>
          <a:xfrm>
            <a:off x="0" y="772239"/>
            <a:ext cx="1219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17"/>
          <p:cNvSpPr>
            <a:spLocks noGrp="1"/>
          </p:cNvSpPr>
          <p:nvPr>
            <p:ph type="body" sz="quarter" idx="10" hasCustomPrompt="1"/>
          </p:nvPr>
        </p:nvSpPr>
        <p:spPr>
          <a:xfrm>
            <a:off x="2967038" y="2938323"/>
            <a:ext cx="6257925" cy="369332"/>
          </a:xfrm>
          <a:prstGeom prst="rect">
            <a:avLst/>
          </a:prstGeom>
        </p:spPr>
        <p:txBody>
          <a:bodyPr vert="horz" wrap="square" lIns="0" tIns="0" rIns="0" bIns="0" rtlCol="0" anchor="t" anchorCtr="0">
            <a:spAutoFit/>
          </a:bodyPr>
          <a:lstStyle>
            <a:lvl1pPr algn="ctr">
              <a:defRPr lang="en-US" sz="2400" b="1" cap="none" baseline="0" dirty="0">
                <a:solidFill>
                  <a:srgbClr val="0076A3"/>
                </a:solidFill>
                <a:latin typeface="Franklin Gothic Demi Cond" panose="020B0706030402020204" pitchFamily="34" charset="0"/>
                <a:ea typeface="+mj-ea"/>
              </a:defRPr>
            </a:lvl1pPr>
          </a:lstStyle>
          <a:p>
            <a:pPr lvl="0">
              <a:lnSpc>
                <a:spcPct val="100000"/>
              </a:lnSpc>
              <a:spcBef>
                <a:spcPct val="0"/>
              </a:spcBef>
              <a:buNone/>
            </a:pPr>
            <a:r>
              <a:rPr lang="en-US" dirty="0"/>
              <a:t>EDIT MASTER TEXT STYLES</a:t>
            </a:r>
          </a:p>
        </p:txBody>
      </p:sp>
    </p:spTree>
    <p:extLst>
      <p:ext uri="{BB962C8B-B14F-4D97-AF65-F5344CB8AC3E}">
        <p14:creationId xmlns:p14="http://schemas.microsoft.com/office/powerpoint/2010/main" val="311209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4003504" y="1513248"/>
            <a:ext cx="4184992" cy="1200329"/>
          </a:xfrm>
          <a:prstGeom prst="rect">
            <a:avLst/>
          </a:prstGeom>
          <a:noFill/>
        </p:spPr>
        <p:txBody>
          <a:bodyPr wrap="none" rtlCol="0">
            <a:spAutoFit/>
          </a:bodyPr>
          <a:lstStyle/>
          <a:p>
            <a:r>
              <a:rPr lang="en-IN" sz="7200" dirty="0">
                <a:solidFill>
                  <a:srgbClr val="009DD9">
                    <a:lumMod val="75000"/>
                  </a:srgbClr>
                </a:solidFill>
                <a:latin typeface="Franklin Gothic Demi Cond" panose="020B0706030402020204" pitchFamily="34" charset="0"/>
              </a:rPr>
              <a:t>THANK YOU</a:t>
            </a:r>
          </a:p>
        </p:txBody>
      </p:sp>
      <p:cxnSp>
        <p:nvCxnSpPr>
          <p:cNvPr id="4" name="Straight Connector 3"/>
          <p:cNvCxnSpPr/>
          <p:nvPr userDrawn="1"/>
        </p:nvCxnSpPr>
        <p:spPr>
          <a:xfrm>
            <a:off x="3068320" y="3016928"/>
            <a:ext cx="603504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068320" y="1249088"/>
            <a:ext cx="603504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11564" y="3579656"/>
            <a:ext cx="3368871" cy="461665"/>
          </a:xfrm>
          <a:prstGeom prst="rect">
            <a:avLst/>
          </a:prstGeom>
          <a:noFill/>
        </p:spPr>
        <p:txBody>
          <a:bodyPr wrap="none" rtlCol="0">
            <a:spAutoFit/>
          </a:bodyPr>
          <a:lstStyle/>
          <a:p>
            <a:pPr algn="ctr"/>
            <a:r>
              <a:rPr lang="en-IN" sz="2400" dirty="0">
                <a:solidFill>
                  <a:prstClr val="black">
                    <a:lumMod val="75000"/>
                    <a:lumOff val="25000"/>
                  </a:prstClr>
                </a:solidFill>
                <a:latin typeface="+mn-lt"/>
              </a:rPr>
              <a:t>www.puresoftware.com</a:t>
            </a:r>
          </a:p>
        </p:txBody>
      </p:sp>
      <p:pic>
        <p:nvPicPr>
          <p:cNvPr id="7" name="Picture 1" descr="puresoftware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5204644" y="4665603"/>
            <a:ext cx="1782712" cy="1225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userDrawn="1"/>
        </p:nvSpPr>
        <p:spPr bwMode="white">
          <a:xfrm>
            <a:off x="10724090" y="5734130"/>
            <a:ext cx="1467909" cy="1123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9" name="Group 8"/>
          <p:cNvGrpSpPr/>
          <p:nvPr userDrawn="1"/>
        </p:nvGrpSpPr>
        <p:grpSpPr>
          <a:xfrm>
            <a:off x="2967788" y="1221488"/>
            <a:ext cx="6256423" cy="45719"/>
            <a:chOff x="1" y="3117273"/>
            <a:chExt cx="12191999" cy="45719"/>
          </a:xfrm>
        </p:grpSpPr>
        <p:sp>
          <p:nvSpPr>
            <p:cNvPr id="10" name="Rectangle 9"/>
            <p:cNvSpPr/>
            <p:nvPr userDrawn="1"/>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userDrawn="1"/>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userDrawn="1"/>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13" name="Group 12"/>
          <p:cNvGrpSpPr/>
          <p:nvPr userDrawn="1"/>
        </p:nvGrpSpPr>
        <p:grpSpPr>
          <a:xfrm>
            <a:off x="2967789" y="3008722"/>
            <a:ext cx="6256423" cy="45719"/>
            <a:chOff x="1" y="3117273"/>
            <a:chExt cx="12191999" cy="45719"/>
          </a:xfrm>
        </p:grpSpPr>
        <p:sp>
          <p:nvSpPr>
            <p:cNvPr id="14" name="Rectangle 13"/>
            <p:cNvSpPr/>
            <p:nvPr userDrawn="1"/>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 name="Rectangle 14"/>
            <p:cNvSpPr/>
            <p:nvPr userDrawn="1"/>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6" name="Rectangle 15"/>
            <p:cNvSpPr/>
            <p:nvPr userDrawn="1"/>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
        <p:nvSpPr>
          <p:cNvPr id="17" name="Rectangle 16"/>
          <p:cNvSpPr/>
          <p:nvPr userDrawn="1"/>
        </p:nvSpPr>
        <p:spPr>
          <a:xfrm>
            <a:off x="0" y="785491"/>
            <a:ext cx="1219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86602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339143"/>
            <a:ext cx="11187953" cy="1066959"/>
          </a:xfrm>
        </p:spPr>
        <p:txBody>
          <a:bodyPr/>
          <a:lstStyle>
            <a:lvl1pPr marL="346075" indent="-346075">
              <a:defRPr>
                <a:latin typeface="+mn-lt"/>
              </a:defRPr>
            </a:lvl1pPr>
            <a:lvl2pPr>
              <a:defRPr>
                <a:latin typeface="+mn-lt"/>
              </a:defRPr>
            </a:lvl2pPr>
            <a:lvl3pPr>
              <a:defRPr>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4" name="Title Placeholder 1">
            <a:extLst>
              <a:ext uri="{FF2B5EF4-FFF2-40B4-BE49-F238E27FC236}">
                <a16:creationId xmlns:a16="http://schemas.microsoft.com/office/drawing/2014/main" id="{3C845CCB-D557-C24D-B0D1-CDC51A34916A}"/>
              </a:ext>
            </a:extLst>
          </p:cNvPr>
          <p:cNvSpPr>
            <a:spLocks noGrp="1"/>
          </p:cNvSpPr>
          <p:nvPr>
            <p:ph type="title" hasCustomPrompt="1"/>
          </p:nvPr>
        </p:nvSpPr>
        <p:spPr>
          <a:xfrm>
            <a:off x="252000" y="252000"/>
            <a:ext cx="10693945" cy="369332"/>
          </a:xfrm>
          <a:prstGeom prst="rect">
            <a:avLst/>
          </a:prstGeom>
        </p:spPr>
        <p:txBody>
          <a:bodyPr vert="horz" wrap="square" lIns="0" tIns="0" rIns="0" bIns="0" rtlCol="0" anchor="t" anchorCtr="0">
            <a:spAutoFit/>
          </a:bodyPr>
          <a:lstStyle/>
          <a:p>
            <a:pPr lvl="0"/>
            <a:r>
              <a:rPr lang="en-US" dirty="0"/>
              <a:t>CLICK TO EDIT MASTER TITLE STYLE</a:t>
            </a:r>
            <a:endParaRPr lang="en-IN" dirty="0"/>
          </a:p>
        </p:txBody>
      </p:sp>
    </p:spTree>
    <p:extLst>
      <p:ext uri="{BB962C8B-B14F-4D97-AF65-F5344CB8AC3E}">
        <p14:creationId xmlns:p14="http://schemas.microsoft.com/office/powerpoint/2010/main" val="96627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0" y="252000"/>
            <a:ext cx="10693945" cy="369332"/>
          </a:xfrm>
          <a:prstGeom prst="rect">
            <a:avLst/>
          </a:prstGeom>
        </p:spPr>
        <p:txBody>
          <a:bodyPr vert="horz" wrap="square" lIns="0" tIns="0" rIns="0" bIns="0" rtlCol="0" anchor="t" anchorCtr="0">
            <a:spAutoFit/>
          </a:bodyPr>
          <a:lstStyle/>
          <a:p>
            <a:pPr lvl="0"/>
            <a:r>
              <a:rPr lang="en-US" dirty="0"/>
              <a:t>CLICK TO EDIT MASTER TITLE STYLE</a:t>
            </a:r>
            <a:endParaRPr lang="en-IN" dirty="0"/>
          </a:p>
        </p:txBody>
      </p:sp>
      <p:sp>
        <p:nvSpPr>
          <p:cNvPr id="8" name="TextBox 7"/>
          <p:cNvSpPr txBox="1"/>
          <p:nvPr userDrawn="1"/>
        </p:nvSpPr>
        <p:spPr>
          <a:xfrm>
            <a:off x="6017453" y="6590791"/>
            <a:ext cx="157095" cy="153888"/>
          </a:xfrm>
          <a:prstGeom prst="rect">
            <a:avLst/>
          </a:prstGeom>
          <a:noFill/>
        </p:spPr>
        <p:txBody>
          <a:bodyPr wrap="none" lIns="0" tIns="0" rIns="0" bIns="0" rtlCol="0" anchor="ctr" anchorCtr="0">
            <a:spAutoFit/>
          </a:bodyPr>
          <a:lstStyle/>
          <a:p>
            <a:pPr algn="ctr"/>
            <a:fld id="{14F93FF5-6F6A-4283-AD17-2C6DF452199F}" type="slidenum">
              <a:rPr lang="en-IN" sz="1000">
                <a:solidFill>
                  <a:prstClr val="black"/>
                </a:solidFill>
                <a:latin typeface="+mn-lt"/>
                <a:cs typeface="Arial" panose="020B0604020202020204" pitchFamily="34" charset="0"/>
              </a:rPr>
              <a:pPr algn="ctr"/>
              <a:t>‹#›</a:t>
            </a:fld>
            <a:endParaRPr lang="en-IN" sz="900" dirty="0">
              <a:solidFill>
                <a:prstClr val="black"/>
              </a:solidFill>
              <a:latin typeface="+mn-lt"/>
              <a:cs typeface="Arial" panose="020B0604020202020204" pitchFamily="34" charset="0"/>
            </a:endParaRPr>
          </a:p>
        </p:txBody>
      </p:sp>
      <p:cxnSp>
        <p:nvCxnSpPr>
          <p:cNvPr id="11" name="Straight Connector 10"/>
          <p:cNvCxnSpPr/>
          <p:nvPr userDrawn="1"/>
        </p:nvCxnSpPr>
        <p:spPr>
          <a:xfrm>
            <a:off x="1524" y="923278"/>
            <a:ext cx="12188952" cy="0"/>
          </a:xfrm>
          <a:prstGeom prst="line">
            <a:avLst/>
          </a:prstGeom>
          <a:ln w="19050">
            <a:solidFill>
              <a:srgbClr val="02A4EB"/>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1" y="900418"/>
            <a:ext cx="12191999" cy="45719"/>
            <a:chOff x="1" y="3117273"/>
            <a:chExt cx="12191999" cy="45719"/>
          </a:xfrm>
        </p:grpSpPr>
        <p:sp>
          <p:nvSpPr>
            <p:cNvPr id="4" name="Rectangle 3"/>
            <p:cNvSpPr/>
            <p:nvPr userDrawn="1"/>
          </p:nvSpPr>
          <p:spPr>
            <a:xfrm>
              <a:off x="1" y="3117273"/>
              <a:ext cx="4046877"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mn-lt"/>
              </a:endParaRPr>
            </a:p>
          </p:txBody>
        </p:sp>
        <p:sp>
          <p:nvSpPr>
            <p:cNvPr id="10" name="Rectangle 9"/>
            <p:cNvSpPr/>
            <p:nvPr userDrawn="1"/>
          </p:nvSpPr>
          <p:spPr>
            <a:xfrm>
              <a:off x="4046878" y="3117273"/>
              <a:ext cx="4098245"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mn-lt"/>
              </a:endParaRPr>
            </a:p>
          </p:txBody>
        </p:sp>
        <p:sp>
          <p:nvSpPr>
            <p:cNvPr id="12" name="Rectangle 11"/>
            <p:cNvSpPr/>
            <p:nvPr userDrawn="1"/>
          </p:nvSpPr>
          <p:spPr>
            <a:xfrm>
              <a:off x="8145123" y="3117273"/>
              <a:ext cx="404687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mn-lt"/>
              </a:endParaRPr>
            </a:p>
          </p:txBody>
        </p:sp>
      </p:grpSp>
      <p:pic>
        <p:nvPicPr>
          <p:cNvPr id="9" name="Picture 8" descr="Logo&#10;&#10;Description automatically generated">
            <a:extLst>
              <a:ext uri="{FF2B5EF4-FFF2-40B4-BE49-F238E27FC236}">
                <a16:creationId xmlns:a16="http://schemas.microsoft.com/office/drawing/2014/main" id="{B0C31640-360A-4446-BF34-66897D6D1175}"/>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45945" y="11255"/>
            <a:ext cx="1231279" cy="868622"/>
          </a:xfrm>
          <a:prstGeom prst="rect">
            <a:avLst/>
          </a:prstGeom>
        </p:spPr>
      </p:pic>
      <p:sp>
        <p:nvSpPr>
          <p:cNvPr id="13" name="TextBox 12">
            <a:extLst>
              <a:ext uri="{FF2B5EF4-FFF2-40B4-BE49-F238E27FC236}">
                <a16:creationId xmlns:a16="http://schemas.microsoft.com/office/drawing/2014/main" id="{8738C2FD-EFA0-1541-82AC-C7A480DD088A}"/>
              </a:ext>
            </a:extLst>
          </p:cNvPr>
          <p:cNvSpPr txBox="1"/>
          <p:nvPr userDrawn="1"/>
        </p:nvSpPr>
        <p:spPr>
          <a:xfrm>
            <a:off x="419520" y="6621568"/>
            <a:ext cx="3624041" cy="123111"/>
          </a:xfrm>
          <a:prstGeom prst="rect">
            <a:avLst/>
          </a:prstGeom>
          <a:noFill/>
        </p:spPr>
        <p:txBody>
          <a:bodyPr wrap="square" lIns="0" tIns="0" rIns="0" bIns="0" rtlCol="0">
            <a:spAutoFit/>
          </a:bodyPr>
          <a:lstStyle/>
          <a:p>
            <a:pPr algn="l"/>
            <a:r>
              <a:rPr lang="en-IN" sz="800" b="0" i="0" dirty="0">
                <a:solidFill>
                  <a:schemeClr val="tx1">
                    <a:lumMod val="75000"/>
                    <a:lumOff val="25000"/>
                  </a:schemeClr>
                </a:solidFill>
                <a:effectLst/>
                <a:latin typeface="Segoe UI" panose="020B0502040204020203" pitchFamily="34" charset="0"/>
              </a:rPr>
              <a:t>Copyright </a:t>
            </a:r>
            <a:r>
              <a:rPr lang="en-IN" sz="800" dirty="0">
                <a:solidFill>
                  <a:schemeClr val="tx1">
                    <a:lumMod val="75000"/>
                    <a:lumOff val="25000"/>
                  </a:schemeClr>
                </a:solidFill>
                <a:latin typeface="Arial" panose="020B0604020202020204" pitchFamily="34" charset="0"/>
                <a:cs typeface="Arial" panose="020B0604020202020204" pitchFamily="34" charset="0"/>
              </a:rPr>
              <a:t>©</a:t>
            </a:r>
            <a:r>
              <a:rPr lang="en-IN" sz="800" b="0" i="0" dirty="0">
                <a:solidFill>
                  <a:schemeClr val="tx1">
                    <a:lumMod val="75000"/>
                    <a:lumOff val="25000"/>
                  </a:schemeClr>
                </a:solidFill>
                <a:effectLst/>
                <a:latin typeface="Segoe UI" panose="020B0502040204020203" pitchFamily="34" charset="0"/>
              </a:rPr>
              <a:t> 2021 | PureSoftware. All rights reserved. </a:t>
            </a:r>
            <a:endParaRPr lang="en-IN" sz="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18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9" r:id="rId3"/>
    <p:sldLayoutId id="2147483665" r:id="rId4"/>
    <p:sldLayoutId id="2147483666" r:id="rId5"/>
    <p:sldLayoutId id="2147483668" r:id="rId6"/>
  </p:sldLayoutIdLst>
  <p:txStyles>
    <p:titleStyle>
      <a:lvl1pPr algn="l" defTabSz="914400" rtl="0" eaLnBrk="1" latinLnBrk="0" hangingPunct="1">
        <a:lnSpc>
          <a:spcPct val="100000"/>
        </a:lnSpc>
        <a:spcBef>
          <a:spcPct val="0"/>
        </a:spcBef>
        <a:buNone/>
        <a:defRPr lang="en-IN" sz="2400" b="1" kern="1200" cap="none" baseline="0" dirty="0">
          <a:solidFill>
            <a:srgbClr val="0076A3"/>
          </a:solidFill>
          <a:latin typeface="Franklin Gothic Demi Cond" panose="020B0706030402020204" pitchFamily="34" charset="0"/>
          <a:ea typeface="+mj-ea"/>
          <a:cs typeface="Arial" panose="020B0604020202020204" pitchFamily="34" charset="0"/>
        </a:defRPr>
      </a:lvl1pPr>
    </p:titleStyle>
    <p:bodyStyle>
      <a:lvl1pPr marL="346075" indent="-346075" algn="l" defTabSz="914400" rtl="0" eaLnBrk="1" latinLnBrk="0" hangingPunct="1">
        <a:lnSpc>
          <a:spcPct val="110000"/>
        </a:lnSpc>
        <a:spcBef>
          <a:spcPts val="100"/>
        </a:spcBef>
        <a:spcAft>
          <a:spcPts val="100"/>
        </a:spcAft>
        <a:buFont typeface="Webdings" panose="05030102010509060703" pitchFamily="18" charset="2"/>
        <a:buChar char="4"/>
        <a:defRPr sz="2000" kern="1200">
          <a:solidFill>
            <a:schemeClr val="tx1">
              <a:lumMod val="75000"/>
              <a:lumOff val="25000"/>
            </a:schemeClr>
          </a:solidFill>
          <a:latin typeface="Century Gothic" panose="020B0502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100"/>
        </a:spcBef>
        <a:spcAft>
          <a:spcPts val="100"/>
        </a:spcAft>
        <a:buFont typeface="Arial" panose="020B0604020202020204" pitchFamily="34" charset="0"/>
        <a:buChar char="•"/>
        <a:defRPr sz="2000" kern="1200">
          <a:solidFill>
            <a:schemeClr val="tx1">
              <a:lumMod val="75000"/>
              <a:lumOff val="25000"/>
            </a:schemeClr>
          </a:solidFill>
          <a:latin typeface="Century Gothic" panose="020B0502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100"/>
        </a:spcBef>
        <a:spcAft>
          <a:spcPts val="100"/>
        </a:spcAft>
        <a:buFont typeface="Arial" panose="020B0604020202020204" pitchFamily="34" charset="0"/>
        <a:buChar char="–"/>
        <a:defRPr sz="2000" kern="1200">
          <a:solidFill>
            <a:schemeClr val="tx1">
              <a:lumMod val="75000"/>
              <a:lumOff val="25000"/>
            </a:schemeClr>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jpg"/><Relationship Id="rId7" Type="http://schemas.openxmlformats.org/officeDocument/2006/relationships/image" Target="../media/image31.svg"/><Relationship Id="rId2" Type="http://schemas.openxmlformats.org/officeDocument/2006/relationships/image" Target="../media/image27.jp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1.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svg"/></Relationships>
</file>

<file path=ppt/slides/_rels/slide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3" Type="http://schemas.openxmlformats.org/officeDocument/2006/relationships/image" Target="../media/image38.svg"/><Relationship Id="rId7" Type="http://schemas.openxmlformats.org/officeDocument/2006/relationships/image" Target="../media/image42.sv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5" Type="http://schemas.openxmlformats.org/officeDocument/2006/relationships/image" Target="../media/image5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8D92-D0AF-FC46-82DC-5684F1EE6D52}"/>
              </a:ext>
            </a:extLst>
          </p:cNvPr>
          <p:cNvSpPr>
            <a:spLocks noGrp="1"/>
          </p:cNvSpPr>
          <p:nvPr>
            <p:ph type="ctrTitle"/>
          </p:nvPr>
        </p:nvSpPr>
        <p:spPr>
          <a:xfrm>
            <a:off x="419520" y="4913514"/>
            <a:ext cx="7918881" cy="519501"/>
          </a:xfrm>
        </p:spPr>
        <p:txBody>
          <a:bodyPr/>
          <a:lstStyle/>
          <a:p>
            <a:r>
              <a:rPr lang="en-US" b="0" dirty="0">
                <a:latin typeface="Helvetica" pitchFamily="2" charset="0"/>
              </a:rPr>
              <a:t>PURESOFTWARE</a:t>
            </a:r>
          </a:p>
        </p:txBody>
      </p:sp>
      <p:sp>
        <p:nvSpPr>
          <p:cNvPr id="3" name="Subtitle 2">
            <a:extLst>
              <a:ext uri="{FF2B5EF4-FFF2-40B4-BE49-F238E27FC236}">
                <a16:creationId xmlns:a16="http://schemas.microsoft.com/office/drawing/2014/main" id="{160F0110-47C7-D748-BF74-F2994AD8E869}"/>
              </a:ext>
            </a:extLst>
          </p:cNvPr>
          <p:cNvSpPr>
            <a:spLocks noGrp="1"/>
          </p:cNvSpPr>
          <p:nvPr>
            <p:ph type="subTitle" idx="1"/>
          </p:nvPr>
        </p:nvSpPr>
        <p:spPr>
          <a:xfrm>
            <a:off x="419519" y="5433015"/>
            <a:ext cx="7918881" cy="714363"/>
          </a:xfrm>
          <a:noFill/>
        </p:spPr>
        <p:txBody>
          <a:bodyPr vert="horz" wrap="square" lIns="0" tIns="0" rIns="0" bIns="0" rtlCol="0" anchor="t" anchorCtr="0">
            <a:spAutoFit/>
          </a:bodyPr>
          <a:lstStyle/>
          <a:p>
            <a:r>
              <a:rPr lang="en-US" sz="4400" b="1" dirty="0">
                <a:latin typeface="Helvetica" pitchFamily="2" charset="0"/>
                <a:ea typeface="+mj-ea"/>
              </a:rPr>
              <a:t>CORPORATE OVERVIEW</a:t>
            </a:r>
          </a:p>
        </p:txBody>
      </p:sp>
    </p:spTree>
    <p:extLst>
      <p:ext uri="{BB962C8B-B14F-4D97-AF65-F5344CB8AC3E}">
        <p14:creationId xmlns:p14="http://schemas.microsoft.com/office/powerpoint/2010/main" val="219196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DA733-541D-D84E-BC6B-C242A5395557}"/>
              </a:ext>
            </a:extLst>
          </p:cNvPr>
          <p:cNvSpPr>
            <a:spLocks noGrp="1"/>
          </p:cNvSpPr>
          <p:nvPr>
            <p:ph type="title"/>
          </p:nvPr>
        </p:nvSpPr>
        <p:spPr/>
        <p:txBody>
          <a:bodyPr/>
          <a:lstStyle/>
          <a:p>
            <a:r>
              <a:rPr lang="en-US" dirty="0"/>
              <a:t>TABLE OF CONTENTS</a:t>
            </a:r>
          </a:p>
        </p:txBody>
      </p:sp>
      <p:sp>
        <p:nvSpPr>
          <p:cNvPr id="4" name="TextBox 3">
            <a:extLst>
              <a:ext uri="{FF2B5EF4-FFF2-40B4-BE49-F238E27FC236}">
                <a16:creationId xmlns:a16="http://schemas.microsoft.com/office/drawing/2014/main" id="{84FEA40A-0F01-8042-B230-A3CD1662B7DF}"/>
              </a:ext>
            </a:extLst>
          </p:cNvPr>
          <p:cNvSpPr txBox="1"/>
          <p:nvPr/>
        </p:nvSpPr>
        <p:spPr>
          <a:xfrm>
            <a:off x="252000" y="1274618"/>
            <a:ext cx="7852909" cy="4195957"/>
          </a:xfrm>
          <a:prstGeom prst="rect">
            <a:avLst/>
          </a:prstGeom>
          <a:noFill/>
        </p:spPr>
        <p:txBody>
          <a:bodyPr wrap="square" rtlCol="0">
            <a:spAutoFit/>
          </a:bodyPr>
          <a:lstStyle/>
          <a:p>
            <a:pPr marL="342900" indent="-342900">
              <a:lnSpc>
                <a:spcPct val="150000"/>
              </a:lnSpc>
              <a:buAutoNum type="arabicPeriod"/>
            </a:pPr>
            <a:r>
              <a:rPr lang="en-US" dirty="0"/>
              <a:t>PureSoftware PPT Template Guidelines</a:t>
            </a:r>
          </a:p>
          <a:p>
            <a:pPr marL="800100" lvl="1" indent="-342900">
              <a:lnSpc>
                <a:spcPct val="150000"/>
              </a:lnSpc>
              <a:buFont typeface="Arial" panose="020B0604020202020204" pitchFamily="34" charset="0"/>
              <a:buChar char="•"/>
            </a:pPr>
            <a:r>
              <a:rPr lang="en-US" dirty="0"/>
              <a:t>Brand Elements</a:t>
            </a:r>
          </a:p>
          <a:p>
            <a:pPr marL="800100" lvl="1" indent="-342900">
              <a:lnSpc>
                <a:spcPct val="150000"/>
              </a:lnSpc>
              <a:buFont typeface="Arial" panose="020B0604020202020204" pitchFamily="34" charset="0"/>
              <a:buChar char="•"/>
            </a:pPr>
            <a:r>
              <a:rPr lang="en-US" dirty="0"/>
              <a:t>Slide Structure</a:t>
            </a:r>
          </a:p>
          <a:p>
            <a:pPr marL="800100" lvl="1" indent="-342900">
              <a:lnSpc>
                <a:spcPct val="150000"/>
              </a:lnSpc>
              <a:buFont typeface="Arial" panose="020B0604020202020204" pitchFamily="34" charset="0"/>
              <a:buChar char="•"/>
            </a:pPr>
            <a:r>
              <a:rPr lang="en-US" dirty="0"/>
              <a:t>Fonts and Colors </a:t>
            </a:r>
          </a:p>
          <a:p>
            <a:pPr>
              <a:lnSpc>
                <a:spcPct val="150000"/>
              </a:lnSpc>
            </a:pPr>
            <a:endParaRPr lang="en-US" dirty="0"/>
          </a:p>
          <a:p>
            <a:pPr marL="342900" indent="-342900">
              <a:lnSpc>
                <a:spcPct val="150000"/>
              </a:lnSpc>
              <a:buAutoNum type="arabicPeriod"/>
            </a:pPr>
            <a:endParaRPr lang="en-US" dirty="0"/>
          </a:p>
          <a:p>
            <a:pPr marL="342900" indent="-342900">
              <a:lnSpc>
                <a:spcPct val="150000"/>
              </a:lnSpc>
              <a:buAutoNum type="arabicPeriod"/>
            </a:pPr>
            <a:r>
              <a:rPr lang="en-US" dirty="0"/>
              <a:t>PureSoftware PPT Template</a:t>
            </a:r>
          </a:p>
          <a:p>
            <a:pPr marL="800100" lvl="1" indent="-342900">
              <a:lnSpc>
                <a:spcPct val="150000"/>
              </a:lnSpc>
              <a:buFont typeface="Arial" panose="020B0604020202020204" pitchFamily="34" charset="0"/>
              <a:buChar char="•"/>
            </a:pPr>
            <a:r>
              <a:rPr lang="en-US" dirty="0"/>
              <a:t>Content Slide</a:t>
            </a:r>
          </a:p>
          <a:p>
            <a:pPr marL="800100" lvl="1" indent="-342900">
              <a:lnSpc>
                <a:spcPct val="150000"/>
              </a:lnSpc>
              <a:buFont typeface="Arial" panose="020B0604020202020204" pitchFamily="34" charset="0"/>
              <a:buChar char="•"/>
            </a:pPr>
            <a:r>
              <a:rPr lang="en-US" dirty="0"/>
              <a:t>Separator</a:t>
            </a:r>
          </a:p>
          <a:p>
            <a:pPr marL="800100" lvl="1" indent="-342900">
              <a:lnSpc>
                <a:spcPct val="150000"/>
              </a:lnSpc>
              <a:buFont typeface="Arial" panose="020B0604020202020204" pitchFamily="34" charset="0"/>
              <a:buChar char="•"/>
            </a:pPr>
            <a:r>
              <a:rPr lang="en-US" dirty="0"/>
              <a:t>Thank you </a:t>
            </a:r>
          </a:p>
        </p:txBody>
      </p:sp>
      <p:pic>
        <p:nvPicPr>
          <p:cNvPr id="9" name="Picture 8" descr="Diagram&#10;&#10;Description automatically generated">
            <a:extLst>
              <a:ext uri="{FF2B5EF4-FFF2-40B4-BE49-F238E27FC236}">
                <a16:creationId xmlns:a16="http://schemas.microsoft.com/office/drawing/2014/main" id="{F51283D9-4087-B843-A41C-160BA71E9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544" y="1803274"/>
            <a:ext cx="2757678" cy="1589809"/>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35AAD72B-BE51-444A-A530-BEF98A140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499" y="1803274"/>
            <a:ext cx="2784067" cy="1589809"/>
          </a:xfrm>
          <a:prstGeom prst="rect">
            <a:avLst/>
          </a:prstGeom>
        </p:spPr>
      </p:pic>
      <p:pic>
        <p:nvPicPr>
          <p:cNvPr id="13" name="Picture 12" descr="Graphical user interface, website&#10;&#10;Description automatically generated">
            <a:extLst>
              <a:ext uri="{FF2B5EF4-FFF2-40B4-BE49-F238E27FC236}">
                <a16:creationId xmlns:a16="http://schemas.microsoft.com/office/drawing/2014/main" id="{8B39613F-3D9B-3B47-8FC7-DC21F2BEA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4753" y="1803274"/>
            <a:ext cx="2761247" cy="1589809"/>
          </a:xfrm>
          <a:prstGeom prst="rect">
            <a:avLst/>
          </a:prstGeom>
        </p:spPr>
      </p:pic>
      <p:pic>
        <p:nvPicPr>
          <p:cNvPr id="15" name="Picture 14">
            <a:extLst>
              <a:ext uri="{FF2B5EF4-FFF2-40B4-BE49-F238E27FC236}">
                <a16:creationId xmlns:a16="http://schemas.microsoft.com/office/drawing/2014/main" id="{94B0A032-02C7-AC4D-8C72-D6AC956CF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0881" y="4345151"/>
            <a:ext cx="2877685" cy="1654473"/>
          </a:xfrm>
          <a:prstGeom prst="rect">
            <a:avLst/>
          </a:prstGeom>
        </p:spPr>
      </p:pic>
      <p:pic>
        <p:nvPicPr>
          <p:cNvPr id="17" name="Picture 16">
            <a:extLst>
              <a:ext uri="{FF2B5EF4-FFF2-40B4-BE49-F238E27FC236}">
                <a16:creationId xmlns:a16="http://schemas.microsoft.com/office/drawing/2014/main" id="{418EF765-3F65-4B4A-8439-098D3BA189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0308" y="4352992"/>
            <a:ext cx="2869845" cy="1630950"/>
          </a:xfrm>
          <a:prstGeom prst="rect">
            <a:avLst/>
          </a:prstGeom>
        </p:spPr>
      </p:pic>
      <p:pic>
        <p:nvPicPr>
          <p:cNvPr id="19" name="Picture 18">
            <a:extLst>
              <a:ext uri="{FF2B5EF4-FFF2-40B4-BE49-F238E27FC236}">
                <a16:creationId xmlns:a16="http://schemas.microsoft.com/office/drawing/2014/main" id="{11A7F30E-F1DC-9040-8251-8A48A4B113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6213" y="4352992"/>
            <a:ext cx="2893367" cy="1662314"/>
          </a:xfrm>
          <a:prstGeom prst="rect">
            <a:avLst/>
          </a:prstGeom>
        </p:spPr>
      </p:pic>
    </p:spTree>
    <p:extLst>
      <p:ext uri="{BB962C8B-B14F-4D97-AF65-F5344CB8AC3E}">
        <p14:creationId xmlns:p14="http://schemas.microsoft.com/office/powerpoint/2010/main" val="78021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6896352" y="4078898"/>
            <a:ext cx="5122863" cy="1148292"/>
          </a:xfrm>
          <a:custGeom>
            <a:avLst/>
            <a:gdLst/>
            <a:ahLst/>
            <a:cxnLst/>
            <a:rect l="l" t="t" r="r" b="b"/>
            <a:pathLst>
              <a:path w="6147434" h="1377950">
                <a:moveTo>
                  <a:pt x="6146850" y="0"/>
                </a:moveTo>
                <a:lnTo>
                  <a:pt x="0" y="0"/>
                </a:lnTo>
                <a:lnTo>
                  <a:pt x="0" y="1377391"/>
                </a:lnTo>
                <a:lnTo>
                  <a:pt x="6146850" y="1377391"/>
                </a:lnTo>
                <a:lnTo>
                  <a:pt x="6146850" y="0"/>
                </a:lnTo>
                <a:close/>
              </a:path>
            </a:pathLst>
          </a:custGeom>
          <a:solidFill>
            <a:srgbClr val="00AEEF"/>
          </a:solidFill>
        </p:spPr>
        <p:txBody>
          <a:bodyPr wrap="square" lIns="0" tIns="0" rIns="0" bIns="0" rtlCol="0"/>
          <a:lstStyle/>
          <a:p>
            <a:endParaRPr sz="1500" dirty="0"/>
          </a:p>
        </p:txBody>
      </p:sp>
      <p:sp>
        <p:nvSpPr>
          <p:cNvPr id="10" name="object 10"/>
          <p:cNvSpPr txBox="1"/>
          <p:nvPr/>
        </p:nvSpPr>
        <p:spPr>
          <a:xfrm>
            <a:off x="7224804" y="4293773"/>
            <a:ext cx="4231746" cy="630323"/>
          </a:xfrm>
          <a:prstGeom prst="rect">
            <a:avLst/>
          </a:prstGeom>
        </p:spPr>
        <p:txBody>
          <a:bodyPr vert="horz" wrap="square" lIns="0" tIns="2117" rIns="0" bIns="0" rtlCol="0">
            <a:spAutoFit/>
          </a:bodyPr>
          <a:lstStyle/>
          <a:p>
            <a:pPr marL="10583" marR="4233">
              <a:lnSpc>
                <a:spcPct val="104200"/>
              </a:lnSpc>
              <a:spcBef>
                <a:spcPts val="17"/>
              </a:spcBef>
            </a:pPr>
            <a:r>
              <a:rPr sz="1333" dirty="0">
                <a:solidFill>
                  <a:srgbClr val="FFFFFF"/>
                </a:solidFill>
                <a:latin typeface="Arial Unicode MS"/>
                <a:cs typeface="Arial Unicode MS"/>
              </a:rPr>
              <a:t>Please read through the guidelines for the correct use of  </a:t>
            </a:r>
            <a:r>
              <a:rPr lang="en-US" sz="1333" dirty="0">
                <a:solidFill>
                  <a:srgbClr val="FFFFFF"/>
                </a:solidFill>
                <a:latin typeface="Arial Unicode MS"/>
                <a:cs typeface="Arial Unicode MS"/>
              </a:rPr>
              <a:t>PureSoftware</a:t>
            </a:r>
            <a:r>
              <a:rPr sz="1333" dirty="0">
                <a:solidFill>
                  <a:srgbClr val="FFFFFF"/>
                </a:solidFill>
                <a:latin typeface="Arial Unicode MS"/>
                <a:cs typeface="Arial Unicode MS"/>
              </a:rPr>
              <a:t> brand elements in your marketing collateral and communication.</a:t>
            </a:r>
            <a:endParaRPr sz="1333" dirty="0">
              <a:latin typeface="Arial Unicode MS"/>
              <a:cs typeface="Arial Unicode MS"/>
            </a:endParaRPr>
          </a:p>
        </p:txBody>
      </p:sp>
      <p:sp>
        <p:nvSpPr>
          <p:cNvPr id="11" name="object 11"/>
          <p:cNvSpPr txBox="1">
            <a:spLocks noGrp="1"/>
          </p:cNvSpPr>
          <p:nvPr>
            <p:ph type="title"/>
          </p:nvPr>
        </p:nvSpPr>
        <p:spPr>
          <a:xfrm>
            <a:off x="387722" y="1282725"/>
            <a:ext cx="5925989" cy="458139"/>
          </a:xfrm>
          <a:prstGeom prst="rect">
            <a:avLst/>
          </a:prstGeom>
        </p:spPr>
        <p:txBody>
          <a:bodyPr vert="horz" wrap="square" lIns="0" tIns="179388" rIns="0" bIns="0" rtlCol="0" anchor="t" anchorCtr="0">
            <a:spAutoFit/>
          </a:bodyPr>
          <a:lstStyle/>
          <a:p>
            <a:pPr marL="39686">
              <a:spcBef>
                <a:spcPts val="587"/>
              </a:spcBef>
            </a:pPr>
            <a:r>
              <a:rPr lang="en-US" sz="1800" b="1" spc="-92" dirty="0">
                <a:solidFill>
                  <a:schemeClr val="tx1">
                    <a:lumMod val="65000"/>
                    <a:lumOff val="35000"/>
                  </a:schemeClr>
                </a:solidFill>
                <a:latin typeface="Arial"/>
                <a:cs typeface="Arial"/>
              </a:rPr>
              <a:t>PURESOFTWARE</a:t>
            </a:r>
            <a:r>
              <a:rPr lang="en-US" sz="1800" b="1" spc="-8" dirty="0">
                <a:solidFill>
                  <a:schemeClr val="tx1">
                    <a:lumMod val="65000"/>
                    <a:lumOff val="35000"/>
                  </a:schemeClr>
                </a:solidFill>
                <a:latin typeface="Arial"/>
                <a:cs typeface="Arial"/>
              </a:rPr>
              <a:t> </a:t>
            </a:r>
            <a:r>
              <a:rPr lang="en-US" sz="1800" b="1" spc="-33" dirty="0">
                <a:solidFill>
                  <a:schemeClr val="tx1">
                    <a:lumMod val="65000"/>
                    <a:lumOff val="35000"/>
                  </a:schemeClr>
                </a:solidFill>
                <a:latin typeface="Arial"/>
                <a:cs typeface="Arial"/>
              </a:rPr>
              <a:t>BRAND</a:t>
            </a:r>
            <a:r>
              <a:rPr lang="en-US" sz="1800" b="1" spc="-8" dirty="0">
                <a:solidFill>
                  <a:schemeClr val="tx1">
                    <a:lumMod val="65000"/>
                    <a:lumOff val="35000"/>
                  </a:schemeClr>
                </a:solidFill>
                <a:latin typeface="Arial"/>
                <a:cs typeface="Arial"/>
              </a:rPr>
              <a:t> </a:t>
            </a:r>
            <a:r>
              <a:rPr lang="en-US" sz="1800" b="1" spc="-21" dirty="0">
                <a:solidFill>
                  <a:schemeClr val="tx1">
                    <a:lumMod val="65000"/>
                    <a:lumOff val="35000"/>
                  </a:schemeClr>
                </a:solidFill>
                <a:latin typeface="Arial"/>
                <a:cs typeface="Arial"/>
              </a:rPr>
              <a:t>ELEMENTS</a:t>
            </a:r>
            <a:r>
              <a:rPr lang="en-US" sz="1800" b="1" spc="-8" dirty="0">
                <a:solidFill>
                  <a:schemeClr val="tx1">
                    <a:lumMod val="65000"/>
                    <a:lumOff val="35000"/>
                  </a:schemeClr>
                </a:solidFill>
                <a:latin typeface="Arial"/>
                <a:cs typeface="Arial"/>
              </a:rPr>
              <a:t> </a:t>
            </a:r>
            <a:r>
              <a:rPr lang="en-US" sz="1800" b="1" spc="-37" dirty="0">
                <a:solidFill>
                  <a:schemeClr val="tx1">
                    <a:lumMod val="65000"/>
                    <a:lumOff val="35000"/>
                  </a:schemeClr>
                </a:solidFill>
                <a:latin typeface="Arial"/>
                <a:cs typeface="Arial"/>
              </a:rPr>
              <a:t>COMPRISE</a:t>
            </a:r>
            <a:r>
              <a:rPr lang="en-US" sz="1800" b="1" spc="-8" dirty="0">
                <a:solidFill>
                  <a:schemeClr val="tx1">
                    <a:lumMod val="65000"/>
                    <a:lumOff val="35000"/>
                  </a:schemeClr>
                </a:solidFill>
                <a:latin typeface="Arial"/>
                <a:cs typeface="Arial"/>
              </a:rPr>
              <a:t> </a:t>
            </a:r>
            <a:r>
              <a:rPr lang="en-US" sz="1800" b="1" spc="4" dirty="0">
                <a:solidFill>
                  <a:schemeClr val="tx1">
                    <a:lumMod val="65000"/>
                    <a:lumOff val="35000"/>
                  </a:schemeClr>
                </a:solidFill>
                <a:latin typeface="Arial"/>
                <a:cs typeface="Arial"/>
              </a:rPr>
              <a:t>OF:</a:t>
            </a:r>
            <a:endParaRPr lang="en-US" sz="1800" dirty="0">
              <a:solidFill>
                <a:schemeClr val="tx1">
                  <a:lumMod val="65000"/>
                  <a:lumOff val="35000"/>
                </a:schemeClr>
              </a:solidFill>
              <a:latin typeface="Arial"/>
              <a:cs typeface="Arial"/>
            </a:endParaRPr>
          </a:p>
        </p:txBody>
      </p:sp>
      <p:pic>
        <p:nvPicPr>
          <p:cNvPr id="20" name="object 20"/>
          <p:cNvPicPr/>
          <p:nvPr/>
        </p:nvPicPr>
        <p:blipFill>
          <a:blip r:embed="rId2" cstate="print"/>
          <a:stretch>
            <a:fillRect/>
          </a:stretch>
        </p:blipFill>
        <p:spPr>
          <a:xfrm>
            <a:off x="430810" y="4078898"/>
            <a:ext cx="1733613" cy="1147836"/>
          </a:xfrm>
          <a:prstGeom prst="rect">
            <a:avLst/>
          </a:prstGeom>
        </p:spPr>
      </p:pic>
      <p:pic>
        <p:nvPicPr>
          <p:cNvPr id="21" name="object 21"/>
          <p:cNvPicPr/>
          <p:nvPr/>
        </p:nvPicPr>
        <p:blipFill>
          <a:blip r:embed="rId3" cstate="print"/>
          <a:stretch>
            <a:fillRect/>
          </a:stretch>
        </p:blipFill>
        <p:spPr>
          <a:xfrm>
            <a:off x="2451041" y="4078898"/>
            <a:ext cx="1733613" cy="1147836"/>
          </a:xfrm>
          <a:prstGeom prst="rect">
            <a:avLst/>
          </a:prstGeom>
        </p:spPr>
      </p:pic>
      <p:pic>
        <p:nvPicPr>
          <p:cNvPr id="22" name="object 22"/>
          <p:cNvPicPr/>
          <p:nvPr/>
        </p:nvPicPr>
        <p:blipFill>
          <a:blip r:embed="rId4" cstate="print"/>
          <a:stretch>
            <a:fillRect/>
          </a:stretch>
        </p:blipFill>
        <p:spPr>
          <a:xfrm>
            <a:off x="4471272" y="4078898"/>
            <a:ext cx="1733613" cy="1147836"/>
          </a:xfrm>
          <a:prstGeom prst="rect">
            <a:avLst/>
          </a:prstGeom>
        </p:spPr>
      </p:pic>
      <p:sp>
        <p:nvSpPr>
          <p:cNvPr id="23" name="object 23"/>
          <p:cNvSpPr/>
          <p:nvPr/>
        </p:nvSpPr>
        <p:spPr>
          <a:xfrm>
            <a:off x="2716455" y="2091484"/>
            <a:ext cx="0" cy="1189567"/>
          </a:xfrm>
          <a:custGeom>
            <a:avLst/>
            <a:gdLst/>
            <a:ahLst/>
            <a:cxnLst/>
            <a:rect l="l" t="t" r="r" b="b"/>
            <a:pathLst>
              <a:path h="1427479">
                <a:moveTo>
                  <a:pt x="0" y="0"/>
                </a:moveTo>
                <a:lnTo>
                  <a:pt x="0" y="1427480"/>
                </a:lnTo>
              </a:path>
            </a:pathLst>
          </a:custGeom>
          <a:ln w="15240">
            <a:solidFill>
              <a:srgbClr val="D1D3D4"/>
            </a:solidFill>
          </a:ln>
        </p:spPr>
        <p:txBody>
          <a:bodyPr wrap="square" lIns="0" tIns="0" rIns="0" bIns="0" rtlCol="0"/>
          <a:lstStyle/>
          <a:p>
            <a:endParaRPr sz="1500"/>
          </a:p>
        </p:txBody>
      </p:sp>
      <p:sp>
        <p:nvSpPr>
          <p:cNvPr id="24" name="object 24"/>
          <p:cNvSpPr/>
          <p:nvPr/>
        </p:nvSpPr>
        <p:spPr>
          <a:xfrm>
            <a:off x="5073655" y="2091484"/>
            <a:ext cx="0" cy="1189567"/>
          </a:xfrm>
          <a:custGeom>
            <a:avLst/>
            <a:gdLst/>
            <a:ahLst/>
            <a:cxnLst/>
            <a:rect l="l" t="t" r="r" b="b"/>
            <a:pathLst>
              <a:path h="1427479">
                <a:moveTo>
                  <a:pt x="0" y="0"/>
                </a:moveTo>
                <a:lnTo>
                  <a:pt x="0" y="1427480"/>
                </a:lnTo>
              </a:path>
            </a:pathLst>
          </a:custGeom>
          <a:ln w="15240">
            <a:solidFill>
              <a:srgbClr val="D1D3D4"/>
            </a:solidFill>
          </a:ln>
        </p:spPr>
        <p:txBody>
          <a:bodyPr wrap="square" lIns="0" tIns="0" rIns="0" bIns="0" rtlCol="0"/>
          <a:lstStyle/>
          <a:p>
            <a:endParaRPr sz="1500"/>
          </a:p>
        </p:txBody>
      </p:sp>
      <p:sp>
        <p:nvSpPr>
          <p:cNvPr id="25" name="object 25"/>
          <p:cNvSpPr txBox="1"/>
          <p:nvPr/>
        </p:nvSpPr>
        <p:spPr>
          <a:xfrm>
            <a:off x="3051097" y="2603282"/>
            <a:ext cx="1943498" cy="487313"/>
          </a:xfrm>
          <a:prstGeom prst="rect">
            <a:avLst/>
          </a:prstGeom>
        </p:spPr>
        <p:txBody>
          <a:bodyPr vert="horz" wrap="square" lIns="0" tIns="38100" rIns="0" bIns="0" rtlCol="0">
            <a:spAutoFit/>
          </a:bodyPr>
          <a:lstStyle/>
          <a:p>
            <a:pPr marL="10583" marR="4233">
              <a:lnSpc>
                <a:spcPts val="1600"/>
              </a:lnSpc>
              <a:spcBef>
                <a:spcPts val="300"/>
              </a:spcBef>
            </a:pPr>
            <a:r>
              <a:rPr lang="en-US" sz="1400" spc="-46" dirty="0">
                <a:solidFill>
                  <a:srgbClr val="58595B"/>
                </a:solidFill>
                <a:cs typeface="Arial Unicode MS"/>
              </a:rPr>
              <a:t>Arial/ ARIAL</a:t>
            </a:r>
          </a:p>
          <a:p>
            <a:pPr marL="10583" marR="4233">
              <a:lnSpc>
                <a:spcPts val="1600"/>
              </a:lnSpc>
              <a:spcBef>
                <a:spcPts val="300"/>
              </a:spcBef>
            </a:pPr>
            <a:r>
              <a:rPr lang="en-US" sz="1400" spc="-46" dirty="0">
                <a:solidFill>
                  <a:srgbClr val="58595B"/>
                </a:solidFill>
                <a:cs typeface="Arial Unicode MS"/>
              </a:rPr>
              <a:t>Helvetica/ HELVETICA</a:t>
            </a:r>
          </a:p>
        </p:txBody>
      </p:sp>
      <p:sp>
        <p:nvSpPr>
          <p:cNvPr id="32" name="object 32"/>
          <p:cNvSpPr txBox="1">
            <a:spLocks noGrp="1"/>
          </p:cNvSpPr>
          <p:nvPr>
            <p:ph type="sldNum" sz="quarter" idx="7"/>
          </p:nvPr>
        </p:nvSpPr>
        <p:spPr>
          <a:xfrm>
            <a:off x="8497569" y="7609166"/>
            <a:ext cx="5616575" cy="24257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93959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400675">
              <a:spcBef>
                <a:spcPts val="395"/>
              </a:spcBef>
            </a:pPr>
            <a:fld id="{81D60167-4931-47E6-BA6A-407CBD079E47}" type="slidenum">
              <a:rPr lang="en-IN" sz="1000" spc="-20" smtClean="0">
                <a:solidFill>
                  <a:srgbClr val="606062"/>
                </a:solidFill>
                <a:latin typeface="Arial Unicode MS"/>
                <a:cs typeface="Arial Unicode MS"/>
              </a:rPr>
              <a:pPr marL="5400675">
                <a:spcBef>
                  <a:spcPts val="395"/>
                </a:spcBef>
              </a:pPr>
              <a:t>3</a:t>
            </a:fld>
            <a:r>
              <a:rPr lang="en-IN" sz="1000" spc="-5">
                <a:solidFill>
                  <a:srgbClr val="606062"/>
                </a:solidFill>
                <a:latin typeface="Arial Unicode MS"/>
                <a:cs typeface="Arial Unicode MS"/>
              </a:rPr>
              <a:t> </a:t>
            </a:r>
            <a:r>
              <a:rPr lang="en-IN" sz="1000" spc="-25">
                <a:solidFill>
                  <a:srgbClr val="606062"/>
                </a:solidFill>
                <a:latin typeface="Arial Unicode MS"/>
                <a:cs typeface="Arial Unicode MS"/>
              </a:rPr>
              <a:t>|</a:t>
            </a:r>
            <a:endParaRPr sz="833">
              <a:latin typeface="Arial Unicode MS"/>
              <a:cs typeface="Arial Unicode MS"/>
            </a:endParaRPr>
          </a:p>
        </p:txBody>
      </p:sp>
      <p:sp>
        <p:nvSpPr>
          <p:cNvPr id="26" name="object 26"/>
          <p:cNvSpPr txBox="1"/>
          <p:nvPr/>
        </p:nvSpPr>
        <p:spPr>
          <a:xfrm>
            <a:off x="409875" y="2098780"/>
            <a:ext cx="446617" cy="241519"/>
          </a:xfrm>
          <a:prstGeom prst="rect">
            <a:avLst/>
          </a:prstGeom>
        </p:spPr>
        <p:txBody>
          <a:bodyPr vert="horz" wrap="square" lIns="0" tIns="10583" rIns="0" bIns="0" rtlCol="0">
            <a:spAutoFit/>
          </a:bodyPr>
          <a:lstStyle/>
          <a:p>
            <a:pPr marL="10583">
              <a:spcBef>
                <a:spcPts val="83"/>
              </a:spcBef>
            </a:pPr>
            <a:r>
              <a:rPr sz="1500" dirty="0">
                <a:solidFill>
                  <a:srgbClr val="58595B"/>
                </a:solidFill>
                <a:latin typeface="Arial Unicode MS"/>
                <a:cs typeface="Arial Unicode MS"/>
              </a:rPr>
              <a:t>Logo</a:t>
            </a:r>
            <a:endParaRPr sz="1500">
              <a:latin typeface="Arial Unicode MS"/>
              <a:cs typeface="Arial Unicode MS"/>
            </a:endParaRPr>
          </a:p>
        </p:txBody>
      </p:sp>
      <p:sp>
        <p:nvSpPr>
          <p:cNvPr id="27" name="object 27"/>
          <p:cNvSpPr txBox="1"/>
          <p:nvPr/>
        </p:nvSpPr>
        <p:spPr>
          <a:xfrm>
            <a:off x="409875" y="3637266"/>
            <a:ext cx="703263" cy="241519"/>
          </a:xfrm>
          <a:prstGeom prst="rect">
            <a:avLst/>
          </a:prstGeom>
        </p:spPr>
        <p:txBody>
          <a:bodyPr vert="horz" wrap="square" lIns="0" tIns="10583" rIns="0" bIns="0" rtlCol="0">
            <a:spAutoFit/>
          </a:bodyPr>
          <a:lstStyle/>
          <a:p>
            <a:pPr marL="10583">
              <a:spcBef>
                <a:spcPts val="83"/>
              </a:spcBef>
            </a:pPr>
            <a:r>
              <a:rPr sz="1500" spc="-8" dirty="0">
                <a:solidFill>
                  <a:srgbClr val="58595B"/>
                </a:solidFill>
                <a:latin typeface="Arial Unicode MS"/>
                <a:cs typeface="Arial Unicode MS"/>
              </a:rPr>
              <a:t>Imagery</a:t>
            </a:r>
            <a:endParaRPr sz="1500">
              <a:latin typeface="Arial Unicode MS"/>
              <a:cs typeface="Arial Unicode MS"/>
            </a:endParaRPr>
          </a:p>
        </p:txBody>
      </p:sp>
      <p:sp>
        <p:nvSpPr>
          <p:cNvPr id="28" name="object 28"/>
          <p:cNvSpPr txBox="1"/>
          <p:nvPr/>
        </p:nvSpPr>
        <p:spPr>
          <a:xfrm>
            <a:off x="3046373" y="2106400"/>
            <a:ext cx="1013883" cy="241519"/>
          </a:xfrm>
          <a:prstGeom prst="rect">
            <a:avLst/>
          </a:prstGeom>
        </p:spPr>
        <p:txBody>
          <a:bodyPr vert="horz" wrap="square" lIns="0" tIns="10583" rIns="0" bIns="0" rtlCol="0">
            <a:spAutoFit/>
          </a:bodyPr>
          <a:lstStyle/>
          <a:p>
            <a:pPr marL="10583">
              <a:spcBef>
                <a:spcPts val="83"/>
              </a:spcBef>
            </a:pPr>
            <a:r>
              <a:rPr sz="1500" spc="-217" dirty="0">
                <a:solidFill>
                  <a:srgbClr val="58595B"/>
                </a:solidFill>
                <a:latin typeface="Arial Unicode MS"/>
                <a:cs typeface="Arial Unicode MS"/>
              </a:rPr>
              <a:t>T</a:t>
            </a:r>
            <a:r>
              <a:rPr sz="1500" spc="8" dirty="0">
                <a:solidFill>
                  <a:srgbClr val="58595B"/>
                </a:solidFill>
                <a:latin typeface="Arial Unicode MS"/>
                <a:cs typeface="Arial Unicode MS"/>
              </a:rPr>
              <a:t>ypography</a:t>
            </a:r>
            <a:endParaRPr sz="1500" dirty="0">
              <a:latin typeface="Arial Unicode MS"/>
              <a:cs typeface="Arial Unicode MS"/>
            </a:endParaRPr>
          </a:p>
        </p:txBody>
      </p:sp>
      <p:sp>
        <p:nvSpPr>
          <p:cNvPr id="29" name="object 29"/>
          <p:cNvSpPr txBox="1"/>
          <p:nvPr/>
        </p:nvSpPr>
        <p:spPr>
          <a:xfrm>
            <a:off x="5551058" y="2106400"/>
            <a:ext cx="555625" cy="241519"/>
          </a:xfrm>
          <a:prstGeom prst="rect">
            <a:avLst/>
          </a:prstGeom>
        </p:spPr>
        <p:txBody>
          <a:bodyPr vert="horz" wrap="square" lIns="0" tIns="10583" rIns="0" bIns="0" rtlCol="0">
            <a:spAutoFit/>
          </a:bodyPr>
          <a:lstStyle/>
          <a:p>
            <a:pPr marL="10583">
              <a:spcBef>
                <a:spcPts val="83"/>
              </a:spcBef>
            </a:pPr>
            <a:r>
              <a:rPr sz="1500" spc="-25" dirty="0">
                <a:solidFill>
                  <a:srgbClr val="58595B"/>
                </a:solidFill>
                <a:latin typeface="Arial Unicode MS"/>
                <a:cs typeface="Arial Unicode MS"/>
              </a:rPr>
              <a:t>Colors</a:t>
            </a:r>
            <a:endParaRPr sz="1500" dirty="0">
              <a:latin typeface="Arial Unicode MS"/>
              <a:cs typeface="Arial Unicode MS"/>
            </a:endParaRPr>
          </a:p>
        </p:txBody>
      </p:sp>
      <p:graphicFrame>
        <p:nvGraphicFramePr>
          <p:cNvPr id="30" name="object 30"/>
          <p:cNvGraphicFramePr>
            <a:graphicFrameLocks noGrp="1"/>
          </p:cNvGraphicFramePr>
          <p:nvPr>
            <p:extLst>
              <p:ext uri="{D42A27DB-BD31-4B8C-83A1-F6EECF244321}">
                <p14:modId xmlns:p14="http://schemas.microsoft.com/office/powerpoint/2010/main" val="1846085507"/>
              </p:ext>
            </p:extLst>
          </p:nvPr>
        </p:nvGraphicFramePr>
        <p:xfrm>
          <a:off x="5557667" y="2628355"/>
          <a:ext cx="2809878" cy="452438"/>
        </p:xfrm>
        <a:graphic>
          <a:graphicData uri="http://schemas.openxmlformats.org/drawingml/2006/table">
            <a:tbl>
              <a:tblPr firstRow="1" bandRow="1">
                <a:tableStyleId>{2D5ABB26-0587-4C30-8999-92F81FD0307C}</a:tableStyleId>
              </a:tblPr>
              <a:tblGrid>
                <a:gridCol w="468313">
                  <a:extLst>
                    <a:ext uri="{9D8B030D-6E8A-4147-A177-3AD203B41FA5}">
                      <a16:colId xmlns:a16="http://schemas.microsoft.com/office/drawing/2014/main" val="20000"/>
                    </a:ext>
                  </a:extLst>
                </a:gridCol>
                <a:gridCol w="468313">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468313">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8313">
                  <a:extLst>
                    <a:ext uri="{9D8B030D-6E8A-4147-A177-3AD203B41FA5}">
                      <a16:colId xmlns:a16="http://schemas.microsoft.com/office/drawing/2014/main" val="20005"/>
                    </a:ext>
                  </a:extLst>
                </a:gridCol>
              </a:tblGrid>
              <a:tr h="452438">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chemeClr val="accent1"/>
                    </a:solidFill>
                  </a:tcPr>
                </a:tc>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7E9632"/>
                    </a:solidFill>
                  </a:tcPr>
                </a:tc>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0070C0"/>
                    </a:solidFill>
                  </a:tcPr>
                </a:tc>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D72327"/>
                    </a:solidFill>
                  </a:tcPr>
                </a:tc>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chemeClr val="accent2"/>
                    </a:solidFill>
                  </a:tcPr>
                </a:tc>
                <a:tc>
                  <a:txBody>
                    <a:bodyPr/>
                    <a:lstStyle/>
                    <a:p>
                      <a:pPr>
                        <a:lnSpc>
                          <a:spcPct val="100000"/>
                        </a:lnSpc>
                      </a:pPr>
                      <a:endParaRPr sz="1400" dirty="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chemeClr val="accent5"/>
                    </a:solidFill>
                  </a:tcPr>
                </a:tc>
                <a:extLst>
                  <a:ext uri="{0D108BD9-81ED-4DB2-BD59-A6C34878D82A}">
                    <a16:rowId xmlns:a16="http://schemas.microsoft.com/office/drawing/2014/main" val="10000"/>
                  </a:ext>
                </a:extLst>
              </a:tr>
            </a:tbl>
          </a:graphicData>
        </a:graphic>
      </p:graphicFrame>
      <p:sp>
        <p:nvSpPr>
          <p:cNvPr id="34" name="Title 1">
            <a:extLst>
              <a:ext uri="{FF2B5EF4-FFF2-40B4-BE49-F238E27FC236}">
                <a16:creationId xmlns:a16="http://schemas.microsoft.com/office/drawing/2014/main" id="{27EDD18B-5288-134D-81C4-1C65954665C8}"/>
              </a:ext>
            </a:extLst>
          </p:cNvPr>
          <p:cNvSpPr txBox="1">
            <a:spLocks/>
          </p:cNvSpPr>
          <p:nvPr/>
        </p:nvSpPr>
        <p:spPr>
          <a:xfrm>
            <a:off x="387722" y="279146"/>
            <a:ext cx="8929052" cy="369332"/>
          </a:xfrm>
          <a:prstGeom prst="rect">
            <a:avLst/>
          </a:prstGeom>
        </p:spPr>
        <p:txBody>
          <a:bodyPr vert="horz" wrap="square" lIns="0" tIns="0" rIns="0" bIns="0" rtlCol="0" anchor="t" anchorCtr="0">
            <a:spAutoFit/>
          </a:bodyPr>
          <a:lstStyle>
            <a:lvl1pPr>
              <a:lnSpc>
                <a:spcPct val="100000"/>
              </a:lnSpc>
              <a:spcBef>
                <a:spcPct val="0"/>
              </a:spcBef>
              <a:buNone/>
              <a:defRPr lang="en-IN" sz="2400" b="1" cap="none" baseline="0" dirty="0">
                <a:solidFill>
                  <a:srgbClr val="0076A3"/>
                </a:solidFill>
                <a:latin typeface="Franklin Gothic Demi Cond" panose="020B0706030402020204" pitchFamily="34" charset="0"/>
                <a:ea typeface="+mj-ea"/>
                <a:cs typeface="Arial" panose="020B0604020202020204" pitchFamily="34" charset="0"/>
              </a:defRPr>
            </a:lvl1pPr>
          </a:lstStyle>
          <a:p>
            <a:r>
              <a:rPr lang="en-US" dirty="0"/>
              <a:t>PURESOFTWARE BRAND ELEMENTS</a:t>
            </a:r>
          </a:p>
        </p:txBody>
      </p:sp>
      <p:pic>
        <p:nvPicPr>
          <p:cNvPr id="35" name="Picture 34" descr="Logo&#10;&#10;Description automatically generated">
            <a:extLst>
              <a:ext uri="{FF2B5EF4-FFF2-40B4-BE49-F238E27FC236}">
                <a16:creationId xmlns:a16="http://schemas.microsoft.com/office/drawing/2014/main" id="{F3D918DA-F7B9-DA47-A23F-5256C5B0A2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457" y="1958274"/>
            <a:ext cx="1939913" cy="1368537"/>
          </a:xfrm>
          <a:prstGeom prst="rect">
            <a:avLst/>
          </a:prstGeom>
        </p:spPr>
      </p:pic>
      <p:sp>
        <p:nvSpPr>
          <p:cNvPr id="3" name="TextBox 2">
            <a:extLst>
              <a:ext uri="{FF2B5EF4-FFF2-40B4-BE49-F238E27FC236}">
                <a16:creationId xmlns:a16="http://schemas.microsoft.com/office/drawing/2014/main" id="{CD41BD02-1528-4F4A-BF82-5E417CF75859}"/>
              </a:ext>
            </a:extLst>
          </p:cNvPr>
          <p:cNvSpPr txBox="1"/>
          <p:nvPr/>
        </p:nvSpPr>
        <p:spPr>
          <a:xfrm>
            <a:off x="340870" y="5786205"/>
            <a:ext cx="9751387" cy="369332"/>
          </a:xfrm>
          <a:prstGeom prst="rect">
            <a:avLst/>
          </a:prstGeom>
          <a:noFill/>
        </p:spPr>
        <p:txBody>
          <a:bodyPr wrap="none" rtlCol="0">
            <a:spAutoFit/>
          </a:bodyPr>
          <a:lstStyle/>
          <a:p>
            <a:r>
              <a:rPr lang="en-US" dirty="0"/>
              <a:t>More details on brand design recommendation can be seen in the PureSoftware Brand Book. </a:t>
            </a:r>
          </a:p>
        </p:txBody>
      </p:sp>
      <p:grpSp>
        <p:nvGrpSpPr>
          <p:cNvPr id="31" name="Group 30">
            <a:extLst>
              <a:ext uri="{FF2B5EF4-FFF2-40B4-BE49-F238E27FC236}">
                <a16:creationId xmlns:a16="http://schemas.microsoft.com/office/drawing/2014/main" id="{858D5080-87A5-E04D-A848-3D7147E66B15}"/>
              </a:ext>
            </a:extLst>
          </p:cNvPr>
          <p:cNvGrpSpPr/>
          <p:nvPr/>
        </p:nvGrpSpPr>
        <p:grpSpPr>
          <a:xfrm>
            <a:off x="9316774" y="2598375"/>
            <a:ext cx="2163955" cy="452438"/>
            <a:chOff x="6467115" y="2954913"/>
            <a:chExt cx="4137790" cy="790620"/>
          </a:xfrm>
        </p:grpSpPr>
        <p:pic>
          <p:nvPicPr>
            <p:cNvPr id="33" name="Graphic 32">
              <a:extLst>
                <a:ext uri="{FF2B5EF4-FFF2-40B4-BE49-F238E27FC236}">
                  <a16:creationId xmlns:a16="http://schemas.microsoft.com/office/drawing/2014/main" id="{BA26D607-DF13-A447-B222-64027AF215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67115" y="2979706"/>
              <a:ext cx="745341" cy="736572"/>
            </a:xfrm>
            <a:prstGeom prst="rect">
              <a:avLst/>
            </a:prstGeom>
          </p:spPr>
        </p:pic>
        <p:pic>
          <p:nvPicPr>
            <p:cNvPr id="36" name="Graphic 35">
              <a:extLst>
                <a:ext uri="{FF2B5EF4-FFF2-40B4-BE49-F238E27FC236}">
                  <a16:creationId xmlns:a16="http://schemas.microsoft.com/office/drawing/2014/main" id="{DBB761AB-97AD-D747-9905-BDB832AE4D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23463" y="3009200"/>
              <a:ext cx="790875" cy="736332"/>
            </a:xfrm>
            <a:prstGeom prst="rect">
              <a:avLst/>
            </a:prstGeom>
          </p:spPr>
        </p:pic>
        <p:pic>
          <p:nvPicPr>
            <p:cNvPr id="37" name="Graphic 36">
              <a:extLst>
                <a:ext uri="{FF2B5EF4-FFF2-40B4-BE49-F238E27FC236}">
                  <a16:creationId xmlns:a16="http://schemas.microsoft.com/office/drawing/2014/main" id="{92AE0317-7530-7E44-BAA1-493A222E80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91012" y="2954913"/>
              <a:ext cx="613893" cy="790620"/>
            </a:xfrm>
            <a:prstGeom prst="rect">
              <a:avLst/>
            </a:prstGeom>
          </p:spPr>
        </p:pic>
      </p:grpSp>
      <p:sp>
        <p:nvSpPr>
          <p:cNvPr id="38" name="object 29">
            <a:extLst>
              <a:ext uri="{FF2B5EF4-FFF2-40B4-BE49-F238E27FC236}">
                <a16:creationId xmlns:a16="http://schemas.microsoft.com/office/drawing/2014/main" id="{5EEA2A0A-20FB-3B41-9567-249A81B3DF96}"/>
              </a:ext>
            </a:extLst>
          </p:cNvPr>
          <p:cNvSpPr txBox="1"/>
          <p:nvPr/>
        </p:nvSpPr>
        <p:spPr>
          <a:xfrm>
            <a:off x="9212928" y="2108050"/>
            <a:ext cx="555625" cy="241519"/>
          </a:xfrm>
          <a:prstGeom prst="rect">
            <a:avLst/>
          </a:prstGeom>
        </p:spPr>
        <p:txBody>
          <a:bodyPr vert="horz" wrap="square" lIns="0" tIns="10583" rIns="0" bIns="0" rtlCol="0">
            <a:spAutoFit/>
          </a:bodyPr>
          <a:lstStyle/>
          <a:p>
            <a:pPr marL="10583">
              <a:spcBef>
                <a:spcPts val="83"/>
              </a:spcBef>
            </a:pPr>
            <a:r>
              <a:rPr lang="en-US" sz="1500" spc="-25" dirty="0">
                <a:solidFill>
                  <a:srgbClr val="58595B"/>
                </a:solidFill>
                <a:latin typeface="Arial Unicode MS"/>
                <a:cs typeface="Arial Unicode MS"/>
              </a:rPr>
              <a:t>Icons</a:t>
            </a:r>
            <a:endParaRPr sz="1500" dirty="0">
              <a:latin typeface="Arial Unicode MS"/>
              <a:cs typeface="Arial Unicode MS"/>
            </a:endParaRPr>
          </a:p>
        </p:txBody>
      </p:sp>
      <p:sp>
        <p:nvSpPr>
          <p:cNvPr id="39" name="object 24">
            <a:extLst>
              <a:ext uri="{FF2B5EF4-FFF2-40B4-BE49-F238E27FC236}">
                <a16:creationId xmlns:a16="http://schemas.microsoft.com/office/drawing/2014/main" id="{D0CB27B7-A462-1842-B093-B22C90A5047B}"/>
              </a:ext>
            </a:extLst>
          </p:cNvPr>
          <p:cNvSpPr/>
          <p:nvPr/>
        </p:nvSpPr>
        <p:spPr>
          <a:xfrm>
            <a:off x="8793714" y="2100849"/>
            <a:ext cx="0" cy="1189567"/>
          </a:xfrm>
          <a:custGeom>
            <a:avLst/>
            <a:gdLst/>
            <a:ahLst/>
            <a:cxnLst/>
            <a:rect l="l" t="t" r="r" b="b"/>
            <a:pathLst>
              <a:path h="1427479">
                <a:moveTo>
                  <a:pt x="0" y="0"/>
                </a:moveTo>
                <a:lnTo>
                  <a:pt x="0" y="1427480"/>
                </a:lnTo>
              </a:path>
            </a:pathLst>
          </a:custGeom>
          <a:ln w="15240">
            <a:solidFill>
              <a:srgbClr val="D1D3D4"/>
            </a:solidFill>
          </a:ln>
        </p:spPr>
        <p:txBody>
          <a:bodyPr wrap="square" lIns="0" tIns="0" rIns="0" bIns="0" rtlCol="0"/>
          <a:lstStyle/>
          <a:p>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629F-42F1-0B4F-B0D0-4F08F3BE943F}"/>
              </a:ext>
            </a:extLst>
          </p:cNvPr>
          <p:cNvSpPr>
            <a:spLocks noGrp="1"/>
          </p:cNvSpPr>
          <p:nvPr>
            <p:ph type="title"/>
          </p:nvPr>
        </p:nvSpPr>
        <p:spPr/>
        <p:txBody>
          <a:bodyPr/>
          <a:lstStyle/>
          <a:p>
            <a:r>
              <a:rPr lang="en-US" dirty="0"/>
              <a:t>POWERPOINT PRESENTATION GUIDELINES </a:t>
            </a:r>
          </a:p>
        </p:txBody>
      </p:sp>
      <p:pic>
        <p:nvPicPr>
          <p:cNvPr id="4" name="Picture 3">
            <a:extLst>
              <a:ext uri="{FF2B5EF4-FFF2-40B4-BE49-F238E27FC236}">
                <a16:creationId xmlns:a16="http://schemas.microsoft.com/office/drawing/2014/main" id="{3FDCA09F-54C9-7B41-8B4E-E41C8CE66983}"/>
              </a:ext>
            </a:extLst>
          </p:cNvPr>
          <p:cNvPicPr>
            <a:picLocks noChangeAspect="1"/>
          </p:cNvPicPr>
          <p:nvPr/>
        </p:nvPicPr>
        <p:blipFill>
          <a:blip r:embed="rId2"/>
          <a:stretch>
            <a:fillRect/>
          </a:stretch>
        </p:blipFill>
        <p:spPr>
          <a:xfrm>
            <a:off x="371853" y="1220286"/>
            <a:ext cx="7332324" cy="4124432"/>
          </a:xfrm>
          <a:prstGeom prst="rect">
            <a:avLst/>
          </a:prstGeom>
        </p:spPr>
      </p:pic>
      <p:sp>
        <p:nvSpPr>
          <p:cNvPr id="5" name="Line Callout 2 (Border and Accent Bar) 4">
            <a:extLst>
              <a:ext uri="{FF2B5EF4-FFF2-40B4-BE49-F238E27FC236}">
                <a16:creationId xmlns:a16="http://schemas.microsoft.com/office/drawing/2014/main" id="{5E0F0EDB-3B9D-CF41-94B5-41785AF9375A}"/>
              </a:ext>
            </a:extLst>
          </p:cNvPr>
          <p:cNvSpPr/>
          <p:nvPr/>
        </p:nvSpPr>
        <p:spPr>
          <a:xfrm>
            <a:off x="8614937" y="2558495"/>
            <a:ext cx="2331008" cy="1325366"/>
          </a:xfrm>
          <a:prstGeom prst="accentBorderCallout2">
            <a:avLst>
              <a:gd name="adj1" fmla="val 18750"/>
              <a:gd name="adj2" fmla="val -8333"/>
              <a:gd name="adj3" fmla="val 18750"/>
              <a:gd name="adj4" fmla="val -16667"/>
              <a:gd name="adj5" fmla="val -67333"/>
              <a:gd name="adj6" fmla="val -142169"/>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TITLE FONT IS Franklin Gothic 24 Font SIZE </a:t>
            </a:r>
          </a:p>
          <a:p>
            <a:endParaRPr lang="en-US" sz="1050" dirty="0"/>
          </a:p>
          <a:p>
            <a:r>
              <a:rPr lang="en-US" sz="1050" dirty="0"/>
              <a:t>Title can be capital. We suggest use of Sentence case.</a:t>
            </a:r>
          </a:p>
        </p:txBody>
      </p:sp>
      <p:sp>
        <p:nvSpPr>
          <p:cNvPr id="6" name="Line Callout 2 (Border and Accent Bar) 5">
            <a:extLst>
              <a:ext uri="{FF2B5EF4-FFF2-40B4-BE49-F238E27FC236}">
                <a16:creationId xmlns:a16="http://schemas.microsoft.com/office/drawing/2014/main" id="{B327149D-0274-A345-95CA-70CF2F683328}"/>
              </a:ext>
            </a:extLst>
          </p:cNvPr>
          <p:cNvSpPr/>
          <p:nvPr/>
        </p:nvSpPr>
        <p:spPr>
          <a:xfrm>
            <a:off x="8614937" y="4536483"/>
            <a:ext cx="2331008" cy="808235"/>
          </a:xfrm>
          <a:prstGeom prst="accentBorderCallout2">
            <a:avLst>
              <a:gd name="adj1" fmla="val 18750"/>
              <a:gd name="adj2" fmla="val -8333"/>
              <a:gd name="adj3" fmla="val 18750"/>
              <a:gd name="adj4" fmla="val -16667"/>
              <a:gd name="adj5" fmla="val -200941"/>
              <a:gd name="adj6" fmla="val -204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Rest of the slide will have font text and Typography in Helvetica/ Arial font.</a:t>
            </a:r>
          </a:p>
        </p:txBody>
      </p:sp>
      <p:sp>
        <p:nvSpPr>
          <p:cNvPr id="7" name="Line Callout 2 (Border and Accent Bar) 6">
            <a:extLst>
              <a:ext uri="{FF2B5EF4-FFF2-40B4-BE49-F238E27FC236}">
                <a16:creationId xmlns:a16="http://schemas.microsoft.com/office/drawing/2014/main" id="{3EDA8A9A-6C77-9E4C-80C3-1C664EE9D891}"/>
              </a:ext>
            </a:extLst>
          </p:cNvPr>
          <p:cNvSpPr/>
          <p:nvPr/>
        </p:nvSpPr>
        <p:spPr>
          <a:xfrm>
            <a:off x="8614937" y="1066132"/>
            <a:ext cx="2331008" cy="1325366"/>
          </a:xfrm>
          <a:prstGeom prst="accentBorderCallout2">
            <a:avLst>
              <a:gd name="adj1" fmla="val 18750"/>
              <a:gd name="adj2" fmla="val -8333"/>
              <a:gd name="adj3" fmla="val 18750"/>
              <a:gd name="adj4" fmla="val -16667"/>
              <a:gd name="adj5" fmla="val 31066"/>
              <a:gd name="adj6" fmla="val -50852"/>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Logo will appear on Top right.</a:t>
            </a:r>
          </a:p>
        </p:txBody>
      </p:sp>
      <p:sp>
        <p:nvSpPr>
          <p:cNvPr id="8" name="Line Callout 2 (Border and Accent Bar) 7">
            <a:extLst>
              <a:ext uri="{FF2B5EF4-FFF2-40B4-BE49-F238E27FC236}">
                <a16:creationId xmlns:a16="http://schemas.microsoft.com/office/drawing/2014/main" id="{9F394C3D-1822-4047-8633-16B048F2FC1E}"/>
              </a:ext>
            </a:extLst>
          </p:cNvPr>
          <p:cNvSpPr/>
          <p:nvPr/>
        </p:nvSpPr>
        <p:spPr>
          <a:xfrm>
            <a:off x="1493416" y="5571496"/>
            <a:ext cx="1099882" cy="826682"/>
          </a:xfrm>
          <a:prstGeom prst="accentBorderCallout2">
            <a:avLst>
              <a:gd name="adj1" fmla="val 18750"/>
              <a:gd name="adj2" fmla="val -8333"/>
              <a:gd name="adj3" fmla="val 18750"/>
              <a:gd name="adj4" fmla="val -16667"/>
              <a:gd name="adj5" fmla="val -452012"/>
              <a:gd name="adj6" fmla="val -6140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The tricolor slide section separator</a:t>
            </a:r>
          </a:p>
        </p:txBody>
      </p:sp>
      <p:sp>
        <p:nvSpPr>
          <p:cNvPr id="9" name="Line Callout 2 (Border and Accent Bar) 8">
            <a:extLst>
              <a:ext uri="{FF2B5EF4-FFF2-40B4-BE49-F238E27FC236}">
                <a16:creationId xmlns:a16="http://schemas.microsoft.com/office/drawing/2014/main" id="{18D5CFE4-463C-4447-82E3-707393E71BA9}"/>
              </a:ext>
            </a:extLst>
          </p:cNvPr>
          <p:cNvSpPr/>
          <p:nvPr/>
        </p:nvSpPr>
        <p:spPr>
          <a:xfrm>
            <a:off x="4424139" y="5558227"/>
            <a:ext cx="1099882" cy="826682"/>
          </a:xfrm>
          <a:prstGeom prst="accentBorderCallout2">
            <a:avLst>
              <a:gd name="adj1" fmla="val 18750"/>
              <a:gd name="adj2" fmla="val -8333"/>
              <a:gd name="adj3" fmla="val 18750"/>
              <a:gd name="adj4" fmla="val -16667"/>
              <a:gd name="adj5" fmla="val -36768"/>
              <a:gd name="adj6" fmla="val -34143"/>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Page number will appear at the center of the page.</a:t>
            </a:r>
          </a:p>
        </p:txBody>
      </p:sp>
      <p:sp>
        <p:nvSpPr>
          <p:cNvPr id="10" name="Line Callout 2 (Border and Accent Bar) 9">
            <a:extLst>
              <a:ext uri="{FF2B5EF4-FFF2-40B4-BE49-F238E27FC236}">
                <a16:creationId xmlns:a16="http://schemas.microsoft.com/office/drawing/2014/main" id="{01B94625-3B0A-6A4A-B6FC-20F86FA75492}"/>
              </a:ext>
            </a:extLst>
          </p:cNvPr>
          <p:cNvSpPr/>
          <p:nvPr/>
        </p:nvSpPr>
        <p:spPr>
          <a:xfrm>
            <a:off x="2958777" y="5571496"/>
            <a:ext cx="1099882" cy="826682"/>
          </a:xfrm>
          <a:prstGeom prst="accentBorderCallout2">
            <a:avLst>
              <a:gd name="adj1" fmla="val 18750"/>
              <a:gd name="adj2" fmla="val -8333"/>
              <a:gd name="adj3" fmla="val 18750"/>
              <a:gd name="adj4" fmla="val -16667"/>
              <a:gd name="adj5" fmla="val -36768"/>
              <a:gd name="adj6" fmla="val -34143"/>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Copyright will appear on bottom left of the slide.</a:t>
            </a:r>
          </a:p>
        </p:txBody>
      </p:sp>
    </p:spTree>
    <p:extLst>
      <p:ext uri="{BB962C8B-B14F-4D97-AF65-F5344CB8AC3E}">
        <p14:creationId xmlns:p14="http://schemas.microsoft.com/office/powerpoint/2010/main" val="295367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8202-F2FE-4BE6-BB77-2CBDAD4BB3EA}"/>
              </a:ext>
            </a:extLst>
          </p:cNvPr>
          <p:cNvSpPr>
            <a:spLocks noGrp="1"/>
          </p:cNvSpPr>
          <p:nvPr>
            <p:ph type="title"/>
          </p:nvPr>
        </p:nvSpPr>
        <p:spPr>
          <a:xfrm>
            <a:off x="387722" y="265894"/>
            <a:ext cx="9490374" cy="369332"/>
          </a:xfrm>
        </p:spPr>
        <p:txBody>
          <a:bodyPr vert="horz" wrap="square" lIns="0" tIns="0" rIns="0" bIns="0" rtlCol="0" anchor="t" anchorCtr="0">
            <a:spAutoFit/>
          </a:bodyPr>
          <a:lstStyle/>
          <a:p>
            <a:r>
              <a:rPr lang="en-US" dirty="0"/>
              <a:t>PURESOFTWARE POWERPOINT PRESENTATION GUIDELINES</a:t>
            </a:r>
          </a:p>
        </p:txBody>
      </p:sp>
      <p:sp>
        <p:nvSpPr>
          <p:cNvPr id="4" name="TextBox 3">
            <a:extLst>
              <a:ext uri="{FF2B5EF4-FFF2-40B4-BE49-F238E27FC236}">
                <a16:creationId xmlns:a16="http://schemas.microsoft.com/office/drawing/2014/main" id="{CE86A571-9780-4706-822F-31B5749E41E2}"/>
              </a:ext>
            </a:extLst>
          </p:cNvPr>
          <p:cNvSpPr txBox="1"/>
          <p:nvPr/>
        </p:nvSpPr>
        <p:spPr>
          <a:xfrm>
            <a:off x="472751" y="1443046"/>
            <a:ext cx="11423278" cy="738664"/>
          </a:xfrm>
          <a:prstGeom prst="rect">
            <a:avLst/>
          </a:prstGeom>
          <a:noFill/>
        </p:spPr>
        <p:txBody>
          <a:bodyPr wrap="square" lIns="0" rtlCol="0">
            <a:spAutoFit/>
          </a:bodyPr>
          <a:lstStyle/>
          <a:p>
            <a:r>
              <a:rPr lang="en-US" sz="1400" dirty="0"/>
              <a:t>The template provides all the sections, headings and subheadings that you will require in your proposal, as well as the line and paragraph spacing, page breaks, page numbering, referencing system and referencing styles. You should simply edit the text where appropriate and insert your own text as per your proposal, i.e., simply type into the document.</a:t>
            </a:r>
          </a:p>
        </p:txBody>
      </p:sp>
      <p:sp>
        <p:nvSpPr>
          <p:cNvPr id="5" name="Content Placeholder 2">
            <a:extLst>
              <a:ext uri="{FF2B5EF4-FFF2-40B4-BE49-F238E27FC236}">
                <a16:creationId xmlns:a16="http://schemas.microsoft.com/office/drawing/2014/main" id="{E0DCB68F-3200-4D94-871B-E0F00A93D555}"/>
              </a:ext>
            </a:extLst>
          </p:cNvPr>
          <p:cNvSpPr>
            <a:spLocks noGrp="1"/>
          </p:cNvSpPr>
          <p:nvPr>
            <p:ph idx="1"/>
          </p:nvPr>
        </p:nvSpPr>
        <p:spPr>
          <a:xfrm>
            <a:off x="493930" y="2470893"/>
            <a:ext cx="3401438" cy="281103"/>
          </a:xfrm>
        </p:spPr>
        <p:txBody>
          <a:bodyPr/>
          <a:lstStyle/>
          <a:p>
            <a:pPr marL="0" indent="0">
              <a:buNone/>
            </a:pPr>
            <a:r>
              <a:rPr lang="en-US" sz="1800" dirty="0">
                <a:latin typeface="+mj-lt"/>
              </a:rPr>
              <a:t>Font-Family : Arial</a:t>
            </a:r>
            <a:endParaRPr lang="en-US" sz="2400" dirty="0">
              <a:latin typeface="+mj-lt"/>
            </a:endParaRPr>
          </a:p>
        </p:txBody>
      </p:sp>
      <p:sp>
        <p:nvSpPr>
          <p:cNvPr id="6" name="Rectangle 5">
            <a:extLst>
              <a:ext uri="{FF2B5EF4-FFF2-40B4-BE49-F238E27FC236}">
                <a16:creationId xmlns:a16="http://schemas.microsoft.com/office/drawing/2014/main" id="{619ABCE6-1487-482B-8C4D-1511926237D1}"/>
              </a:ext>
            </a:extLst>
          </p:cNvPr>
          <p:cNvSpPr/>
          <p:nvPr/>
        </p:nvSpPr>
        <p:spPr>
          <a:xfrm>
            <a:off x="493930" y="2847571"/>
            <a:ext cx="5490560" cy="830997"/>
          </a:xfrm>
          <a:prstGeom prst="rect">
            <a:avLst/>
          </a:prstGeom>
        </p:spPr>
        <p:txBody>
          <a:bodyPr wrap="square" lIns="0">
            <a:spAutoFit/>
          </a:bodyPr>
          <a:lstStyle/>
          <a:p>
            <a:r>
              <a:rPr lang="en-US" sz="1200" b="1" dirty="0">
                <a:solidFill>
                  <a:srgbClr val="606060"/>
                </a:solidFill>
              </a:rPr>
              <a:t>ABCCCDEFGHIJKLMNOPQRSŠTUVWXYZŽ</a:t>
            </a:r>
          </a:p>
          <a:p>
            <a:r>
              <a:rPr lang="en-US" sz="1200" b="1" dirty="0" err="1">
                <a:solidFill>
                  <a:srgbClr val="606060"/>
                </a:solidFill>
              </a:rPr>
              <a:t>abcccdefghijklmnopqrsštuvwxyzž</a:t>
            </a:r>
            <a:endParaRPr lang="en-US" sz="1200" b="1" dirty="0">
              <a:solidFill>
                <a:srgbClr val="606060"/>
              </a:solidFill>
            </a:endParaRPr>
          </a:p>
          <a:p>
            <a:r>
              <a:rPr lang="en-US" sz="1200" b="1" dirty="0">
                <a:solidFill>
                  <a:srgbClr val="606060"/>
                </a:solidFill>
              </a:rPr>
              <a:t>1234567890</a:t>
            </a:r>
          </a:p>
          <a:p>
            <a:r>
              <a:rPr lang="en-US" sz="1200" b="1" dirty="0">
                <a:solidFill>
                  <a:srgbClr val="606060"/>
                </a:solidFill>
              </a:rPr>
              <a:t>‘ ? ’ “ ! ” ( % ) [ # ] { @ } / &amp; \ &lt; - + ÷ × = &gt; ® © $ € £ ¥ ¢ : ; , . *</a:t>
            </a:r>
            <a:endParaRPr lang="en-US" sz="1200" b="1" dirty="0"/>
          </a:p>
        </p:txBody>
      </p:sp>
      <p:sp>
        <p:nvSpPr>
          <p:cNvPr id="7" name="Content Placeholder 2">
            <a:extLst>
              <a:ext uri="{FF2B5EF4-FFF2-40B4-BE49-F238E27FC236}">
                <a16:creationId xmlns:a16="http://schemas.microsoft.com/office/drawing/2014/main" id="{29D3D597-2F0E-4089-8BCF-6DD491D9D376}"/>
              </a:ext>
            </a:extLst>
          </p:cNvPr>
          <p:cNvSpPr txBox="1">
            <a:spLocks/>
          </p:cNvSpPr>
          <p:nvPr/>
        </p:nvSpPr>
        <p:spPr>
          <a:xfrm>
            <a:off x="493930" y="4184274"/>
            <a:ext cx="3401438" cy="321755"/>
          </a:xfrm>
          <a:prstGeom prst="rect">
            <a:avLst/>
          </a:prstGeom>
        </p:spPr>
        <p:txBody>
          <a:bodyPr vert="horz" wrap="square" lIns="0" tIns="0" rIns="0" bIns="0" rtlCol="0">
            <a:spAutoFit/>
          </a:bodyPr>
          <a:lstStyle>
            <a:lvl1pPr marL="285750" indent="-285750" algn="l" defTabSz="914400" rtl="0" eaLnBrk="1" latinLnBrk="0" hangingPunct="1">
              <a:lnSpc>
                <a:spcPct val="150000"/>
              </a:lnSpc>
              <a:spcBef>
                <a:spcPts val="100"/>
              </a:spcBef>
              <a:spcAft>
                <a:spcPts val="100"/>
              </a:spcAft>
              <a:buClr>
                <a:srgbClr val="115188"/>
              </a:buClr>
              <a:buSzPct val="150000"/>
              <a:buFont typeface="Courier New" panose="02070309020205020404" pitchFamily="49" charset="0"/>
              <a:buChar char="o"/>
              <a:defRPr sz="1400" b="1" kern="1200">
                <a:solidFill>
                  <a:schemeClr val="tx1">
                    <a:lumMod val="75000"/>
                    <a:lumOff val="25000"/>
                  </a:schemeClr>
                </a:solidFill>
                <a:latin typeface="Century Gothic" panose="020B0502020202020204" pitchFamily="34" charset="0"/>
                <a:ea typeface="+mn-ea"/>
                <a:cs typeface="Arial" panose="020B0604020202020204" pitchFamily="34" charset="0"/>
              </a:defRPr>
            </a:lvl1pPr>
            <a:lvl2pPr marL="628650" indent="-171450" algn="l" defTabSz="914400" rtl="0" eaLnBrk="1" latinLnBrk="0" hangingPunct="1">
              <a:lnSpc>
                <a:spcPct val="150000"/>
              </a:lnSpc>
              <a:spcBef>
                <a:spcPts val="100"/>
              </a:spcBef>
              <a:spcAft>
                <a:spcPts val="100"/>
              </a:spcAft>
              <a:buClr>
                <a:srgbClr val="115188"/>
              </a:buClr>
              <a:buSzPct val="150000"/>
              <a:buFont typeface="Arial" panose="020B0604020202020204" pitchFamily="34" charset="0"/>
              <a:buChar char="•"/>
              <a:defRPr sz="1200" kern="1200">
                <a:solidFill>
                  <a:schemeClr val="tx1">
                    <a:lumMod val="75000"/>
                    <a:lumOff val="25000"/>
                  </a:schemeClr>
                </a:solidFill>
                <a:latin typeface="Century Gothic" panose="020B0502020202020204" pitchFamily="34" charset="0"/>
                <a:ea typeface="+mn-ea"/>
                <a:cs typeface="Arial" panose="020B0604020202020204" pitchFamily="34" charset="0"/>
              </a:defRPr>
            </a:lvl2pPr>
            <a:lvl3pPr marL="1085850" indent="-171450" algn="l" defTabSz="914400" rtl="0" eaLnBrk="1" latinLnBrk="0" hangingPunct="1">
              <a:lnSpc>
                <a:spcPct val="150000"/>
              </a:lnSpc>
              <a:spcBef>
                <a:spcPts val="100"/>
              </a:spcBef>
              <a:spcAft>
                <a:spcPts val="100"/>
              </a:spcAft>
              <a:buClr>
                <a:srgbClr val="115188"/>
              </a:buClr>
              <a:buSzPct val="150000"/>
              <a:buFont typeface="Arial" panose="020B0604020202020204" pitchFamily="34" charset="0"/>
              <a:buChar char="•"/>
              <a:defRPr sz="1050" kern="1200">
                <a:solidFill>
                  <a:schemeClr val="tx1">
                    <a:lumMod val="75000"/>
                    <a:lumOff val="25000"/>
                  </a:schemeClr>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Primary color</a:t>
            </a:r>
            <a:endParaRPr lang="en-US" sz="2800" dirty="0">
              <a:latin typeface="+mj-lt"/>
            </a:endParaRPr>
          </a:p>
        </p:txBody>
      </p:sp>
      <p:cxnSp>
        <p:nvCxnSpPr>
          <p:cNvPr id="9" name="Straight Connector 8">
            <a:extLst>
              <a:ext uri="{FF2B5EF4-FFF2-40B4-BE49-F238E27FC236}">
                <a16:creationId xmlns:a16="http://schemas.microsoft.com/office/drawing/2014/main" id="{BE0AAA4C-D1B6-41D9-8495-3E29C0450C1F}"/>
              </a:ext>
            </a:extLst>
          </p:cNvPr>
          <p:cNvCxnSpPr>
            <a:cxnSpLocks/>
          </p:cNvCxnSpPr>
          <p:nvPr/>
        </p:nvCxnSpPr>
        <p:spPr>
          <a:xfrm>
            <a:off x="472751" y="3993439"/>
            <a:ext cx="1123338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A2E8031-634A-40B0-BFAA-61B8D63D60EC}"/>
              </a:ext>
            </a:extLst>
          </p:cNvPr>
          <p:cNvGrpSpPr/>
          <p:nvPr/>
        </p:nvGrpSpPr>
        <p:grpSpPr>
          <a:xfrm>
            <a:off x="472751" y="4669084"/>
            <a:ext cx="4632832" cy="1325684"/>
            <a:chOff x="182669" y="3254836"/>
            <a:chExt cx="4632832" cy="1325684"/>
          </a:xfrm>
        </p:grpSpPr>
        <p:grpSp>
          <p:nvGrpSpPr>
            <p:cNvPr id="12" name="Group 11">
              <a:extLst>
                <a:ext uri="{FF2B5EF4-FFF2-40B4-BE49-F238E27FC236}">
                  <a16:creationId xmlns:a16="http://schemas.microsoft.com/office/drawing/2014/main" id="{0B2AF15F-40CA-4FCF-8887-4BE48AF10A01}"/>
                </a:ext>
              </a:extLst>
            </p:cNvPr>
            <p:cNvGrpSpPr/>
            <p:nvPr/>
          </p:nvGrpSpPr>
          <p:grpSpPr>
            <a:xfrm>
              <a:off x="3281830" y="3254836"/>
              <a:ext cx="1533671" cy="1325684"/>
              <a:chOff x="3230293" y="3254836"/>
              <a:chExt cx="1533671" cy="1325684"/>
            </a:xfrm>
          </p:grpSpPr>
          <p:pic>
            <p:nvPicPr>
              <p:cNvPr id="19" name="Graphic 18">
                <a:extLst>
                  <a:ext uri="{FF2B5EF4-FFF2-40B4-BE49-F238E27FC236}">
                    <a16:creationId xmlns:a16="http://schemas.microsoft.com/office/drawing/2014/main" id="{6751EBCC-1FB8-4C97-9566-7CAF270A3A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59820" y="3254836"/>
                <a:ext cx="1274617" cy="1171054"/>
              </a:xfrm>
              <a:prstGeom prst="rect">
                <a:avLst/>
              </a:prstGeom>
            </p:spPr>
          </p:pic>
          <p:sp>
            <p:nvSpPr>
              <p:cNvPr id="20" name="Rectangle 19">
                <a:extLst>
                  <a:ext uri="{FF2B5EF4-FFF2-40B4-BE49-F238E27FC236}">
                    <a16:creationId xmlns:a16="http://schemas.microsoft.com/office/drawing/2014/main" id="{4320E6D3-B7BD-4947-AE85-0BB09D1B6A8A}"/>
                  </a:ext>
                </a:extLst>
              </p:cNvPr>
              <p:cNvSpPr/>
              <p:nvPr/>
            </p:nvSpPr>
            <p:spPr>
              <a:xfrm>
                <a:off x="3230293" y="4303521"/>
                <a:ext cx="1533671" cy="276999"/>
              </a:xfrm>
              <a:prstGeom prst="rect">
                <a:avLst/>
              </a:prstGeom>
            </p:spPr>
            <p:txBody>
              <a:bodyPr wrap="square">
                <a:spAutoFit/>
              </a:bodyPr>
              <a:lstStyle/>
              <a:p>
                <a:r>
                  <a:rPr lang="en-US" sz="1200" b="1" dirty="0">
                    <a:solidFill>
                      <a:srgbClr val="606060"/>
                    </a:solidFill>
                  </a:rPr>
                  <a:t>RGB: 29, 121, 161</a:t>
                </a:r>
                <a:endParaRPr lang="en-US" sz="1200" b="1" dirty="0"/>
              </a:p>
            </p:txBody>
          </p:sp>
        </p:grpSp>
        <p:grpSp>
          <p:nvGrpSpPr>
            <p:cNvPr id="13" name="Group 12">
              <a:extLst>
                <a:ext uri="{FF2B5EF4-FFF2-40B4-BE49-F238E27FC236}">
                  <a16:creationId xmlns:a16="http://schemas.microsoft.com/office/drawing/2014/main" id="{F252F4F1-845A-4128-904A-FA08B55F1464}"/>
                </a:ext>
              </a:extLst>
            </p:cNvPr>
            <p:cNvGrpSpPr/>
            <p:nvPr/>
          </p:nvGrpSpPr>
          <p:grpSpPr>
            <a:xfrm>
              <a:off x="1732250" y="3254836"/>
              <a:ext cx="1485050" cy="1325682"/>
              <a:chOff x="1706481" y="3254836"/>
              <a:chExt cx="1485050" cy="1325682"/>
            </a:xfrm>
          </p:grpSpPr>
          <p:pic>
            <p:nvPicPr>
              <p:cNvPr id="17" name="Graphic 16">
                <a:extLst>
                  <a:ext uri="{FF2B5EF4-FFF2-40B4-BE49-F238E27FC236}">
                    <a16:creationId xmlns:a16="http://schemas.microsoft.com/office/drawing/2014/main" id="{841B4586-34C4-47DD-89C6-8A4312C6E9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1011" y="3254836"/>
                <a:ext cx="1274617" cy="1171054"/>
              </a:xfrm>
              <a:prstGeom prst="rect">
                <a:avLst/>
              </a:prstGeom>
            </p:spPr>
          </p:pic>
          <p:sp>
            <p:nvSpPr>
              <p:cNvPr id="18" name="Rectangle 17">
                <a:extLst>
                  <a:ext uri="{FF2B5EF4-FFF2-40B4-BE49-F238E27FC236}">
                    <a16:creationId xmlns:a16="http://schemas.microsoft.com/office/drawing/2014/main" id="{287170C1-C82A-4ACA-AA99-FAF7C9DF38FF}"/>
                  </a:ext>
                </a:extLst>
              </p:cNvPr>
              <p:cNvSpPr/>
              <p:nvPr/>
            </p:nvSpPr>
            <p:spPr>
              <a:xfrm>
                <a:off x="1706481" y="4303520"/>
                <a:ext cx="1485050" cy="276998"/>
              </a:xfrm>
              <a:prstGeom prst="rect">
                <a:avLst/>
              </a:prstGeom>
            </p:spPr>
            <p:txBody>
              <a:bodyPr wrap="square">
                <a:spAutoFit/>
              </a:bodyPr>
              <a:lstStyle/>
              <a:p>
                <a:r>
                  <a:rPr lang="en-US" sz="1200" b="1" dirty="0">
                    <a:solidFill>
                      <a:srgbClr val="606060"/>
                    </a:solidFill>
                  </a:rPr>
                  <a:t>RGB: 126,150, 50</a:t>
                </a:r>
                <a:endParaRPr lang="en-US" sz="1200" b="1" dirty="0"/>
              </a:p>
            </p:txBody>
          </p:sp>
        </p:grpSp>
        <p:grpSp>
          <p:nvGrpSpPr>
            <p:cNvPr id="14" name="Group 13">
              <a:extLst>
                <a:ext uri="{FF2B5EF4-FFF2-40B4-BE49-F238E27FC236}">
                  <a16:creationId xmlns:a16="http://schemas.microsoft.com/office/drawing/2014/main" id="{9EA0E0E1-8D0B-4ADE-9355-45DB63CC6BC7}"/>
                </a:ext>
              </a:extLst>
            </p:cNvPr>
            <p:cNvGrpSpPr/>
            <p:nvPr/>
          </p:nvGrpSpPr>
          <p:grpSpPr>
            <a:xfrm>
              <a:off x="182669" y="3254836"/>
              <a:ext cx="1403677" cy="1325683"/>
              <a:chOff x="182669" y="3254836"/>
              <a:chExt cx="1403677" cy="1325683"/>
            </a:xfrm>
          </p:grpSpPr>
          <p:pic>
            <p:nvPicPr>
              <p:cNvPr id="15" name="Graphic 14">
                <a:extLst>
                  <a:ext uri="{FF2B5EF4-FFF2-40B4-BE49-F238E27FC236}">
                    <a16:creationId xmlns:a16="http://schemas.microsoft.com/office/drawing/2014/main" id="{36145A4E-D458-439B-8DBF-CDC32858AD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199" y="3254836"/>
                <a:ext cx="1274617" cy="1171054"/>
              </a:xfrm>
              <a:prstGeom prst="rect">
                <a:avLst/>
              </a:prstGeom>
            </p:spPr>
          </p:pic>
          <p:sp>
            <p:nvSpPr>
              <p:cNvPr id="16" name="Rectangle 15">
                <a:extLst>
                  <a:ext uri="{FF2B5EF4-FFF2-40B4-BE49-F238E27FC236}">
                    <a16:creationId xmlns:a16="http://schemas.microsoft.com/office/drawing/2014/main" id="{A5CC84B6-7D42-47BA-8B41-6E2685808269}"/>
                  </a:ext>
                </a:extLst>
              </p:cNvPr>
              <p:cNvSpPr/>
              <p:nvPr/>
            </p:nvSpPr>
            <p:spPr>
              <a:xfrm>
                <a:off x="182669" y="4303520"/>
                <a:ext cx="1403677" cy="276999"/>
              </a:xfrm>
              <a:prstGeom prst="rect">
                <a:avLst/>
              </a:prstGeom>
            </p:spPr>
            <p:txBody>
              <a:bodyPr wrap="square">
                <a:spAutoFit/>
              </a:bodyPr>
              <a:lstStyle/>
              <a:p>
                <a:r>
                  <a:rPr lang="en-US" sz="1200" b="1" dirty="0">
                    <a:solidFill>
                      <a:srgbClr val="606060"/>
                    </a:solidFill>
                  </a:rPr>
                  <a:t>RGB: 198, 142, 2</a:t>
                </a:r>
                <a:endParaRPr lang="en-US" sz="1200" b="1" dirty="0"/>
              </a:p>
            </p:txBody>
          </p:sp>
        </p:grpSp>
      </p:grpSp>
      <p:sp>
        <p:nvSpPr>
          <p:cNvPr id="23" name="Content Placeholder 2">
            <a:extLst>
              <a:ext uri="{FF2B5EF4-FFF2-40B4-BE49-F238E27FC236}">
                <a16:creationId xmlns:a16="http://schemas.microsoft.com/office/drawing/2014/main" id="{9EB5110D-A637-4D07-8E18-588429296B6F}"/>
              </a:ext>
            </a:extLst>
          </p:cNvPr>
          <p:cNvSpPr txBox="1">
            <a:spLocks/>
          </p:cNvSpPr>
          <p:nvPr/>
        </p:nvSpPr>
        <p:spPr>
          <a:xfrm>
            <a:off x="7129804" y="4228439"/>
            <a:ext cx="3401438" cy="321755"/>
          </a:xfrm>
          <a:prstGeom prst="rect">
            <a:avLst/>
          </a:prstGeom>
        </p:spPr>
        <p:txBody>
          <a:bodyPr vert="horz" wrap="square" lIns="0" tIns="0" rIns="0" bIns="0" rtlCol="0">
            <a:spAutoFit/>
          </a:bodyPr>
          <a:lstStyle>
            <a:lvl1pPr marL="285750" indent="-285750" algn="l" defTabSz="914400" rtl="0" eaLnBrk="1" latinLnBrk="0" hangingPunct="1">
              <a:lnSpc>
                <a:spcPct val="150000"/>
              </a:lnSpc>
              <a:spcBef>
                <a:spcPts val="100"/>
              </a:spcBef>
              <a:spcAft>
                <a:spcPts val="100"/>
              </a:spcAft>
              <a:buClr>
                <a:srgbClr val="115188"/>
              </a:buClr>
              <a:buSzPct val="150000"/>
              <a:buFont typeface="Courier New" panose="02070309020205020404" pitchFamily="49" charset="0"/>
              <a:buChar char="o"/>
              <a:defRPr sz="1400" b="1" kern="1200">
                <a:solidFill>
                  <a:schemeClr val="tx1">
                    <a:lumMod val="75000"/>
                    <a:lumOff val="25000"/>
                  </a:schemeClr>
                </a:solidFill>
                <a:latin typeface="Century Gothic" panose="020B0502020202020204" pitchFamily="34" charset="0"/>
                <a:ea typeface="+mn-ea"/>
                <a:cs typeface="Arial" panose="020B0604020202020204" pitchFamily="34" charset="0"/>
              </a:defRPr>
            </a:lvl1pPr>
            <a:lvl2pPr marL="628650" indent="-171450" algn="l" defTabSz="914400" rtl="0" eaLnBrk="1" latinLnBrk="0" hangingPunct="1">
              <a:lnSpc>
                <a:spcPct val="150000"/>
              </a:lnSpc>
              <a:spcBef>
                <a:spcPts val="100"/>
              </a:spcBef>
              <a:spcAft>
                <a:spcPts val="100"/>
              </a:spcAft>
              <a:buClr>
                <a:srgbClr val="115188"/>
              </a:buClr>
              <a:buSzPct val="150000"/>
              <a:buFont typeface="Arial" panose="020B0604020202020204" pitchFamily="34" charset="0"/>
              <a:buChar char="•"/>
              <a:defRPr sz="1200" kern="1200">
                <a:solidFill>
                  <a:schemeClr val="tx1">
                    <a:lumMod val="75000"/>
                    <a:lumOff val="25000"/>
                  </a:schemeClr>
                </a:solidFill>
                <a:latin typeface="Century Gothic" panose="020B0502020202020204" pitchFamily="34" charset="0"/>
                <a:ea typeface="+mn-ea"/>
                <a:cs typeface="Arial" panose="020B0604020202020204" pitchFamily="34" charset="0"/>
              </a:defRPr>
            </a:lvl2pPr>
            <a:lvl3pPr marL="1085850" indent="-171450" algn="l" defTabSz="914400" rtl="0" eaLnBrk="1" latinLnBrk="0" hangingPunct="1">
              <a:lnSpc>
                <a:spcPct val="150000"/>
              </a:lnSpc>
              <a:spcBef>
                <a:spcPts val="100"/>
              </a:spcBef>
              <a:spcAft>
                <a:spcPts val="100"/>
              </a:spcAft>
              <a:buClr>
                <a:srgbClr val="115188"/>
              </a:buClr>
              <a:buSzPct val="150000"/>
              <a:buFont typeface="Arial" panose="020B0604020202020204" pitchFamily="34" charset="0"/>
              <a:buChar char="•"/>
              <a:defRPr sz="1050" kern="1200">
                <a:solidFill>
                  <a:schemeClr val="tx1">
                    <a:lumMod val="75000"/>
                    <a:lumOff val="25000"/>
                  </a:schemeClr>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Secondary  color</a:t>
            </a:r>
            <a:endParaRPr lang="en-US" sz="2800" dirty="0">
              <a:latin typeface="+mj-lt"/>
            </a:endParaRPr>
          </a:p>
        </p:txBody>
      </p:sp>
      <p:grpSp>
        <p:nvGrpSpPr>
          <p:cNvPr id="27" name="Group 26">
            <a:extLst>
              <a:ext uri="{FF2B5EF4-FFF2-40B4-BE49-F238E27FC236}">
                <a16:creationId xmlns:a16="http://schemas.microsoft.com/office/drawing/2014/main" id="{8ABAA656-3ACB-4093-870D-E3C562563EB9}"/>
              </a:ext>
            </a:extLst>
          </p:cNvPr>
          <p:cNvGrpSpPr/>
          <p:nvPr/>
        </p:nvGrpSpPr>
        <p:grpSpPr>
          <a:xfrm>
            <a:off x="7071416" y="4684904"/>
            <a:ext cx="4702105" cy="1325684"/>
            <a:chOff x="129865" y="4996599"/>
            <a:chExt cx="4502838" cy="1325684"/>
          </a:xfrm>
        </p:grpSpPr>
        <p:grpSp>
          <p:nvGrpSpPr>
            <p:cNvPr id="28" name="Group 27">
              <a:extLst>
                <a:ext uri="{FF2B5EF4-FFF2-40B4-BE49-F238E27FC236}">
                  <a16:creationId xmlns:a16="http://schemas.microsoft.com/office/drawing/2014/main" id="{74934C64-75EC-4C11-98D4-86D43BDF21CB}"/>
                </a:ext>
              </a:extLst>
            </p:cNvPr>
            <p:cNvGrpSpPr/>
            <p:nvPr/>
          </p:nvGrpSpPr>
          <p:grpSpPr>
            <a:xfrm>
              <a:off x="3229026" y="4996599"/>
              <a:ext cx="1403677" cy="1325684"/>
              <a:chOff x="3230293" y="3254836"/>
              <a:chExt cx="1403677" cy="1325684"/>
            </a:xfrm>
          </p:grpSpPr>
          <p:pic>
            <p:nvPicPr>
              <p:cNvPr id="35" name="Graphic 34">
                <a:extLst>
                  <a:ext uri="{FF2B5EF4-FFF2-40B4-BE49-F238E27FC236}">
                    <a16:creationId xmlns:a16="http://schemas.microsoft.com/office/drawing/2014/main" id="{1E8E87DE-DEAF-42D3-8D29-4E7E92599AE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94823" y="3254836"/>
                <a:ext cx="1274617" cy="1171054"/>
              </a:xfrm>
              <a:prstGeom prst="rect">
                <a:avLst/>
              </a:prstGeom>
            </p:spPr>
          </p:pic>
          <p:sp>
            <p:nvSpPr>
              <p:cNvPr id="36" name="Rectangle 35">
                <a:extLst>
                  <a:ext uri="{FF2B5EF4-FFF2-40B4-BE49-F238E27FC236}">
                    <a16:creationId xmlns:a16="http://schemas.microsoft.com/office/drawing/2014/main" id="{35C0C83D-8E48-49F0-B0B4-032869C8C809}"/>
                  </a:ext>
                </a:extLst>
              </p:cNvPr>
              <p:cNvSpPr/>
              <p:nvPr/>
            </p:nvSpPr>
            <p:spPr>
              <a:xfrm>
                <a:off x="3230293" y="4303521"/>
                <a:ext cx="1403677" cy="276999"/>
              </a:xfrm>
              <a:prstGeom prst="rect">
                <a:avLst/>
              </a:prstGeom>
            </p:spPr>
            <p:txBody>
              <a:bodyPr wrap="square">
                <a:spAutoFit/>
              </a:bodyPr>
              <a:lstStyle/>
              <a:p>
                <a:r>
                  <a:rPr lang="en-US" sz="1200" b="1" dirty="0">
                    <a:solidFill>
                      <a:srgbClr val="606060"/>
                    </a:solidFill>
                  </a:rPr>
                  <a:t>RGB: 0, 176, 240</a:t>
                </a:r>
                <a:endParaRPr lang="en-US" sz="1200" b="1" dirty="0"/>
              </a:p>
            </p:txBody>
          </p:sp>
        </p:grpSp>
        <p:grpSp>
          <p:nvGrpSpPr>
            <p:cNvPr id="29" name="Group 28">
              <a:extLst>
                <a:ext uri="{FF2B5EF4-FFF2-40B4-BE49-F238E27FC236}">
                  <a16:creationId xmlns:a16="http://schemas.microsoft.com/office/drawing/2014/main" id="{E5E1CF83-D843-4C2C-89ED-E5857C75E103}"/>
                </a:ext>
              </a:extLst>
            </p:cNvPr>
            <p:cNvGrpSpPr/>
            <p:nvPr/>
          </p:nvGrpSpPr>
          <p:grpSpPr>
            <a:xfrm>
              <a:off x="1638759" y="4996599"/>
              <a:ext cx="1485049" cy="1325682"/>
              <a:chOff x="1706481" y="3254836"/>
              <a:chExt cx="1485049" cy="1325682"/>
            </a:xfrm>
          </p:grpSpPr>
          <p:pic>
            <p:nvPicPr>
              <p:cNvPr id="33" name="Graphic 32">
                <a:extLst>
                  <a:ext uri="{FF2B5EF4-FFF2-40B4-BE49-F238E27FC236}">
                    <a16:creationId xmlns:a16="http://schemas.microsoft.com/office/drawing/2014/main" id="{AF4C40F5-1937-4A4E-9D4A-7C933828CA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11697" y="3254836"/>
                <a:ext cx="1274617" cy="1171054"/>
              </a:xfrm>
              <a:prstGeom prst="rect">
                <a:avLst/>
              </a:prstGeom>
            </p:spPr>
          </p:pic>
          <p:sp>
            <p:nvSpPr>
              <p:cNvPr id="34" name="Rectangle 33">
                <a:extLst>
                  <a:ext uri="{FF2B5EF4-FFF2-40B4-BE49-F238E27FC236}">
                    <a16:creationId xmlns:a16="http://schemas.microsoft.com/office/drawing/2014/main" id="{73F1E025-0CE0-4830-B1E7-8024C012056A}"/>
                  </a:ext>
                </a:extLst>
              </p:cNvPr>
              <p:cNvSpPr/>
              <p:nvPr/>
            </p:nvSpPr>
            <p:spPr>
              <a:xfrm>
                <a:off x="1706481" y="4303519"/>
                <a:ext cx="1485049" cy="276999"/>
              </a:xfrm>
              <a:prstGeom prst="rect">
                <a:avLst/>
              </a:prstGeom>
            </p:spPr>
            <p:txBody>
              <a:bodyPr wrap="square">
                <a:spAutoFit/>
              </a:bodyPr>
              <a:lstStyle/>
              <a:p>
                <a:r>
                  <a:rPr lang="en-US" sz="1200" b="1" dirty="0">
                    <a:solidFill>
                      <a:srgbClr val="606060"/>
                    </a:solidFill>
                  </a:rPr>
                  <a:t>RGB: 127, 127,127</a:t>
                </a:r>
                <a:endParaRPr lang="en-US" sz="1200" b="1" dirty="0"/>
              </a:p>
            </p:txBody>
          </p:sp>
        </p:grpSp>
        <p:grpSp>
          <p:nvGrpSpPr>
            <p:cNvPr id="30" name="Group 29">
              <a:extLst>
                <a:ext uri="{FF2B5EF4-FFF2-40B4-BE49-F238E27FC236}">
                  <a16:creationId xmlns:a16="http://schemas.microsoft.com/office/drawing/2014/main" id="{17950B04-B237-42AD-8210-7CC162B40AB1}"/>
                </a:ext>
              </a:extLst>
            </p:cNvPr>
            <p:cNvGrpSpPr/>
            <p:nvPr/>
          </p:nvGrpSpPr>
          <p:grpSpPr>
            <a:xfrm>
              <a:off x="129865" y="4996599"/>
              <a:ext cx="1403677" cy="1325683"/>
              <a:chOff x="182669" y="3254836"/>
              <a:chExt cx="1403677" cy="1325683"/>
            </a:xfrm>
          </p:grpSpPr>
          <p:pic>
            <p:nvPicPr>
              <p:cNvPr id="31" name="Graphic 30">
                <a:extLst>
                  <a:ext uri="{FF2B5EF4-FFF2-40B4-BE49-F238E27FC236}">
                    <a16:creationId xmlns:a16="http://schemas.microsoft.com/office/drawing/2014/main" id="{F685F7D8-5DDE-4147-A748-D05030ADBB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7199" y="3254836"/>
                <a:ext cx="1274617" cy="1171054"/>
              </a:xfrm>
              <a:prstGeom prst="rect">
                <a:avLst/>
              </a:prstGeom>
            </p:spPr>
          </p:pic>
          <p:sp>
            <p:nvSpPr>
              <p:cNvPr id="32" name="Rectangle 31">
                <a:extLst>
                  <a:ext uri="{FF2B5EF4-FFF2-40B4-BE49-F238E27FC236}">
                    <a16:creationId xmlns:a16="http://schemas.microsoft.com/office/drawing/2014/main" id="{4E3E4488-3454-4481-B024-31DADD20EDE5}"/>
                  </a:ext>
                </a:extLst>
              </p:cNvPr>
              <p:cNvSpPr/>
              <p:nvPr/>
            </p:nvSpPr>
            <p:spPr>
              <a:xfrm>
                <a:off x="182669" y="4303520"/>
                <a:ext cx="1403677" cy="276999"/>
              </a:xfrm>
              <a:prstGeom prst="rect">
                <a:avLst/>
              </a:prstGeom>
            </p:spPr>
            <p:txBody>
              <a:bodyPr wrap="square">
                <a:spAutoFit/>
              </a:bodyPr>
              <a:lstStyle/>
              <a:p>
                <a:r>
                  <a:rPr lang="en-US" sz="1200" b="1" dirty="0">
                    <a:solidFill>
                      <a:srgbClr val="606060"/>
                    </a:solidFill>
                  </a:rPr>
                  <a:t>RGB: 0, 32,96</a:t>
                </a:r>
                <a:endParaRPr lang="en-US" sz="1200" b="1" dirty="0"/>
              </a:p>
            </p:txBody>
          </p:sp>
        </p:grpSp>
      </p:grpSp>
      <p:pic>
        <p:nvPicPr>
          <p:cNvPr id="64" name="Graphic 63">
            <a:extLst>
              <a:ext uri="{FF2B5EF4-FFF2-40B4-BE49-F238E27FC236}">
                <a16:creationId xmlns:a16="http://schemas.microsoft.com/office/drawing/2014/main" id="{3C272359-6D29-4430-A3C1-266DDA4AD9B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22" y="997318"/>
            <a:ext cx="381000" cy="381000"/>
          </a:xfrm>
          <a:prstGeom prst="rect">
            <a:avLst/>
          </a:prstGeom>
        </p:spPr>
      </p:pic>
      <p:pic>
        <p:nvPicPr>
          <p:cNvPr id="65" name="Graphic 64">
            <a:extLst>
              <a:ext uri="{FF2B5EF4-FFF2-40B4-BE49-F238E27FC236}">
                <a16:creationId xmlns:a16="http://schemas.microsoft.com/office/drawing/2014/main" id="{08FE1943-684E-4AEA-8E20-F00D557F586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811000" y="999039"/>
            <a:ext cx="381000" cy="381000"/>
          </a:xfrm>
          <a:prstGeom prst="rect">
            <a:avLst/>
          </a:prstGeom>
        </p:spPr>
      </p:pic>
      <p:pic>
        <p:nvPicPr>
          <p:cNvPr id="66" name="Graphic 65">
            <a:extLst>
              <a:ext uri="{FF2B5EF4-FFF2-40B4-BE49-F238E27FC236}">
                <a16:creationId xmlns:a16="http://schemas.microsoft.com/office/drawing/2014/main" id="{AD610FA1-0248-4471-B032-730536D5A5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811000" y="6477000"/>
            <a:ext cx="381000" cy="381000"/>
          </a:xfrm>
          <a:prstGeom prst="rect">
            <a:avLst/>
          </a:prstGeom>
        </p:spPr>
      </p:pic>
      <p:pic>
        <p:nvPicPr>
          <p:cNvPr id="67" name="Graphic 66">
            <a:extLst>
              <a:ext uri="{FF2B5EF4-FFF2-40B4-BE49-F238E27FC236}">
                <a16:creationId xmlns:a16="http://schemas.microsoft.com/office/drawing/2014/main" id="{C2849493-E854-4AF3-96E9-6F94F1044DB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22" y="6477000"/>
            <a:ext cx="381000" cy="381000"/>
          </a:xfrm>
          <a:prstGeom prst="rect">
            <a:avLst/>
          </a:prstGeom>
        </p:spPr>
      </p:pic>
      <p:sp>
        <p:nvSpPr>
          <p:cNvPr id="72" name="Rectangle 71">
            <a:extLst>
              <a:ext uri="{FF2B5EF4-FFF2-40B4-BE49-F238E27FC236}">
                <a16:creationId xmlns:a16="http://schemas.microsoft.com/office/drawing/2014/main" id="{441CC0D5-6358-45CE-8379-94FB32838BD2}"/>
              </a:ext>
            </a:extLst>
          </p:cNvPr>
          <p:cNvSpPr/>
          <p:nvPr/>
        </p:nvSpPr>
        <p:spPr>
          <a:xfrm>
            <a:off x="387722" y="1378318"/>
            <a:ext cx="11423278" cy="5096961"/>
          </a:xfrm>
          <a:prstGeom prst="rect">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02B0667-0CAC-4A2F-87DB-DCFB2240DA42}"/>
              </a:ext>
            </a:extLst>
          </p:cNvPr>
          <p:cNvSpPr txBox="1"/>
          <p:nvPr/>
        </p:nvSpPr>
        <p:spPr>
          <a:xfrm rot="16200000">
            <a:off x="-111541" y="1527289"/>
            <a:ext cx="605719" cy="307777"/>
          </a:xfrm>
          <a:prstGeom prst="rect">
            <a:avLst/>
          </a:prstGeom>
          <a:noFill/>
        </p:spPr>
        <p:txBody>
          <a:bodyPr wrap="square" lIns="0" rtlCol="0">
            <a:spAutoFit/>
          </a:bodyPr>
          <a:lstStyle/>
          <a:p>
            <a:r>
              <a:rPr lang="en-US" sz="1400" dirty="0">
                <a:solidFill>
                  <a:schemeClr val="bg1">
                    <a:lumMod val="75000"/>
                  </a:schemeClr>
                </a:solidFill>
              </a:rPr>
              <a:t>40PX</a:t>
            </a:r>
          </a:p>
        </p:txBody>
      </p:sp>
      <p:sp>
        <p:nvSpPr>
          <p:cNvPr id="75" name="TextBox 74">
            <a:extLst>
              <a:ext uri="{FF2B5EF4-FFF2-40B4-BE49-F238E27FC236}">
                <a16:creationId xmlns:a16="http://schemas.microsoft.com/office/drawing/2014/main" id="{A39A6DC2-2EF3-491C-865B-10CC1668BE63}"/>
              </a:ext>
            </a:extLst>
          </p:cNvPr>
          <p:cNvSpPr txBox="1"/>
          <p:nvPr/>
        </p:nvSpPr>
        <p:spPr>
          <a:xfrm>
            <a:off x="472751" y="1052071"/>
            <a:ext cx="605719" cy="307777"/>
          </a:xfrm>
          <a:prstGeom prst="rect">
            <a:avLst/>
          </a:prstGeom>
          <a:noFill/>
        </p:spPr>
        <p:txBody>
          <a:bodyPr wrap="square" lIns="0" rtlCol="0">
            <a:spAutoFit/>
          </a:bodyPr>
          <a:lstStyle/>
          <a:p>
            <a:r>
              <a:rPr lang="en-US" sz="1400" dirty="0">
                <a:solidFill>
                  <a:schemeClr val="bg1">
                    <a:lumMod val="75000"/>
                  </a:schemeClr>
                </a:solidFill>
              </a:rPr>
              <a:t>40PX</a:t>
            </a:r>
          </a:p>
        </p:txBody>
      </p:sp>
    </p:spTree>
    <p:extLst>
      <p:ext uri="{BB962C8B-B14F-4D97-AF65-F5344CB8AC3E}">
        <p14:creationId xmlns:p14="http://schemas.microsoft.com/office/powerpoint/2010/main" val="259806186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977E2-C37C-C942-9642-89E5DED7C5AC}"/>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5CB0D4EA-36FD-AB4F-B05C-A02341FC7F0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09478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A355A-1FE3-344B-A528-B6D27B69E173}"/>
              </a:ext>
            </a:extLst>
          </p:cNvPr>
          <p:cNvSpPr>
            <a:spLocks noGrp="1"/>
          </p:cNvSpPr>
          <p:nvPr>
            <p:ph type="body" sz="quarter" idx="10"/>
          </p:nvPr>
        </p:nvSpPr>
        <p:spPr>
          <a:xfrm>
            <a:off x="2967038" y="2850420"/>
            <a:ext cx="6257925" cy="389658"/>
          </a:xfrm>
        </p:spPr>
        <p:txBody>
          <a:bodyPr/>
          <a:lstStyle/>
          <a:p>
            <a:pPr marL="0" indent="0">
              <a:buNone/>
            </a:pPr>
            <a:r>
              <a:rPr lang="en-US" dirty="0"/>
              <a:t>SEPERATOR</a:t>
            </a:r>
          </a:p>
        </p:txBody>
      </p:sp>
    </p:spTree>
    <p:extLst>
      <p:ext uri="{BB962C8B-B14F-4D97-AF65-F5344CB8AC3E}">
        <p14:creationId xmlns:p14="http://schemas.microsoft.com/office/powerpoint/2010/main" val="362003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4272-E97E-974A-84FD-E486EC94ECB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637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87391"/>
      </p:ext>
    </p:extLst>
  </p:cSld>
  <p:clrMapOvr>
    <a:masterClrMapping/>
  </p:clrMapOvr>
</p:sld>
</file>

<file path=ppt/theme/theme1.xml><?xml version="1.0" encoding="utf-8"?>
<a:theme xmlns:a="http://schemas.openxmlformats.org/drawingml/2006/main" name="2_Office Theme">
  <a:themeElements>
    <a:clrScheme name="Puresoftware colors">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312</Words>
  <Application>Microsoft Macintosh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 Unicode MS</vt:lpstr>
      <vt:lpstr>Arial</vt:lpstr>
      <vt:lpstr>Calibri</vt:lpstr>
      <vt:lpstr>Century Gothic</vt:lpstr>
      <vt:lpstr>Courier New</vt:lpstr>
      <vt:lpstr>Franklin Gothic Demi Cond</vt:lpstr>
      <vt:lpstr>Helvetica</vt:lpstr>
      <vt:lpstr>Segoe UI</vt:lpstr>
      <vt:lpstr>Times New Roman</vt:lpstr>
      <vt:lpstr>Webdings</vt:lpstr>
      <vt:lpstr>2_Office Theme</vt:lpstr>
      <vt:lpstr>PURESOFTWARE</vt:lpstr>
      <vt:lpstr>TABLE OF CONTENTS</vt:lpstr>
      <vt:lpstr>PURESOFTWARE BRAND ELEMENTS COMPRISE OF:</vt:lpstr>
      <vt:lpstr>POWERPOINT PRESENTATION GUIDELINES </vt:lpstr>
      <vt:lpstr>PURESOFTWARE POWERPOINT PRESENTATION GUIDELINES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PURESOFTWARE</dc:title>
  <dc:creator>HP</dc:creator>
  <cp:lastModifiedBy>Amitabh  Chaudhary</cp:lastModifiedBy>
  <cp:revision>42</cp:revision>
  <dcterms:created xsi:type="dcterms:W3CDTF">2021-08-03T05:38:51Z</dcterms:created>
  <dcterms:modified xsi:type="dcterms:W3CDTF">2021-08-23T12:49:43Z</dcterms:modified>
</cp:coreProperties>
</file>