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53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91E9DA-3C13-499D-8582-3081754A077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E882B12-44F8-4694-9246-2FD545456991}">
      <dgm:prSet/>
      <dgm:spPr/>
      <dgm:t>
        <a:bodyPr/>
        <a:lstStyle/>
        <a:p>
          <a:r>
            <a:rPr lang="en-MY" dirty="0"/>
            <a:t>Migrate Big Bang</a:t>
          </a:r>
          <a:endParaRPr lang="en-US" dirty="0"/>
        </a:p>
      </dgm:t>
    </dgm:pt>
    <dgm:pt modelId="{F5FAC0C4-1993-4B3B-9BA3-87BBA74606D5}" type="parTrans" cxnId="{EBAC31EC-E196-4999-BB59-7EE82B992D27}">
      <dgm:prSet/>
      <dgm:spPr/>
      <dgm:t>
        <a:bodyPr/>
        <a:lstStyle/>
        <a:p>
          <a:endParaRPr lang="en-US"/>
        </a:p>
      </dgm:t>
    </dgm:pt>
    <dgm:pt modelId="{4C605A86-ADDE-417E-84E1-CCB8BE4172B9}" type="sibTrans" cxnId="{EBAC31EC-E196-4999-BB59-7EE82B992D27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2BE89B18-743C-4D52-8CE9-ABDD57AA37A7}">
      <dgm:prSet/>
      <dgm:spPr/>
      <dgm:t>
        <a:bodyPr/>
        <a:lstStyle/>
        <a:p>
          <a:r>
            <a:rPr lang="en-MY"/>
            <a:t>Migrate by Market</a:t>
          </a:r>
          <a:endParaRPr lang="en-US"/>
        </a:p>
      </dgm:t>
    </dgm:pt>
    <dgm:pt modelId="{86E28D5B-4B6A-4D2B-B600-101CF45E0CF0}" type="parTrans" cxnId="{B85C007F-6787-42C0-9C74-EAF337AC3568}">
      <dgm:prSet/>
      <dgm:spPr/>
      <dgm:t>
        <a:bodyPr/>
        <a:lstStyle/>
        <a:p>
          <a:endParaRPr lang="en-US"/>
        </a:p>
      </dgm:t>
    </dgm:pt>
    <dgm:pt modelId="{1DE3A574-ECDB-4789-9211-7A7F7FE9F982}" type="sibTrans" cxnId="{B85C007F-6787-42C0-9C74-EAF337AC3568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F458D27-0C59-45F5-9DC5-11086A78FB3A}">
      <dgm:prSet/>
      <dgm:spPr/>
      <dgm:t>
        <a:bodyPr/>
        <a:lstStyle/>
        <a:p>
          <a:r>
            <a:rPr lang="en-MY"/>
            <a:t>Migrate by Client</a:t>
          </a:r>
          <a:endParaRPr lang="en-US"/>
        </a:p>
      </dgm:t>
    </dgm:pt>
    <dgm:pt modelId="{F8A1C88E-41C9-43A1-AD71-D37D984BC93D}" type="parTrans" cxnId="{57DF20FD-1C9D-486E-9A30-12360D1C43AA}">
      <dgm:prSet/>
      <dgm:spPr/>
      <dgm:t>
        <a:bodyPr/>
        <a:lstStyle/>
        <a:p>
          <a:endParaRPr lang="en-US"/>
        </a:p>
      </dgm:t>
    </dgm:pt>
    <dgm:pt modelId="{548CE4A8-71B8-4C15-ACE0-E207023B68DF}" type="sibTrans" cxnId="{57DF20FD-1C9D-486E-9A30-12360D1C43AA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8D1614DA-F4D8-4502-B7CC-42185576136F}">
      <dgm:prSet/>
      <dgm:spPr/>
      <dgm:t>
        <a:bodyPr/>
        <a:lstStyle/>
        <a:p>
          <a:r>
            <a:rPr lang="en-MY"/>
            <a:t>Migrate by Product</a:t>
          </a:r>
          <a:endParaRPr lang="en-US"/>
        </a:p>
      </dgm:t>
    </dgm:pt>
    <dgm:pt modelId="{013DB92E-ADB4-48B8-8C3D-7FCA663A0102}" type="parTrans" cxnId="{FF337A4D-C5E6-45EC-8C10-600007E84E03}">
      <dgm:prSet/>
      <dgm:spPr/>
      <dgm:t>
        <a:bodyPr/>
        <a:lstStyle/>
        <a:p>
          <a:endParaRPr lang="en-US"/>
        </a:p>
      </dgm:t>
    </dgm:pt>
    <dgm:pt modelId="{B05410DF-C466-45DA-90A9-FDC760AA7F3A}" type="sibTrans" cxnId="{FF337A4D-C5E6-45EC-8C10-600007E84E03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FE06F7AC-7122-49F2-8CF9-9AD8A85AE2B7}" type="pres">
      <dgm:prSet presAssocID="{8291E9DA-3C13-499D-8582-3081754A0771}" presName="Name0" presStyleCnt="0">
        <dgm:presLayoutVars>
          <dgm:animLvl val="lvl"/>
          <dgm:resizeHandles val="exact"/>
        </dgm:presLayoutVars>
      </dgm:prSet>
      <dgm:spPr/>
    </dgm:pt>
    <dgm:pt modelId="{EF98537D-02FC-43DF-9715-FEE21843EBFA}" type="pres">
      <dgm:prSet presAssocID="{1E882B12-44F8-4694-9246-2FD545456991}" presName="compositeNode" presStyleCnt="0">
        <dgm:presLayoutVars>
          <dgm:bulletEnabled val="1"/>
        </dgm:presLayoutVars>
      </dgm:prSet>
      <dgm:spPr/>
    </dgm:pt>
    <dgm:pt modelId="{8B1F1369-CC88-4CC8-8DA7-756658FA5398}" type="pres">
      <dgm:prSet presAssocID="{1E882B12-44F8-4694-9246-2FD545456991}" presName="bgRect" presStyleLbl="alignNode1" presStyleIdx="0" presStyleCnt="4"/>
      <dgm:spPr/>
    </dgm:pt>
    <dgm:pt modelId="{B4C11102-7C0F-402B-91A3-A4D87898086E}" type="pres">
      <dgm:prSet presAssocID="{4C605A86-ADDE-417E-84E1-CCB8BE4172B9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13798238-3160-43FD-8FDE-F3228B747A8B}" type="pres">
      <dgm:prSet presAssocID="{1E882B12-44F8-4694-9246-2FD545456991}" presName="nodeRect" presStyleLbl="alignNode1" presStyleIdx="0" presStyleCnt="4">
        <dgm:presLayoutVars>
          <dgm:bulletEnabled val="1"/>
        </dgm:presLayoutVars>
      </dgm:prSet>
      <dgm:spPr/>
    </dgm:pt>
    <dgm:pt modelId="{711F7378-08D6-4A3F-B081-C09C5DBA1490}" type="pres">
      <dgm:prSet presAssocID="{4C605A86-ADDE-417E-84E1-CCB8BE4172B9}" presName="sibTrans" presStyleCnt="0"/>
      <dgm:spPr/>
    </dgm:pt>
    <dgm:pt modelId="{82253DE9-7EE3-4738-A44E-75ED00D16CB1}" type="pres">
      <dgm:prSet presAssocID="{2BE89B18-743C-4D52-8CE9-ABDD57AA37A7}" presName="compositeNode" presStyleCnt="0">
        <dgm:presLayoutVars>
          <dgm:bulletEnabled val="1"/>
        </dgm:presLayoutVars>
      </dgm:prSet>
      <dgm:spPr/>
    </dgm:pt>
    <dgm:pt modelId="{37805967-B782-4DF9-ABBA-DF8502C64B7A}" type="pres">
      <dgm:prSet presAssocID="{2BE89B18-743C-4D52-8CE9-ABDD57AA37A7}" presName="bgRect" presStyleLbl="alignNode1" presStyleIdx="1" presStyleCnt="4"/>
      <dgm:spPr/>
    </dgm:pt>
    <dgm:pt modelId="{CC48CA67-6F47-4550-8639-940D2D3B4A31}" type="pres">
      <dgm:prSet presAssocID="{1DE3A574-ECDB-4789-9211-7A7F7FE9F982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37FCD3FC-20C6-45A4-AA7F-58969F430D42}" type="pres">
      <dgm:prSet presAssocID="{2BE89B18-743C-4D52-8CE9-ABDD57AA37A7}" presName="nodeRect" presStyleLbl="alignNode1" presStyleIdx="1" presStyleCnt="4">
        <dgm:presLayoutVars>
          <dgm:bulletEnabled val="1"/>
        </dgm:presLayoutVars>
      </dgm:prSet>
      <dgm:spPr/>
    </dgm:pt>
    <dgm:pt modelId="{9D1C58FC-E67B-496C-90AF-060BE02CF97D}" type="pres">
      <dgm:prSet presAssocID="{1DE3A574-ECDB-4789-9211-7A7F7FE9F982}" presName="sibTrans" presStyleCnt="0"/>
      <dgm:spPr/>
    </dgm:pt>
    <dgm:pt modelId="{68FE5851-46FA-45C1-80FE-340FE863B6C3}" type="pres">
      <dgm:prSet presAssocID="{9F458D27-0C59-45F5-9DC5-11086A78FB3A}" presName="compositeNode" presStyleCnt="0">
        <dgm:presLayoutVars>
          <dgm:bulletEnabled val="1"/>
        </dgm:presLayoutVars>
      </dgm:prSet>
      <dgm:spPr/>
    </dgm:pt>
    <dgm:pt modelId="{85ED3A24-399D-4CD3-9A10-E53D46516F7C}" type="pres">
      <dgm:prSet presAssocID="{9F458D27-0C59-45F5-9DC5-11086A78FB3A}" presName="bgRect" presStyleLbl="alignNode1" presStyleIdx="2" presStyleCnt="4"/>
      <dgm:spPr/>
    </dgm:pt>
    <dgm:pt modelId="{BA3BE8DD-E2C1-426F-8CB0-0F635A2E9D89}" type="pres">
      <dgm:prSet presAssocID="{548CE4A8-71B8-4C15-ACE0-E207023B68DF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B232DD39-EC7E-448E-85D0-AA45C1374391}" type="pres">
      <dgm:prSet presAssocID="{9F458D27-0C59-45F5-9DC5-11086A78FB3A}" presName="nodeRect" presStyleLbl="alignNode1" presStyleIdx="2" presStyleCnt="4">
        <dgm:presLayoutVars>
          <dgm:bulletEnabled val="1"/>
        </dgm:presLayoutVars>
      </dgm:prSet>
      <dgm:spPr/>
    </dgm:pt>
    <dgm:pt modelId="{31C7187E-E983-4047-ADA8-DE8052D3D958}" type="pres">
      <dgm:prSet presAssocID="{548CE4A8-71B8-4C15-ACE0-E207023B68DF}" presName="sibTrans" presStyleCnt="0"/>
      <dgm:spPr/>
    </dgm:pt>
    <dgm:pt modelId="{721406E2-71EC-4901-BCC4-CA39EFDE7B8E}" type="pres">
      <dgm:prSet presAssocID="{8D1614DA-F4D8-4502-B7CC-42185576136F}" presName="compositeNode" presStyleCnt="0">
        <dgm:presLayoutVars>
          <dgm:bulletEnabled val="1"/>
        </dgm:presLayoutVars>
      </dgm:prSet>
      <dgm:spPr/>
    </dgm:pt>
    <dgm:pt modelId="{5C4A182E-BCD2-455F-B2AA-7B88724B8C7B}" type="pres">
      <dgm:prSet presAssocID="{8D1614DA-F4D8-4502-B7CC-42185576136F}" presName="bgRect" presStyleLbl="alignNode1" presStyleIdx="3" presStyleCnt="4"/>
      <dgm:spPr/>
    </dgm:pt>
    <dgm:pt modelId="{45A15EE6-C1F3-4CAE-9CD2-808E4868FFBA}" type="pres">
      <dgm:prSet presAssocID="{B05410DF-C466-45DA-90A9-FDC760AA7F3A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05308404-5841-4509-A842-1454899F09CF}" type="pres">
      <dgm:prSet presAssocID="{8D1614DA-F4D8-4502-B7CC-42185576136F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8363A310-0D9F-4373-A804-3CB7CE69892B}" type="presOf" srcId="{4C605A86-ADDE-417E-84E1-CCB8BE4172B9}" destId="{B4C11102-7C0F-402B-91A3-A4D87898086E}" srcOrd="0" destOrd="0" presId="urn:microsoft.com/office/officeart/2016/7/layout/LinearBlockProcessNumbered"/>
    <dgm:cxn modelId="{27EDF414-DFBA-4385-ACCC-FC63705EBC33}" type="presOf" srcId="{1E882B12-44F8-4694-9246-2FD545456991}" destId="{13798238-3160-43FD-8FDE-F3228B747A8B}" srcOrd="1" destOrd="0" presId="urn:microsoft.com/office/officeart/2016/7/layout/LinearBlockProcessNumbered"/>
    <dgm:cxn modelId="{371B1C3E-2C17-4C12-95E4-72CC3E2E2C7E}" type="presOf" srcId="{1E882B12-44F8-4694-9246-2FD545456991}" destId="{8B1F1369-CC88-4CC8-8DA7-756658FA5398}" srcOrd="0" destOrd="0" presId="urn:microsoft.com/office/officeart/2016/7/layout/LinearBlockProcessNumbered"/>
    <dgm:cxn modelId="{FF337A4D-C5E6-45EC-8C10-600007E84E03}" srcId="{8291E9DA-3C13-499D-8582-3081754A0771}" destId="{8D1614DA-F4D8-4502-B7CC-42185576136F}" srcOrd="3" destOrd="0" parTransId="{013DB92E-ADB4-48B8-8C3D-7FCA663A0102}" sibTransId="{B05410DF-C466-45DA-90A9-FDC760AA7F3A}"/>
    <dgm:cxn modelId="{B85C007F-6787-42C0-9C74-EAF337AC3568}" srcId="{8291E9DA-3C13-499D-8582-3081754A0771}" destId="{2BE89B18-743C-4D52-8CE9-ABDD57AA37A7}" srcOrd="1" destOrd="0" parTransId="{86E28D5B-4B6A-4D2B-B600-101CF45E0CF0}" sibTransId="{1DE3A574-ECDB-4789-9211-7A7F7FE9F982}"/>
    <dgm:cxn modelId="{8D32EB7F-DCF9-45D5-9C4D-F86564E2D5B7}" type="presOf" srcId="{8D1614DA-F4D8-4502-B7CC-42185576136F}" destId="{5C4A182E-BCD2-455F-B2AA-7B88724B8C7B}" srcOrd="0" destOrd="0" presId="urn:microsoft.com/office/officeart/2016/7/layout/LinearBlockProcessNumbered"/>
    <dgm:cxn modelId="{8D2244AD-4351-4D1D-802D-F738B58C5B47}" type="presOf" srcId="{1DE3A574-ECDB-4789-9211-7A7F7FE9F982}" destId="{CC48CA67-6F47-4550-8639-940D2D3B4A31}" srcOrd="0" destOrd="0" presId="urn:microsoft.com/office/officeart/2016/7/layout/LinearBlockProcessNumbered"/>
    <dgm:cxn modelId="{C89DB0B9-7AF5-4F14-A409-FF6496D592F1}" type="presOf" srcId="{9F458D27-0C59-45F5-9DC5-11086A78FB3A}" destId="{85ED3A24-399D-4CD3-9A10-E53D46516F7C}" srcOrd="0" destOrd="0" presId="urn:microsoft.com/office/officeart/2016/7/layout/LinearBlockProcessNumbered"/>
    <dgm:cxn modelId="{B76B60C5-1583-4CEE-9D8F-416C7C7969B9}" type="presOf" srcId="{548CE4A8-71B8-4C15-ACE0-E207023B68DF}" destId="{BA3BE8DD-E2C1-426F-8CB0-0F635A2E9D89}" srcOrd="0" destOrd="0" presId="urn:microsoft.com/office/officeart/2016/7/layout/LinearBlockProcessNumbered"/>
    <dgm:cxn modelId="{47BB49C5-62BC-44C8-B964-700258A33299}" type="presOf" srcId="{8D1614DA-F4D8-4502-B7CC-42185576136F}" destId="{05308404-5841-4509-A842-1454899F09CF}" srcOrd="1" destOrd="0" presId="urn:microsoft.com/office/officeart/2016/7/layout/LinearBlockProcessNumbered"/>
    <dgm:cxn modelId="{574DF7CD-D98B-432F-8100-61082A8D10F1}" type="presOf" srcId="{B05410DF-C466-45DA-90A9-FDC760AA7F3A}" destId="{45A15EE6-C1F3-4CAE-9CD2-808E4868FFBA}" srcOrd="0" destOrd="0" presId="urn:microsoft.com/office/officeart/2016/7/layout/LinearBlockProcessNumbered"/>
    <dgm:cxn modelId="{2973A7DF-1455-4EAB-A6BC-4742EDD50A3B}" type="presOf" srcId="{2BE89B18-743C-4D52-8CE9-ABDD57AA37A7}" destId="{37FCD3FC-20C6-45A4-AA7F-58969F430D42}" srcOrd="1" destOrd="0" presId="urn:microsoft.com/office/officeart/2016/7/layout/LinearBlockProcessNumbered"/>
    <dgm:cxn modelId="{D48EAAE9-CD0B-463E-B81A-F184729CADF7}" type="presOf" srcId="{8291E9DA-3C13-499D-8582-3081754A0771}" destId="{FE06F7AC-7122-49F2-8CF9-9AD8A85AE2B7}" srcOrd="0" destOrd="0" presId="urn:microsoft.com/office/officeart/2016/7/layout/LinearBlockProcessNumbered"/>
    <dgm:cxn modelId="{EBAC31EC-E196-4999-BB59-7EE82B992D27}" srcId="{8291E9DA-3C13-499D-8582-3081754A0771}" destId="{1E882B12-44F8-4694-9246-2FD545456991}" srcOrd="0" destOrd="0" parTransId="{F5FAC0C4-1993-4B3B-9BA3-87BBA74606D5}" sibTransId="{4C605A86-ADDE-417E-84E1-CCB8BE4172B9}"/>
    <dgm:cxn modelId="{91E970F8-22B0-4E80-A6F7-D147E91474A0}" type="presOf" srcId="{9F458D27-0C59-45F5-9DC5-11086A78FB3A}" destId="{B232DD39-EC7E-448E-85D0-AA45C1374391}" srcOrd="1" destOrd="0" presId="urn:microsoft.com/office/officeart/2016/7/layout/LinearBlockProcessNumbered"/>
    <dgm:cxn modelId="{57DF20FD-1C9D-486E-9A30-12360D1C43AA}" srcId="{8291E9DA-3C13-499D-8582-3081754A0771}" destId="{9F458D27-0C59-45F5-9DC5-11086A78FB3A}" srcOrd="2" destOrd="0" parTransId="{F8A1C88E-41C9-43A1-AD71-D37D984BC93D}" sibTransId="{548CE4A8-71B8-4C15-ACE0-E207023B68DF}"/>
    <dgm:cxn modelId="{C66CBFFD-8C78-45F9-8035-195D0EB58C1F}" type="presOf" srcId="{2BE89B18-743C-4D52-8CE9-ABDD57AA37A7}" destId="{37805967-B782-4DF9-ABBA-DF8502C64B7A}" srcOrd="0" destOrd="0" presId="urn:microsoft.com/office/officeart/2016/7/layout/LinearBlockProcessNumbered"/>
    <dgm:cxn modelId="{742B644D-CBB6-43F9-A50B-736951ACF375}" type="presParOf" srcId="{FE06F7AC-7122-49F2-8CF9-9AD8A85AE2B7}" destId="{EF98537D-02FC-43DF-9715-FEE21843EBFA}" srcOrd="0" destOrd="0" presId="urn:microsoft.com/office/officeart/2016/7/layout/LinearBlockProcessNumbered"/>
    <dgm:cxn modelId="{3AE6912C-C13A-4C2C-B1E5-52C2863F601E}" type="presParOf" srcId="{EF98537D-02FC-43DF-9715-FEE21843EBFA}" destId="{8B1F1369-CC88-4CC8-8DA7-756658FA5398}" srcOrd="0" destOrd="0" presId="urn:microsoft.com/office/officeart/2016/7/layout/LinearBlockProcessNumbered"/>
    <dgm:cxn modelId="{93FEE1E2-B840-4A2C-8091-9C84F8FA19AF}" type="presParOf" srcId="{EF98537D-02FC-43DF-9715-FEE21843EBFA}" destId="{B4C11102-7C0F-402B-91A3-A4D87898086E}" srcOrd="1" destOrd="0" presId="urn:microsoft.com/office/officeart/2016/7/layout/LinearBlockProcessNumbered"/>
    <dgm:cxn modelId="{FF39E78B-DCC9-4802-A373-8B3CE568798C}" type="presParOf" srcId="{EF98537D-02FC-43DF-9715-FEE21843EBFA}" destId="{13798238-3160-43FD-8FDE-F3228B747A8B}" srcOrd="2" destOrd="0" presId="urn:microsoft.com/office/officeart/2016/7/layout/LinearBlockProcessNumbered"/>
    <dgm:cxn modelId="{4F250DF0-8768-41AF-A6A4-C2A309CAC1D8}" type="presParOf" srcId="{FE06F7AC-7122-49F2-8CF9-9AD8A85AE2B7}" destId="{711F7378-08D6-4A3F-B081-C09C5DBA1490}" srcOrd="1" destOrd="0" presId="urn:microsoft.com/office/officeart/2016/7/layout/LinearBlockProcessNumbered"/>
    <dgm:cxn modelId="{A9FFA143-DAA6-45BE-B19B-4062E2C0AB8C}" type="presParOf" srcId="{FE06F7AC-7122-49F2-8CF9-9AD8A85AE2B7}" destId="{82253DE9-7EE3-4738-A44E-75ED00D16CB1}" srcOrd="2" destOrd="0" presId="urn:microsoft.com/office/officeart/2016/7/layout/LinearBlockProcessNumbered"/>
    <dgm:cxn modelId="{38670127-EAC0-4AC5-812C-2575F6F4878A}" type="presParOf" srcId="{82253DE9-7EE3-4738-A44E-75ED00D16CB1}" destId="{37805967-B782-4DF9-ABBA-DF8502C64B7A}" srcOrd="0" destOrd="0" presId="urn:microsoft.com/office/officeart/2016/7/layout/LinearBlockProcessNumbered"/>
    <dgm:cxn modelId="{1BEB8449-7469-46F9-A18F-699BFED502D4}" type="presParOf" srcId="{82253DE9-7EE3-4738-A44E-75ED00D16CB1}" destId="{CC48CA67-6F47-4550-8639-940D2D3B4A31}" srcOrd="1" destOrd="0" presId="urn:microsoft.com/office/officeart/2016/7/layout/LinearBlockProcessNumbered"/>
    <dgm:cxn modelId="{BD5582BD-6B74-44C4-ADD8-72405F79AF22}" type="presParOf" srcId="{82253DE9-7EE3-4738-A44E-75ED00D16CB1}" destId="{37FCD3FC-20C6-45A4-AA7F-58969F430D42}" srcOrd="2" destOrd="0" presId="urn:microsoft.com/office/officeart/2016/7/layout/LinearBlockProcessNumbered"/>
    <dgm:cxn modelId="{E461A700-2C68-4B16-9058-032B2D12984D}" type="presParOf" srcId="{FE06F7AC-7122-49F2-8CF9-9AD8A85AE2B7}" destId="{9D1C58FC-E67B-496C-90AF-060BE02CF97D}" srcOrd="3" destOrd="0" presId="urn:microsoft.com/office/officeart/2016/7/layout/LinearBlockProcessNumbered"/>
    <dgm:cxn modelId="{094552A9-A118-41A8-85C1-6ECB0554131F}" type="presParOf" srcId="{FE06F7AC-7122-49F2-8CF9-9AD8A85AE2B7}" destId="{68FE5851-46FA-45C1-80FE-340FE863B6C3}" srcOrd="4" destOrd="0" presId="urn:microsoft.com/office/officeart/2016/7/layout/LinearBlockProcessNumbered"/>
    <dgm:cxn modelId="{55926194-BB96-4A86-B90F-B8AF2DDA6FBA}" type="presParOf" srcId="{68FE5851-46FA-45C1-80FE-340FE863B6C3}" destId="{85ED3A24-399D-4CD3-9A10-E53D46516F7C}" srcOrd="0" destOrd="0" presId="urn:microsoft.com/office/officeart/2016/7/layout/LinearBlockProcessNumbered"/>
    <dgm:cxn modelId="{E2FCDD06-D85E-4F63-817B-1FB549E58833}" type="presParOf" srcId="{68FE5851-46FA-45C1-80FE-340FE863B6C3}" destId="{BA3BE8DD-E2C1-426F-8CB0-0F635A2E9D89}" srcOrd="1" destOrd="0" presId="urn:microsoft.com/office/officeart/2016/7/layout/LinearBlockProcessNumbered"/>
    <dgm:cxn modelId="{75A4F15B-2539-4F63-A560-D02B3B842681}" type="presParOf" srcId="{68FE5851-46FA-45C1-80FE-340FE863B6C3}" destId="{B232DD39-EC7E-448E-85D0-AA45C1374391}" srcOrd="2" destOrd="0" presId="urn:microsoft.com/office/officeart/2016/7/layout/LinearBlockProcessNumbered"/>
    <dgm:cxn modelId="{250B8BF0-9D55-4DF2-874A-9A64183509C0}" type="presParOf" srcId="{FE06F7AC-7122-49F2-8CF9-9AD8A85AE2B7}" destId="{31C7187E-E983-4047-ADA8-DE8052D3D958}" srcOrd="5" destOrd="0" presId="urn:microsoft.com/office/officeart/2016/7/layout/LinearBlockProcessNumbered"/>
    <dgm:cxn modelId="{5245F231-406A-4702-A017-1CF3ABAFF8E7}" type="presParOf" srcId="{FE06F7AC-7122-49F2-8CF9-9AD8A85AE2B7}" destId="{721406E2-71EC-4901-BCC4-CA39EFDE7B8E}" srcOrd="6" destOrd="0" presId="urn:microsoft.com/office/officeart/2016/7/layout/LinearBlockProcessNumbered"/>
    <dgm:cxn modelId="{5E328532-6588-4C2B-A8CA-BF982146F933}" type="presParOf" srcId="{721406E2-71EC-4901-BCC4-CA39EFDE7B8E}" destId="{5C4A182E-BCD2-455F-B2AA-7B88724B8C7B}" srcOrd="0" destOrd="0" presId="urn:microsoft.com/office/officeart/2016/7/layout/LinearBlockProcessNumbered"/>
    <dgm:cxn modelId="{3A1ACF8A-2626-41A1-9AE5-5C5B6E27F960}" type="presParOf" srcId="{721406E2-71EC-4901-BCC4-CA39EFDE7B8E}" destId="{45A15EE6-C1F3-4CAE-9CD2-808E4868FFBA}" srcOrd="1" destOrd="0" presId="urn:microsoft.com/office/officeart/2016/7/layout/LinearBlockProcessNumbered"/>
    <dgm:cxn modelId="{08B748E0-0037-4159-9B79-EB1A03B91C2A}" type="presParOf" srcId="{721406E2-71EC-4901-BCC4-CA39EFDE7B8E}" destId="{05308404-5841-4509-A842-1454899F09CF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F1369-CC88-4CC8-8DA7-756658FA5398}">
      <dsp:nvSpPr>
        <dsp:cNvPr id="0" name=""/>
        <dsp:cNvSpPr/>
      </dsp:nvSpPr>
      <dsp:spPr>
        <a:xfrm>
          <a:off x="156" y="1697775"/>
          <a:ext cx="1894786" cy="22737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163" tIns="0" rIns="18716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600" kern="1200" dirty="0"/>
            <a:t>Migrate Big Bang</a:t>
          </a:r>
          <a:endParaRPr lang="en-US" sz="2600" kern="1200" dirty="0"/>
        </a:p>
      </dsp:txBody>
      <dsp:txXfrm>
        <a:off x="156" y="2607273"/>
        <a:ext cx="1894786" cy="1364246"/>
      </dsp:txXfrm>
    </dsp:sp>
    <dsp:sp modelId="{B4C11102-7C0F-402B-91A3-A4D87898086E}">
      <dsp:nvSpPr>
        <dsp:cNvPr id="0" name=""/>
        <dsp:cNvSpPr/>
      </dsp:nvSpPr>
      <dsp:spPr>
        <a:xfrm>
          <a:off x="156" y="1697775"/>
          <a:ext cx="1894786" cy="90949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163" tIns="165100" rIns="187163" bIns="16510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01</a:t>
          </a:r>
        </a:p>
      </dsp:txBody>
      <dsp:txXfrm>
        <a:off x="156" y="1697775"/>
        <a:ext cx="1894786" cy="909497"/>
      </dsp:txXfrm>
    </dsp:sp>
    <dsp:sp modelId="{37805967-B782-4DF9-ABBA-DF8502C64B7A}">
      <dsp:nvSpPr>
        <dsp:cNvPr id="0" name=""/>
        <dsp:cNvSpPr/>
      </dsp:nvSpPr>
      <dsp:spPr>
        <a:xfrm>
          <a:off x="2046525" y="1697775"/>
          <a:ext cx="1894786" cy="2273743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163" tIns="0" rIns="18716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600" kern="1200"/>
            <a:t>Migrate by Market</a:t>
          </a:r>
          <a:endParaRPr lang="en-US" sz="2600" kern="1200"/>
        </a:p>
      </dsp:txBody>
      <dsp:txXfrm>
        <a:off x="2046525" y="2607273"/>
        <a:ext cx="1894786" cy="1364246"/>
      </dsp:txXfrm>
    </dsp:sp>
    <dsp:sp modelId="{CC48CA67-6F47-4550-8639-940D2D3B4A31}">
      <dsp:nvSpPr>
        <dsp:cNvPr id="0" name=""/>
        <dsp:cNvSpPr/>
      </dsp:nvSpPr>
      <dsp:spPr>
        <a:xfrm>
          <a:off x="2046525" y="1697775"/>
          <a:ext cx="1894786" cy="90949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163" tIns="165100" rIns="187163" bIns="16510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02</a:t>
          </a:r>
        </a:p>
      </dsp:txBody>
      <dsp:txXfrm>
        <a:off x="2046525" y="1697775"/>
        <a:ext cx="1894786" cy="909497"/>
      </dsp:txXfrm>
    </dsp:sp>
    <dsp:sp modelId="{85ED3A24-399D-4CD3-9A10-E53D46516F7C}">
      <dsp:nvSpPr>
        <dsp:cNvPr id="0" name=""/>
        <dsp:cNvSpPr/>
      </dsp:nvSpPr>
      <dsp:spPr>
        <a:xfrm>
          <a:off x="4092894" y="1697775"/>
          <a:ext cx="1894786" cy="2273743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163" tIns="0" rIns="18716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600" kern="1200"/>
            <a:t>Migrate by Client</a:t>
          </a:r>
          <a:endParaRPr lang="en-US" sz="2600" kern="1200"/>
        </a:p>
      </dsp:txBody>
      <dsp:txXfrm>
        <a:off x="4092894" y="2607273"/>
        <a:ext cx="1894786" cy="1364246"/>
      </dsp:txXfrm>
    </dsp:sp>
    <dsp:sp modelId="{BA3BE8DD-E2C1-426F-8CB0-0F635A2E9D89}">
      <dsp:nvSpPr>
        <dsp:cNvPr id="0" name=""/>
        <dsp:cNvSpPr/>
      </dsp:nvSpPr>
      <dsp:spPr>
        <a:xfrm>
          <a:off x="4092894" y="1697775"/>
          <a:ext cx="1894786" cy="90949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163" tIns="165100" rIns="187163" bIns="16510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03</a:t>
          </a:r>
        </a:p>
      </dsp:txBody>
      <dsp:txXfrm>
        <a:off x="4092894" y="1697775"/>
        <a:ext cx="1894786" cy="909497"/>
      </dsp:txXfrm>
    </dsp:sp>
    <dsp:sp modelId="{5C4A182E-BCD2-455F-B2AA-7B88724B8C7B}">
      <dsp:nvSpPr>
        <dsp:cNvPr id="0" name=""/>
        <dsp:cNvSpPr/>
      </dsp:nvSpPr>
      <dsp:spPr>
        <a:xfrm>
          <a:off x="6139263" y="1697775"/>
          <a:ext cx="1894786" cy="227374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163" tIns="0" rIns="18716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600" kern="1200"/>
            <a:t>Migrate by Product</a:t>
          </a:r>
          <a:endParaRPr lang="en-US" sz="2600" kern="1200"/>
        </a:p>
      </dsp:txBody>
      <dsp:txXfrm>
        <a:off x="6139263" y="2607273"/>
        <a:ext cx="1894786" cy="1364246"/>
      </dsp:txXfrm>
    </dsp:sp>
    <dsp:sp modelId="{45A15EE6-C1F3-4CAE-9CD2-808E4868FFBA}">
      <dsp:nvSpPr>
        <dsp:cNvPr id="0" name=""/>
        <dsp:cNvSpPr/>
      </dsp:nvSpPr>
      <dsp:spPr>
        <a:xfrm>
          <a:off x="6139263" y="1697775"/>
          <a:ext cx="1894786" cy="90949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163" tIns="165100" rIns="187163" bIns="16510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04</a:t>
          </a:r>
        </a:p>
      </dsp:txBody>
      <dsp:txXfrm>
        <a:off x="6139263" y="1697775"/>
        <a:ext cx="1894786" cy="9094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B500D-7080-4854-8622-DFD168E53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C4649-9D56-4C11-BDAB-51447D85DA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36D81-B90E-463D-A310-F70D696E4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7AF7-E890-46AD-A3F8-5DFC58EEF779}" type="datetimeFigureOut">
              <a:rPr lang="en-MY" smtClean="0"/>
              <a:t>27/9/2019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08B32-DEF2-44DB-9697-9BC7D4B16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AC953-405A-44AA-A193-4BBF51035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09059-4556-47F6-BF51-AA87B68D066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58637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B3373-5F03-4470-BEA8-0B5F2BF19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D8997B-C353-4294-90C0-6E9DCE2CF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7C4F4-BFE9-4381-A45C-FE24E9A17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7AF7-E890-46AD-A3F8-5DFC58EEF779}" type="datetimeFigureOut">
              <a:rPr lang="en-MY" smtClean="0"/>
              <a:t>27/9/2019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8DBAB-F316-4142-965D-A20E7D936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6DA4D-845B-459C-B451-B8690DFD0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09059-4556-47F6-BF51-AA87B68D066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23850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38C779-D2E1-4FA8-B60A-3D0D47ECEE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9C4A6D-9E3E-452E-B477-650DBCC3A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6BDD4-B828-4D60-A9F3-17877CEC3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7AF7-E890-46AD-A3F8-5DFC58EEF779}" type="datetimeFigureOut">
              <a:rPr lang="en-MY" smtClean="0"/>
              <a:t>27/9/2019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92698-7F03-459C-98D7-6C30E37B8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51E2F-83CB-4225-84E4-C6FDBCC0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09059-4556-47F6-BF51-AA87B68D066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71186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FB7F7-0D7D-4E7C-A39C-D2D003E41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C450E-425F-4D38-989B-97B072D1E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BCBB6-3CD5-451B-A758-D334F9984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7AF7-E890-46AD-A3F8-5DFC58EEF779}" type="datetimeFigureOut">
              <a:rPr lang="en-MY" smtClean="0"/>
              <a:t>27/9/2019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110B3-DBD5-4CC4-85EB-18D3E2832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9F96E-E4D6-4B66-B3A4-69D0501EF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09059-4556-47F6-BF51-AA87B68D066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56627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A6C8C-0423-48A4-B8BE-85E67E314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4FCA2-BEA8-4011-9B2E-9F92741EF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4F9AD-6CB1-4135-9DEB-A6153DB81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7AF7-E890-46AD-A3F8-5DFC58EEF779}" type="datetimeFigureOut">
              <a:rPr lang="en-MY" smtClean="0"/>
              <a:t>27/9/2019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1E19B-12D6-49AC-980C-79D1FEF0F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30D13-61AD-47FC-903D-8683EEAE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09059-4556-47F6-BF51-AA87B68D066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35968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A43EA-EE63-4B76-9D4A-1196EBE8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2FB67-2796-4ACC-B1D9-F216FB3916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1D74A-48A5-46CB-8389-82EAD0AB0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FBA96-C97F-4AF2-932A-E42FF3F81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7AF7-E890-46AD-A3F8-5DFC58EEF779}" type="datetimeFigureOut">
              <a:rPr lang="en-MY" smtClean="0"/>
              <a:t>27/9/2019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3E97A-3585-43BF-966C-9B4415A42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1A94A-8F10-4A43-B9A0-43BA887F6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09059-4556-47F6-BF51-AA87B68D066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40465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8412-8A64-4E88-B2BA-115A79F3B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11E81-5055-4CDF-85B7-8FAED51AA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9ABFB-CEB0-451F-8698-29F59267E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05A2C2-0356-45A4-B968-3FF6A15663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3D29E6-63F6-420E-810B-72E836662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D95FFA-2F21-4A75-B253-796C0125F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7AF7-E890-46AD-A3F8-5DFC58EEF779}" type="datetimeFigureOut">
              <a:rPr lang="en-MY" smtClean="0"/>
              <a:t>27/9/2019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83D50C-53D8-495B-B1FB-4B6AEF84F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A38A9B-5AA2-447D-83B9-14F292346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09059-4556-47F6-BF51-AA87B68D066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54618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AE495-5AE6-4883-969D-81D108CC6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5AA670-9415-449F-B5D4-EA426203E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7AF7-E890-46AD-A3F8-5DFC58EEF779}" type="datetimeFigureOut">
              <a:rPr lang="en-MY" smtClean="0"/>
              <a:t>27/9/2019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79B75F-0EC7-439A-B2B3-1BA561FDD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48D841-BE05-4953-BB66-CCC7ADF7A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09059-4556-47F6-BF51-AA87B68D066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7873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5F5DD6-2831-4116-826E-08B5E2EC6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7AF7-E890-46AD-A3F8-5DFC58EEF779}" type="datetimeFigureOut">
              <a:rPr lang="en-MY" smtClean="0"/>
              <a:t>27/9/2019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38E5F7-4A29-43E6-AF14-2F72625D5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3EBF0-ECDA-4202-AA70-1EF3784B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09059-4556-47F6-BF51-AA87B68D066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87536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7EA7E-F6AE-4951-B752-CC460D39E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8E1AE-14D0-413A-9018-E51867EEA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F712FE-0EA9-4DB4-B2E5-AEA0AC1AC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7FAE6-5258-4BD3-8817-37D663394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7AF7-E890-46AD-A3F8-5DFC58EEF779}" type="datetimeFigureOut">
              <a:rPr lang="en-MY" smtClean="0"/>
              <a:t>27/9/2019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9C6E4-5E5A-4325-AEAE-4E28DDDD8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871E4-EABD-4951-AA0A-D3F0651DF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09059-4556-47F6-BF51-AA87B68D066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4211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EACBA-4BDD-4AF6-B016-40483C111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9F2DC2-84F7-4964-9CBE-D83E9890E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C25232-69EF-4679-85D4-F4E07ADE5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DCD9B-4043-4527-8394-CD02ADFA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7AF7-E890-46AD-A3F8-5DFC58EEF779}" type="datetimeFigureOut">
              <a:rPr lang="en-MY" smtClean="0"/>
              <a:t>27/9/2019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F2D80-612C-46D4-8DC2-AA4FC1F48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4F93C-B140-4758-849E-6D7CF804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09059-4556-47F6-BF51-AA87B68D066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57939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C3E909-119C-4E7E-B876-284396187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CC806-9B4F-4ACD-84EB-17C1087EF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9E732-0FC0-47EE-B1EE-7C727FF6C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F7AF7-E890-46AD-A3F8-5DFC58EEF779}" type="datetimeFigureOut">
              <a:rPr lang="en-MY" smtClean="0"/>
              <a:t>27/9/2019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51D87-F1A0-487D-8453-F122A94C7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9CDBF-33FC-4821-B9FB-56E0F75D7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09059-4556-47F6-BF51-AA87B68D066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40886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6BF3D-09C5-43BD-BC9F-5112EE3AF4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DATA MIGRATION STRATEGY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839725-5B89-432E-BC7F-21857B4301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49518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9AD7B-99D4-4755-8966-F7BA04269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46920" cy="6858000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06F89A-489D-4383-94C5-42F7FF2E9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4370EE-58BD-4CCA-A43F-4CF6B9541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en-MY" sz="4000" dirty="0">
                <a:solidFill>
                  <a:srgbClr val="FFFFFF"/>
                </a:solidFill>
              </a:rPr>
              <a:t>Migration Approach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2CA63B-1D9D-41CB-96B3-D3A253BC32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7046307"/>
              </p:ext>
            </p:extLst>
          </p:nvPr>
        </p:nvGraphicFramePr>
        <p:xfrm>
          <a:off x="3947532" y="594352"/>
          <a:ext cx="8034207" cy="5669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48268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F8D2C9-2EB1-4336-A3D9-052DB1C99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MY">
                <a:solidFill>
                  <a:srgbClr val="FFFFFF"/>
                </a:solidFill>
              </a:rPr>
              <a:t>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90E14-3E65-49DC-BC3D-1DB617CD4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MY" sz="2400" dirty="0">
                <a:solidFill>
                  <a:srgbClr val="000000"/>
                </a:solidFill>
              </a:rPr>
              <a:t>CRMZ readiness : Gaps that have been identified from Samsung and Home Credit implementations.</a:t>
            </a:r>
          </a:p>
          <a:p>
            <a:r>
              <a:rPr lang="en-MY" sz="2400" dirty="0">
                <a:solidFill>
                  <a:srgbClr val="000000"/>
                </a:solidFill>
              </a:rPr>
              <a:t>Data to migrate : Only active policies. Only open claims and closed claims within 3 months </a:t>
            </a:r>
          </a:p>
          <a:p>
            <a:r>
              <a:rPr lang="en-MY" sz="2400" dirty="0">
                <a:solidFill>
                  <a:srgbClr val="000000"/>
                </a:solidFill>
              </a:rPr>
              <a:t>Creating Product configuration for each Product.</a:t>
            </a:r>
          </a:p>
          <a:p>
            <a:r>
              <a:rPr lang="en-MY" sz="2400" dirty="0">
                <a:solidFill>
                  <a:srgbClr val="000000"/>
                </a:solidFill>
              </a:rPr>
              <a:t>Data cleansing : Removing duplicate data</a:t>
            </a:r>
          </a:p>
          <a:p>
            <a:r>
              <a:rPr lang="en-MY" sz="2400" dirty="0">
                <a:solidFill>
                  <a:srgbClr val="000000"/>
                </a:solidFill>
              </a:rPr>
              <a:t>Data building : Data not available that will have to be populated before migrating</a:t>
            </a:r>
          </a:p>
        </p:txBody>
      </p:sp>
    </p:spTree>
    <p:extLst>
      <p:ext uri="{BB962C8B-B14F-4D97-AF65-F5344CB8AC3E}">
        <p14:creationId xmlns:p14="http://schemas.microsoft.com/office/powerpoint/2010/main" val="985524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DF6D-610E-441B-88C7-E34094911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42595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>
                <a:solidFill>
                  <a:schemeClr val="tx1">
                    <a:lumMod val="85000"/>
                    <a:lumOff val="15000"/>
                  </a:schemeClr>
                </a:solidFill>
              </a:rPr>
              <a:t>Migration Plan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11BFD1A8-590B-4F8A-8632-81ACD8DF7E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87" r="-2" b="791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AF7F054-0E98-4B1A-9D81-A7B8653685CF}"/>
              </a:ext>
            </a:extLst>
          </p:cNvPr>
          <p:cNvSpPr txBox="1">
            <a:spLocks/>
          </p:cNvSpPr>
          <p:nvPr/>
        </p:nvSpPr>
        <p:spPr>
          <a:xfrm>
            <a:off x="6287478" y="5684378"/>
            <a:ext cx="5532993" cy="11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MY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MIGRATION PLAN</a:t>
            </a:r>
          </a:p>
        </p:txBody>
      </p:sp>
    </p:spTree>
    <p:extLst>
      <p:ext uri="{BB962C8B-B14F-4D97-AF65-F5344CB8AC3E}">
        <p14:creationId xmlns:p14="http://schemas.microsoft.com/office/powerpoint/2010/main" val="731863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87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DATA MIGRATION STRATEGY</vt:lpstr>
      <vt:lpstr>Migration Approach </vt:lpstr>
      <vt:lpstr>THINGS TO CONSIDER</vt:lpstr>
      <vt:lpstr>Migration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MIGRATION STRATEGY</dc:title>
  <dc:creator>Ilya Azrin Jamaludin</dc:creator>
  <cp:lastModifiedBy>Ilya Azrin Jamaludin</cp:lastModifiedBy>
  <cp:revision>2</cp:revision>
  <dcterms:created xsi:type="dcterms:W3CDTF">2019-09-27T08:05:48Z</dcterms:created>
  <dcterms:modified xsi:type="dcterms:W3CDTF">2019-09-27T08:25:45Z</dcterms:modified>
</cp:coreProperties>
</file>