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E4E49F-4368-1E4E-960A-E6249334AD6F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12E781-44C7-0D48-8BC4-02091983E4C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1CE717-4C9E-0E4C-908B-D370D12C00BA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1F086B-D4E8-C04B-815A-B73BAADFDA47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E02FCD-726D-2741-BD37-C94BB1733E00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9C15A-73C3-8B46-B987-487D38F43FE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95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516C9-B41B-2E4C-839A-ED1E0B8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7183ABC-456D-BE4C-8038-B72620A14C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B18FA-8B51-E946-BD5C-FFC782BE0522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F8E36-1A14-F244-901B-55224F0D6464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B7FC8F-2C2F-EE4A-8D7F-35FD150641B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A6FF8-51CC-2C46-93C3-55FA63013FC2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ADF4-C1E9-AB44-BEF0-C0C5BEF9F514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DF76BB-F0BF-CA4A-9D01-12CB14AE59D7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7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797E83-FF57-B44A-A6CF-323C7A6283F6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41D74-DCFC-EB44-9388-CE74F0146B32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5E10C8-932C-7245-811A-53E103531DBD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FC1109-12F1-0340-9766-D5C67B77066B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CFF8CC-72DB-1A48-94E9-2CDB3958BE3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B148C8-A936-F74B-AA15-81F5D007165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ABE009-E84A-B546-B28A-71DE8630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4A282E1-79E4-1242-8233-CB429CCFF4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18A02-7961-1A44-9A07-72E1862AEDE2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1B9AE-93EA-724C-B9EA-03BCC3293A02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289D2-41F8-164A-8A90-C7FB29093809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FD723-F7F0-F64B-8485-70C9B58AC199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90E0B-8090-954A-AD9B-971D52A34DB5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C07024-731E-5040-8A9C-F891A7C4D98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4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384066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48CB56-2F83-A143-8065-593A0150B94C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C25960-6B7C-0D40-88BB-B3D040CE3922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84BFB8-AD88-2543-8AA5-A5A385B95EB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D0EC0F-4C41-4B4C-9FDE-693EEF7FBED2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924896-FF8F-994E-BBC7-87CB62B402BB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B2DF8-0457-BB4C-9EDC-545864BAFE7C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54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ACA06E-D2E8-A842-8246-85906F07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4571A6A-5A18-9A46-8F13-16012CF770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587C2-9A80-B64A-A94D-C38816A6C36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74E9E-D73C-6348-A84B-E35305C89CF8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4E396-51C3-3647-BE90-540F3D9AE9D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75099C-6EB6-C64D-8300-CFFDE9F2D4EE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53E7C-8607-B247-95AE-320FA6927881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5E11BB-2960-FB4E-97B5-52F0E38F495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6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4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12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19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8518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8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70376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F7102-4C44-3147-9140-27C1889CFF02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2E790A-2323-C64A-89DE-15D6C10C312F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FC4346-E834-F840-9749-D837D7C70FB2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E3A1B6-967B-6D40-B3B5-6049D580B8C5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814145-787C-C94F-B7F9-1E603BF136A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7EF87-E182-BE4C-827A-D1655B5FD0CD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01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5D9683-9DC6-894F-9CE4-37DA7668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5079C4B-BDE2-2D40-96CA-164333DD4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773835-2B19-4149-9D27-A3241EA07F4F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C4FB5-FC76-FB42-90E5-775F0429EA7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27BCF-01F1-D94D-BC05-50BB9E1AC55E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7558C-DD3A-A34F-B182-D48637152080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108DC-C2F2-2744-B244-318A9701C834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B94987-B5EE-6947-92F1-E81976C1AE77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A3A252-9E9E-E549-AFFD-04A9E316CDE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6F1807-5656-C749-82D2-A88E6755F250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994BF9-5ACA-D64D-9039-8E2CBC7740A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A3CBCF-344D-DF4D-953B-898C1789F86C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F90D6C-E342-8B4F-B8A4-8002EA0AFA07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800CA-25D9-A44E-911E-357685CF16BE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4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57D402-A75F-2043-8D45-B4A22129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9DC118A-6EA2-B841-8F78-EB8BDE3E0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F97F4-20C6-474A-87A4-2350415AAC5E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B2613-918E-4F41-821B-D7E5A5DB5835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87B21-6324-F248-9618-F3AB99FAD43B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89F99-21D9-5643-A467-A85358904D8A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8A604-023B-8C4D-8044-C51902BFE4CC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2AE3F-30AE-BD4B-9B5B-09B79499E174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7767A-CA89-7D49-95E1-E4165A28DB7C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6E5471-61DC-5645-84A2-36E9DA3B10EE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F37A42-8D82-C341-ACBD-09D628E516AD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9FFDBD-694D-614E-83B6-55B341DC2832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2D54FE-F024-4D40-971F-FC591AC43AAE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DA086-5F83-824C-9CE5-9D20A3BA7B03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0D8BA5-577C-9646-A3EB-D7C411CF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E1E8A61-52ED-0D45-B78E-CE4D3EBA37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30EE4-19B9-4F40-BE49-C3C1759074E2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32A31-C741-064F-9F39-2CC35CD895C5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05D21-1EEA-C042-9723-82B86527707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606FB-5E54-454F-BD8C-B9BE7E0CA568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2746D-A466-8A4E-99E4-799771315D27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442659-EEDA-0740-A793-5DCB5E60ABA8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24814B-67CF-F044-9B09-B27D778DE3D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5517A0-27BE-4C4C-8D67-B068C114C53E}"/>
              </a:ext>
            </a:extLst>
          </p:cNvPr>
          <p:cNvGrpSpPr/>
          <p:nvPr/>
        </p:nvGrpSpPr>
        <p:grpSpPr>
          <a:xfrm>
            <a:off x="1332746" y="793812"/>
            <a:ext cx="3978621" cy="5319230"/>
            <a:chOff x="5798412" y="1201783"/>
            <a:chExt cx="5825354" cy="39388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861BA8-2AD6-4D53-B74D-E886238598BC}"/>
                </a:ext>
              </a:extLst>
            </p:cNvPr>
            <p:cNvSpPr/>
            <p:nvPr/>
          </p:nvSpPr>
          <p:spPr>
            <a:xfrm>
              <a:off x="5798412" y="1201783"/>
              <a:ext cx="5825354" cy="3938890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rgbClr val="FAFAFA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A685B8-A7CC-4B3D-AA90-6554D20BA1CF}"/>
                </a:ext>
              </a:extLst>
            </p:cNvPr>
            <p:cNvSpPr/>
            <p:nvPr/>
          </p:nvSpPr>
          <p:spPr>
            <a:xfrm>
              <a:off x="6175546" y="1613999"/>
              <a:ext cx="5169112" cy="3249993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356F99-A818-4BDC-B23D-779DB03FD95C}"/>
              </a:ext>
            </a:extLst>
          </p:cNvPr>
          <p:cNvGrpSpPr/>
          <p:nvPr/>
        </p:nvGrpSpPr>
        <p:grpSpPr>
          <a:xfrm>
            <a:off x="7035929" y="832559"/>
            <a:ext cx="4862578" cy="5381701"/>
            <a:chOff x="5798412" y="1201783"/>
            <a:chExt cx="5825354" cy="39388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B89D34-49C0-4354-B9E2-68C0834050CF}"/>
                </a:ext>
              </a:extLst>
            </p:cNvPr>
            <p:cNvSpPr/>
            <p:nvPr/>
          </p:nvSpPr>
          <p:spPr>
            <a:xfrm>
              <a:off x="5798412" y="1201783"/>
              <a:ext cx="5825354" cy="3938890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100" dirty="0">
                  <a:solidFill>
                    <a:srgbClr val="FAFAFA"/>
                  </a:solidFill>
                </a:rPr>
                <a:t>                                   </a:t>
              </a:r>
              <a:endParaRPr lang="en-US" dirty="0">
                <a:solidFill>
                  <a:srgbClr val="FAFAFA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C463DD-20FD-4A94-A8A9-C4D269E27502}"/>
                </a:ext>
              </a:extLst>
            </p:cNvPr>
            <p:cNvSpPr/>
            <p:nvPr/>
          </p:nvSpPr>
          <p:spPr>
            <a:xfrm>
              <a:off x="6021846" y="1627844"/>
              <a:ext cx="5474911" cy="323614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D088F102-7F9E-4261-A52E-3CF0346F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5" y="2696658"/>
            <a:ext cx="469900" cy="4699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3F8AE1-959C-491B-90A9-868C26FE0541}"/>
              </a:ext>
            </a:extLst>
          </p:cNvPr>
          <p:cNvSpPr txBox="1"/>
          <p:nvPr/>
        </p:nvSpPr>
        <p:spPr>
          <a:xfrm>
            <a:off x="153448" y="326174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7DA680-6374-4AC9-B3D6-B360A6053D6D}"/>
              </a:ext>
            </a:extLst>
          </p:cNvPr>
          <p:cNvCxnSpPr>
            <a:cxnSpLocks/>
          </p:cNvCxnSpPr>
          <p:nvPr/>
        </p:nvCxnSpPr>
        <p:spPr>
          <a:xfrm>
            <a:off x="566255" y="2909606"/>
            <a:ext cx="7509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49E43198-6F8E-4AA2-BD6D-00240313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7222" y="2921945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319B411-1597-4D18-BF8A-14056091153D}"/>
              </a:ext>
            </a:extLst>
          </p:cNvPr>
          <p:cNvSpPr txBox="1"/>
          <p:nvPr/>
        </p:nvSpPr>
        <p:spPr>
          <a:xfrm>
            <a:off x="10402859" y="3349730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Mongo database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929224-976E-48B2-A927-3EE1EBDD3F8E}"/>
              </a:ext>
            </a:extLst>
          </p:cNvPr>
          <p:cNvCxnSpPr>
            <a:cxnSpLocks/>
          </p:cNvCxnSpPr>
          <p:nvPr/>
        </p:nvCxnSpPr>
        <p:spPr>
          <a:xfrm flipV="1">
            <a:off x="5323314" y="2934885"/>
            <a:ext cx="164592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300306-C51F-4711-9594-8DD5D101D48A}"/>
              </a:ext>
            </a:extLst>
          </p:cNvPr>
          <p:cNvSpPr txBox="1"/>
          <p:nvPr/>
        </p:nvSpPr>
        <p:spPr>
          <a:xfrm>
            <a:off x="5391117" y="2601829"/>
            <a:ext cx="159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 Request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B8BF5-A827-4570-8ECE-41B448C6AA05}"/>
              </a:ext>
            </a:extLst>
          </p:cNvPr>
          <p:cNvCxnSpPr>
            <a:cxnSpLocks/>
          </p:cNvCxnSpPr>
          <p:nvPr/>
        </p:nvCxnSpPr>
        <p:spPr>
          <a:xfrm flipV="1">
            <a:off x="5323314" y="3598504"/>
            <a:ext cx="1674804" cy="1283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E207F4-6E0D-4DE6-8E20-1CBBE673EAEA}"/>
              </a:ext>
            </a:extLst>
          </p:cNvPr>
          <p:cNvSpPr txBox="1"/>
          <p:nvPr/>
        </p:nvSpPr>
        <p:spPr>
          <a:xfrm>
            <a:off x="5357820" y="3290727"/>
            <a:ext cx="159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JSON 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9C7598-3BE6-4B12-A139-E724C3BC829E}"/>
              </a:ext>
            </a:extLst>
          </p:cNvPr>
          <p:cNvSpPr/>
          <p:nvPr/>
        </p:nvSpPr>
        <p:spPr>
          <a:xfrm>
            <a:off x="2310456" y="98542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AFAFA"/>
                </a:solidFill>
              </a:rPr>
              <a:t>Angular Components </a:t>
            </a:r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83BBCCB-D270-49E2-9974-8084A702B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6375" y="2210746"/>
            <a:ext cx="711200" cy="711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A4F34B4-FC2D-4C2C-9A3D-CFA00F676F4E}"/>
              </a:ext>
            </a:extLst>
          </p:cNvPr>
          <p:cNvSpPr txBox="1"/>
          <p:nvPr/>
        </p:nvSpPr>
        <p:spPr>
          <a:xfrm>
            <a:off x="3353820" y="2412457"/>
            <a:ext cx="159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DE61B9B-8E1D-49A3-A6EC-F0A46939F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1188" y="3383689"/>
            <a:ext cx="711200" cy="711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DF7CDE6-ED55-4B27-824A-A7CC8D9ED3BF}"/>
              </a:ext>
            </a:extLst>
          </p:cNvPr>
          <p:cNvSpPr txBox="1"/>
          <p:nvPr/>
        </p:nvSpPr>
        <p:spPr>
          <a:xfrm>
            <a:off x="3461804" y="3569519"/>
            <a:ext cx="159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TypeScript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A5D958-CB24-4E77-93D3-FB104C553576}"/>
              </a:ext>
            </a:extLst>
          </p:cNvPr>
          <p:cNvCxnSpPr>
            <a:cxnSpLocks/>
          </p:cNvCxnSpPr>
          <p:nvPr/>
        </p:nvCxnSpPr>
        <p:spPr>
          <a:xfrm flipV="1">
            <a:off x="3109861" y="2909606"/>
            <a:ext cx="0" cy="45419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BA30B4-DBC7-42C3-9F13-24850CD2DA9C}"/>
              </a:ext>
            </a:extLst>
          </p:cNvPr>
          <p:cNvCxnSpPr>
            <a:cxnSpLocks/>
          </p:cNvCxnSpPr>
          <p:nvPr/>
        </p:nvCxnSpPr>
        <p:spPr>
          <a:xfrm flipV="1">
            <a:off x="2920067" y="2921946"/>
            <a:ext cx="0" cy="4418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467B229-C2CA-4ADD-A544-545DEFA27EF5}"/>
              </a:ext>
            </a:extLst>
          </p:cNvPr>
          <p:cNvSpPr/>
          <p:nvPr/>
        </p:nvSpPr>
        <p:spPr>
          <a:xfrm rot="5400000">
            <a:off x="7553533" y="3087591"/>
            <a:ext cx="4084140" cy="1063013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FF9900"/>
              </a:solidFill>
            </a:endParaRPr>
          </a:p>
          <a:p>
            <a:pPr algn="ctr"/>
            <a:r>
              <a:rPr lang="en-US" sz="1400" dirty="0">
                <a:solidFill>
                  <a:srgbClr val="FF9900"/>
                </a:solidFill>
              </a:rPr>
              <a:t>Service Layer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7CC60-4E4B-4E3C-BACC-0849A2F8F76F}"/>
              </a:ext>
            </a:extLst>
          </p:cNvPr>
          <p:cNvCxnSpPr>
            <a:cxnSpLocks/>
          </p:cNvCxnSpPr>
          <p:nvPr/>
        </p:nvCxnSpPr>
        <p:spPr>
          <a:xfrm>
            <a:off x="8567537" y="2779969"/>
            <a:ext cx="473378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8F1659-4BBC-4C64-8CAC-FE895570EC2C}"/>
              </a:ext>
            </a:extLst>
          </p:cNvPr>
          <p:cNvCxnSpPr>
            <a:cxnSpLocks/>
          </p:cNvCxnSpPr>
          <p:nvPr/>
        </p:nvCxnSpPr>
        <p:spPr>
          <a:xfrm>
            <a:off x="10127110" y="3126717"/>
            <a:ext cx="61878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4AA718-DE8E-4148-AD18-65CE53582C8F}"/>
              </a:ext>
            </a:extLst>
          </p:cNvPr>
          <p:cNvCxnSpPr>
            <a:cxnSpLocks/>
          </p:cNvCxnSpPr>
          <p:nvPr/>
        </p:nvCxnSpPr>
        <p:spPr>
          <a:xfrm>
            <a:off x="10127110" y="3445575"/>
            <a:ext cx="54864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5023C4-5F3E-464B-A70C-3588291511A0}"/>
              </a:ext>
            </a:extLst>
          </p:cNvPr>
          <p:cNvCxnSpPr>
            <a:cxnSpLocks/>
          </p:cNvCxnSpPr>
          <p:nvPr/>
        </p:nvCxnSpPr>
        <p:spPr>
          <a:xfrm>
            <a:off x="8533360" y="3429000"/>
            <a:ext cx="512064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D7537ABB-3108-4BF6-8E00-8633FD323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04284" y="4108174"/>
            <a:ext cx="469900" cy="4107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67D0DE7-0F8E-4A4B-9DA2-55879D72EB12}"/>
              </a:ext>
            </a:extLst>
          </p:cNvPr>
          <p:cNvSpPr txBox="1"/>
          <p:nvPr/>
        </p:nvSpPr>
        <p:spPr>
          <a:xfrm>
            <a:off x="10073032" y="4648032"/>
            <a:ext cx="178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Amazon S3 Client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For Cloud File Upload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4AC8BB-03F4-48C1-ABF4-9DE7B228A738}"/>
              </a:ext>
            </a:extLst>
          </p:cNvPr>
          <p:cNvCxnSpPr>
            <a:cxnSpLocks/>
          </p:cNvCxnSpPr>
          <p:nvPr/>
        </p:nvCxnSpPr>
        <p:spPr>
          <a:xfrm>
            <a:off x="10127110" y="4292850"/>
            <a:ext cx="61878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5A99BAA-876F-4524-A9C8-646479212A6D}"/>
              </a:ext>
            </a:extLst>
          </p:cNvPr>
          <p:cNvSpPr/>
          <p:nvPr/>
        </p:nvSpPr>
        <p:spPr>
          <a:xfrm>
            <a:off x="2476092" y="463227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FAFAFA"/>
                </a:solidFill>
              </a:rPr>
              <a:t> </a:t>
            </a:r>
            <a:r>
              <a:rPr lang="en-US" dirty="0">
                <a:solidFill>
                  <a:srgbClr val="FAFAFA"/>
                </a:solidFill>
              </a:rPr>
              <a:t>HTTP</a:t>
            </a:r>
            <a:r>
              <a:rPr lang="en-US" sz="1100" dirty="0">
                <a:solidFill>
                  <a:srgbClr val="FAFAFA"/>
                </a:solidFill>
              </a:rPr>
              <a:t> </a:t>
            </a:r>
            <a:r>
              <a:rPr lang="en-US" dirty="0">
                <a:solidFill>
                  <a:srgbClr val="FAFAFA"/>
                </a:solidFill>
              </a:rPr>
              <a:t>Web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2356C1E-C74D-4E2C-9064-1C573A808497}"/>
              </a:ext>
            </a:extLst>
          </p:cNvPr>
          <p:cNvSpPr/>
          <p:nvPr/>
        </p:nvSpPr>
        <p:spPr>
          <a:xfrm>
            <a:off x="8788305" y="51524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AFAFA"/>
                </a:solidFill>
              </a:rPr>
              <a:t>Backend</a:t>
            </a:r>
            <a:r>
              <a:rPr lang="en-US" sz="1100" dirty="0">
                <a:solidFill>
                  <a:srgbClr val="FAFAFA"/>
                </a:solidFill>
              </a:rPr>
              <a:t> </a:t>
            </a:r>
            <a:r>
              <a:rPr lang="en-US" dirty="0">
                <a:solidFill>
                  <a:srgbClr val="FAFAFA"/>
                </a:solidFill>
              </a:rPr>
              <a:t>API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5EF634-5BDE-48F8-B3D6-EBBE70769890}"/>
              </a:ext>
            </a:extLst>
          </p:cNvPr>
          <p:cNvSpPr/>
          <p:nvPr/>
        </p:nvSpPr>
        <p:spPr>
          <a:xfrm>
            <a:off x="8276557" y="1004820"/>
            <a:ext cx="276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AFAFA"/>
                </a:solidFill>
              </a:rPr>
              <a:t>Microservice Architecture</a:t>
            </a:r>
            <a:endParaRPr lang="en-US" dirty="0"/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5AC2071D-0BBC-4263-9185-3CC7FBE0D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5750" y="1730538"/>
            <a:ext cx="469900" cy="4699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C2308B3-6A11-4388-8383-F6651CF15A43}"/>
              </a:ext>
            </a:extLst>
          </p:cNvPr>
          <p:cNvSpPr txBox="1"/>
          <p:nvPr/>
        </p:nvSpPr>
        <p:spPr>
          <a:xfrm>
            <a:off x="10395797" y="2254878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RDBMS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32F9D55-AF0D-428A-B25B-2494F5382D78}"/>
              </a:ext>
            </a:extLst>
          </p:cNvPr>
          <p:cNvCxnSpPr>
            <a:cxnSpLocks/>
          </p:cNvCxnSpPr>
          <p:nvPr/>
        </p:nvCxnSpPr>
        <p:spPr>
          <a:xfrm>
            <a:off x="10127110" y="1956402"/>
            <a:ext cx="61878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684EBF1-0F85-4B6E-9A5D-BB3633FC7A01}"/>
              </a:ext>
            </a:extLst>
          </p:cNvPr>
          <p:cNvCxnSpPr>
            <a:cxnSpLocks/>
          </p:cNvCxnSpPr>
          <p:nvPr/>
        </p:nvCxnSpPr>
        <p:spPr>
          <a:xfrm>
            <a:off x="10127110" y="2087228"/>
            <a:ext cx="59436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F5E106B-6CAE-40AB-B9E7-211E6A52C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4523" y="2436709"/>
            <a:ext cx="1063014" cy="10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348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Naman.Chopra</dc:creator>
  <cp:lastModifiedBy>Naman.Chopra</cp:lastModifiedBy>
  <cp:revision>13</cp:revision>
  <dcterms:created xsi:type="dcterms:W3CDTF">2019-03-04T07:47:22Z</dcterms:created>
  <dcterms:modified xsi:type="dcterms:W3CDTF">2019-03-04T09:12:44Z</dcterms:modified>
</cp:coreProperties>
</file>