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9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5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5B76A8-5CDD-4011-9976-1D683960C7C4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0AFA05-4795-4089-ADBF-CC4E378C2D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4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9613-66D1-4807-9B71-46B54E10E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Descriptive Statistics      l-2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381B-B4B1-427D-B7F3-3ACDD90E8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</a:t>
            </a:r>
            <a:r>
              <a:rPr lang="en-IN"/>
              <a:t>1 (18-12-2020)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79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3C22-77CF-4030-ACB3-F759DA01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FB26-2153-45E8-A8D6-3F3975A3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5451F-A244-4034-B0E4-1C6FD5DF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816487"/>
            <a:ext cx="10520002" cy="4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8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7C76-A62F-4E36-85A0-A5B1C975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1659-AEAC-420C-97DB-06FF28AE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C6915-40BE-4210-A14E-1C435265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54" y="1013557"/>
            <a:ext cx="9490546" cy="49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444-050E-441F-BC51-AB312036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166F-3AC7-41E4-81EC-B4F7359A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28F34-7BE7-4D1E-ABE0-1FFDB68F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02" y="475119"/>
            <a:ext cx="10116143" cy="63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4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728-D936-43B6-A3EF-065A717A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FCB81-CD15-4DD9-BA08-8D804787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1" y="502666"/>
            <a:ext cx="7674005" cy="585266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EAB68-5347-40CA-B6CA-5BCBA8A02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834" y="270587"/>
            <a:ext cx="390346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9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F7A8-F846-4414-B7F7-AF2B15BA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97B7-8DC8-40FC-BD6F-C171EFD7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B449D-EDF7-4C71-924E-2BA59792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01216"/>
            <a:ext cx="9136909" cy="58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165A-D1F0-4E18-AFA2-A5BE5140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823D-9353-4FFA-AE85-17E74E4D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8912974" cy="40233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FA7C4-5612-4E2D-84B8-DE2E6B4F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629"/>
            <a:ext cx="7989243" cy="60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03EF7-8B55-4B31-A43A-C6138C2F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948475"/>
            <a:ext cx="5654351" cy="4961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47239-FE4D-4EF8-93A5-821FA15F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61" y="1380930"/>
            <a:ext cx="4041654" cy="42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7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9613-66D1-4807-9B71-46B54E10E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Thanks!!!!!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381B-B4B1-427D-B7F3-3ACDD90E8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7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710-07EB-4298-AC43-C9CB8592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STATIStICS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8BF2D-92CD-446B-97F8-5D8978D7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03" y="1128235"/>
            <a:ext cx="5526746" cy="57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45466-2BC8-4228-9577-20C9FF93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46" y="503457"/>
            <a:ext cx="5898391" cy="1950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3E4F35-F215-4965-9378-CCC481DD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17" y="2377052"/>
            <a:ext cx="685859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7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ADA657-8989-4827-9096-092A95DD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8" y="590304"/>
            <a:ext cx="6988146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6773A-28E4-4796-A2F8-BFD6313C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2" y="524530"/>
            <a:ext cx="7806667" cy="44766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E1BCA2-1F3B-4D0D-AA17-64A94C520A36}"/>
              </a:ext>
            </a:extLst>
          </p:cNvPr>
          <p:cNvSpPr/>
          <p:nvPr/>
        </p:nvSpPr>
        <p:spPr>
          <a:xfrm>
            <a:off x="643812" y="2920482"/>
            <a:ext cx="699796" cy="2080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1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EBF7-4605-437A-8285-DB552382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80906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/>
              <a:t>Questions</a:t>
            </a:r>
            <a:br>
              <a:rPr lang="en-IN" dirty="0"/>
            </a:br>
            <a:r>
              <a:rPr lang="en-IN" sz="3100" dirty="0" err="1">
                <a:solidFill>
                  <a:srgbClr val="444444"/>
                </a:solidFill>
                <a:latin typeface="inherit"/>
                <a:cs typeface="Helvetica" panose="020B0604020202020204" pitchFamily="34" charset="0"/>
              </a:rPr>
              <a:t>mohit</a:t>
            </a:r>
            <a:r>
              <a:rPr lang="en-IN" sz="3100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observed the number of minutes his classmates spent on social media sites while they were at the library. He reported his data in the following table.</a:t>
            </a:r>
            <a:br>
              <a:rPr lang="en-IN" sz="3100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</a:br>
            <a:endParaRPr lang="en-IN" sz="31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7E721B-5217-4622-98C8-F5FC3C58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84384"/>
              </p:ext>
            </p:extLst>
          </p:nvPr>
        </p:nvGraphicFramePr>
        <p:xfrm>
          <a:off x="1023938" y="2138983"/>
          <a:ext cx="9720262" cy="2201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130303237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515901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 Mate</a:t>
                      </a:r>
                    </a:p>
                  </a:txBody>
                  <a:tcPr marL="95250" marR="95250" marT="47625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Number of minutes on social media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19050" anchor="b"/>
                </a:tc>
                <a:extLst>
                  <a:ext uri="{0D108BD9-81ED-4DB2-BD59-A6C34878D82A}">
                    <a16:rowId xmlns:a16="http://schemas.microsoft.com/office/drawing/2014/main" val="178580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Aarush</a:t>
                      </a:r>
                    </a:p>
                  </a:txBody>
                  <a:tcPr marL="95250" marR="95250" marT="47625" marB="476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13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b"/>
                </a:tc>
                <a:extLst>
                  <a:ext uri="{0D108BD9-81ED-4DB2-BD59-A6C34878D82A}">
                    <a16:rowId xmlns:a16="http://schemas.microsoft.com/office/drawing/2014/main" val="5478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Monika</a:t>
                      </a:r>
                    </a:p>
                  </a:txBody>
                  <a:tcPr marL="95250" marR="95250" marT="47625" marB="476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b"/>
                </a:tc>
                <a:extLst>
                  <a:ext uri="{0D108BD9-81ED-4DB2-BD59-A6C34878D82A}">
                    <a16:rowId xmlns:a16="http://schemas.microsoft.com/office/drawing/2014/main" val="219197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Sanyam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14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b"/>
                </a:tc>
                <a:extLst>
                  <a:ext uri="{0D108BD9-81ED-4DB2-BD59-A6C34878D82A}">
                    <a16:rowId xmlns:a16="http://schemas.microsoft.com/office/drawing/2014/main" val="313908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Sahil</a:t>
                      </a:r>
                    </a:p>
                  </a:txBody>
                  <a:tcPr marL="95250" marR="95250" marT="47625" marB="476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36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b"/>
                </a:tc>
                <a:extLst>
                  <a:ext uri="{0D108BD9-81ED-4DB2-BD59-A6C34878D82A}">
                    <a16:rowId xmlns:a16="http://schemas.microsoft.com/office/drawing/2014/main" val="4075997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Priyanka</a:t>
                      </a:r>
                    </a:p>
                  </a:txBody>
                  <a:tcPr marL="95250" marR="95250" marT="47625" marB="476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b"/>
                </a:tc>
                <a:extLst>
                  <a:ext uri="{0D108BD9-81ED-4DB2-BD59-A6C34878D82A}">
                    <a16:rowId xmlns:a16="http://schemas.microsoft.com/office/drawing/2014/main" val="384442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Mansi</a:t>
                      </a:r>
                    </a:p>
                  </a:txBody>
                  <a:tcPr marL="95250" marR="95250" marT="47625" marB="476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12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b"/>
                </a:tc>
                <a:extLst>
                  <a:ext uri="{0D108BD9-81ED-4DB2-BD59-A6C34878D82A}">
                    <a16:rowId xmlns:a16="http://schemas.microsoft.com/office/drawing/2014/main" val="2146653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480C61-7739-44C6-AADB-9E8595665111}"/>
              </a:ext>
            </a:extLst>
          </p:cNvPr>
          <p:cNvSpPr txBox="1"/>
          <p:nvPr/>
        </p:nvSpPr>
        <p:spPr>
          <a:xfrm>
            <a:off x="1023938" y="4613329"/>
            <a:ext cx="8322906" cy="37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Calculate Mean and Median.</a:t>
            </a:r>
          </a:p>
        </p:txBody>
      </p:sp>
    </p:spTree>
    <p:extLst>
      <p:ext uri="{BB962C8B-B14F-4D97-AF65-F5344CB8AC3E}">
        <p14:creationId xmlns:p14="http://schemas.microsoft.com/office/powerpoint/2010/main" val="25830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77FD8A-882B-4BE7-9738-171F0AEB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7" y="423269"/>
            <a:ext cx="6020322" cy="4313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9B83B-73EE-46E6-9BA6-6BDC3069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73" y="3885637"/>
            <a:ext cx="643945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E75D-2920-43D7-97F3-404FD170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04" y="842348"/>
            <a:ext cx="7575678" cy="48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E9C8-252F-4593-9350-EFE69188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0AE7-08CC-41EA-864A-FE7E2B5D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02246-BF0D-481A-8130-9A38018F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5" y="753913"/>
            <a:ext cx="12006175" cy="43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11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68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inherit</vt:lpstr>
      <vt:lpstr>Tw Cen MT</vt:lpstr>
      <vt:lpstr>Tw Cen MT Condensed</vt:lpstr>
      <vt:lpstr>Wingdings 3</vt:lpstr>
      <vt:lpstr>Integral</vt:lpstr>
      <vt:lpstr>Descriptive Statistics      l-2</vt:lpstr>
      <vt:lpstr>STATIStICS</vt:lpstr>
      <vt:lpstr>PowerPoint Presentation</vt:lpstr>
      <vt:lpstr>PowerPoint Presentation</vt:lpstr>
      <vt:lpstr>PowerPoint Presentation</vt:lpstr>
      <vt:lpstr>Questions mohit observed the number of minutes his classmates spent on social media sites while they were at the library. He reported his data in the following table.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     l-2</dc:title>
  <dc:creator>Payal Gulati Dhingra</dc:creator>
  <cp:lastModifiedBy>Payal Gulati Dhingra</cp:lastModifiedBy>
  <cp:revision>8</cp:revision>
  <dcterms:created xsi:type="dcterms:W3CDTF">2020-07-20T10:11:12Z</dcterms:created>
  <dcterms:modified xsi:type="dcterms:W3CDTF">2020-12-21T18:00:15Z</dcterms:modified>
</cp:coreProperties>
</file>