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7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2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0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7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8F3C2A-81E0-41BE-8BDD-E9B3B0E8DC3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A20E76-F80F-4B38-8942-F2D5260FC6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8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8A8-B456-4F0D-A8E8-E9C263A21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ml(l-3)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16161-BE1A-4B07-94A2-3F5931205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22-12-2020</a:t>
            </a:r>
          </a:p>
        </p:txBody>
      </p:sp>
    </p:spTree>
    <p:extLst>
      <p:ext uri="{BB962C8B-B14F-4D97-AF65-F5344CB8AC3E}">
        <p14:creationId xmlns:p14="http://schemas.microsoft.com/office/powerpoint/2010/main" val="88550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32D9-C107-426C-9366-508756EF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</a:t>
            </a:r>
            <a:r>
              <a:rPr lang="en-IN" dirty="0"/>
              <a:t> 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692A5-4E4B-4ADF-AB36-A97E3290F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44" y="2084832"/>
            <a:ext cx="9248775" cy="3238500"/>
          </a:xfrm>
        </p:spPr>
      </p:pic>
    </p:spTree>
    <p:extLst>
      <p:ext uri="{BB962C8B-B14F-4D97-AF65-F5344CB8AC3E}">
        <p14:creationId xmlns:p14="http://schemas.microsoft.com/office/powerpoint/2010/main" val="149835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C51-9DDC-4307-A918-4ECCA11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74D-D113-4764-B31B-A22015FA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C992A-FC73-419E-9A47-C9A9D777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585216"/>
            <a:ext cx="9985995" cy="59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D656-C7FB-4A91-9675-48C57FE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47EDB-355B-41B6-A3B0-98B280645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69" y="1950098"/>
            <a:ext cx="8989989" cy="4022725"/>
          </a:xfrm>
        </p:spPr>
      </p:pic>
    </p:spTree>
    <p:extLst>
      <p:ext uri="{BB962C8B-B14F-4D97-AF65-F5344CB8AC3E}">
        <p14:creationId xmlns:p14="http://schemas.microsoft.com/office/powerpoint/2010/main" val="129581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803E-3306-4B8A-B43B-F9617AD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Labelled training data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E054-116A-4486-BE28-E78C438E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B9F4-9C09-441E-A22D-73EC9A54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40" y="2286000"/>
            <a:ext cx="10439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4789-F6C1-4829-84A6-788DE2AC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17D21-79BB-4EF7-B190-06D7D605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" y="1935543"/>
            <a:ext cx="4486557" cy="20299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0832E7-D855-47FC-8478-DFFE0A72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4164" y="1912297"/>
            <a:ext cx="4802690" cy="2053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A2D22-9E22-44E8-918C-08659D113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85" y="4286250"/>
            <a:ext cx="5200829" cy="22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3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4FD9-C9E7-4602-81EA-FA8546F4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3E01-E423-417A-B50F-9E025770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588E2-B007-4589-B3B9-0744BF5C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87867"/>
            <a:ext cx="9925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888D-E9A8-4F3C-8A86-2414AEF4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0B1D-E231-460D-97BA-422CB283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E4355-643B-487A-9A78-E191BFE3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C895-EE94-44AD-B7D7-832B49D5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9B5E-B3C2-47EA-8824-7EEA6083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8DABB-5F9E-4B88-A085-D27D404E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23" y="2415851"/>
            <a:ext cx="8077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4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3831-A7CA-4A39-A2E2-BA69DBEB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Regression/prediction-</a:t>
            </a:r>
            <a:r>
              <a:rPr lang="en-IN" dirty="0" err="1"/>
              <a:t>continous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6EE4-98DA-4E79-8668-B2F17C27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BCC68-AA05-4ECD-AEB2-5CCF7107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59770"/>
            <a:ext cx="10182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1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2C0E-C75F-4C5E-8D23-3127D390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621014-E616-4273-9FE3-34CC1B17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7" y="3824133"/>
            <a:ext cx="6020596" cy="20541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CB38E-77E7-40DE-B9F7-2F38FD10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7" y="1063426"/>
            <a:ext cx="5628597" cy="2042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E8A32-4414-42F2-9C57-0CF42A5F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16" y="1177887"/>
            <a:ext cx="5548604" cy="1928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0DD7EF-DFD0-4A8A-80B4-D664A3C50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44" y="3868925"/>
            <a:ext cx="5628597" cy="20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8D4B-9AEA-40F1-BD44-9DE1862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F646-BA16-413D-BF42-91F81287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A0003-2478-4957-8B2F-6FB73EA9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642506"/>
            <a:ext cx="10341744" cy="55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CAE0-E117-4E8A-9FCD-C550C293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E71B-2CF7-4AE9-A29B-EE010CE7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98CBA-2862-4885-9277-8B1B3EB6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2" y="585216"/>
            <a:ext cx="10602296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C08-9CAE-49D4-A2AD-18D52E24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32DC-6D67-4699-8697-CC658B9F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240108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FE51-3F74-421A-9AE2-A44393B2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EB33A-DF82-4E61-A4B7-DA4D24A58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63" y="1902699"/>
            <a:ext cx="9475908" cy="3900941"/>
          </a:xfrm>
        </p:spPr>
      </p:pic>
    </p:spTree>
    <p:extLst>
      <p:ext uri="{BB962C8B-B14F-4D97-AF65-F5344CB8AC3E}">
        <p14:creationId xmlns:p14="http://schemas.microsoft.com/office/powerpoint/2010/main" val="326064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74E0-D90C-45E8-959F-3E15CF67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6B9-9F64-4E08-A295-1AD3946A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9256-2FDF-46E5-9067-E437CAEB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42" y="690562"/>
            <a:ext cx="9584778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DF09-2CD5-4DD8-880A-B207C27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BFA2-6E2E-4067-A4A4-5D8FFAAC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F648-226B-4DF4-B325-C91EBDA3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83" y="716591"/>
            <a:ext cx="10676238" cy="585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E14FB-C102-4EB1-9350-66DCE886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79" y="4297680"/>
            <a:ext cx="22383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6D25-B19B-498F-B213-DA4B37FF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20A4-746A-447F-9DCA-351CB9D4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54A2-B347-4B22-B738-07F4BE3B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9" y="631183"/>
            <a:ext cx="10804622" cy="55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ED5-DB32-446F-B507-AD05FD2B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91DF4-BA9D-44D2-A12C-05BCC926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585216"/>
            <a:ext cx="9463480" cy="5860846"/>
          </a:xfrm>
        </p:spPr>
      </p:pic>
    </p:spTree>
    <p:extLst>
      <p:ext uri="{BB962C8B-B14F-4D97-AF65-F5344CB8AC3E}">
        <p14:creationId xmlns:p14="http://schemas.microsoft.com/office/powerpoint/2010/main" val="14634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421-2A24-4336-AFEA-DB3BAE6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fundamental trick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3977-6F04-4CD3-A7C3-46CE6AC7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22A91-61EA-4C83-A771-48EA4A7A099D}"/>
              </a:ext>
            </a:extLst>
          </p:cNvPr>
          <p:cNvSpPr/>
          <p:nvPr/>
        </p:nvSpPr>
        <p:spPr>
          <a:xfrm>
            <a:off x="2855167" y="3359020"/>
            <a:ext cx="1446245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4AC80-FC9B-4D9A-B60B-63F10BD341C6}"/>
              </a:ext>
            </a:extLst>
          </p:cNvPr>
          <p:cNvSpPr/>
          <p:nvPr/>
        </p:nvSpPr>
        <p:spPr>
          <a:xfrm>
            <a:off x="6152761" y="3359019"/>
            <a:ext cx="1446245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0EB0AE-784C-4570-A567-7E8A94671DA7}"/>
              </a:ext>
            </a:extLst>
          </p:cNvPr>
          <p:cNvCxnSpPr/>
          <p:nvPr/>
        </p:nvCxnSpPr>
        <p:spPr>
          <a:xfrm>
            <a:off x="4301412" y="3988836"/>
            <a:ext cx="17945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5D0ACDCC-5F48-4584-9B5B-A3AEEA46C45B}"/>
              </a:ext>
            </a:extLst>
          </p:cNvPr>
          <p:cNvSpPr/>
          <p:nvPr/>
        </p:nvSpPr>
        <p:spPr>
          <a:xfrm>
            <a:off x="7987003" y="1128445"/>
            <a:ext cx="2537927" cy="19127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Function/Map????????</a:t>
            </a:r>
          </a:p>
        </p:txBody>
      </p:sp>
    </p:spTree>
    <p:extLst>
      <p:ext uri="{BB962C8B-B14F-4D97-AF65-F5344CB8AC3E}">
        <p14:creationId xmlns:p14="http://schemas.microsoft.com/office/powerpoint/2010/main" val="25390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3D4D-19A5-4F99-8378-46E1BFE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</a:t>
            </a:r>
            <a:r>
              <a:rPr lang="en-IN" dirty="0"/>
              <a:t> paradigms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CFAE2-05A1-4639-8E5B-0E37DA2F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45" y="1898902"/>
            <a:ext cx="6577645" cy="4373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DE055-CCD1-4240-AA6B-45A7DD62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48" y="6272784"/>
            <a:ext cx="704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52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Introduction to ml(l-3)</vt:lpstr>
      <vt:lpstr>PowerPoint Presentation</vt:lpstr>
      <vt:lpstr>What is machine learning?</vt:lpstr>
      <vt:lpstr>PowerPoint Presentation</vt:lpstr>
      <vt:lpstr>PowerPoint Presentation</vt:lpstr>
      <vt:lpstr>PowerPoint Presentation</vt:lpstr>
      <vt:lpstr>PowerPoint Presentation</vt:lpstr>
      <vt:lpstr>A fundamental trick in ml</vt:lpstr>
      <vt:lpstr>Ml paradigms</vt:lpstr>
      <vt:lpstr>Ml challenges</vt:lpstr>
      <vt:lpstr>PowerPoint Presentation</vt:lpstr>
      <vt:lpstr>Supervised learning</vt:lpstr>
      <vt:lpstr>Labelled training data - classification</vt:lpstr>
      <vt:lpstr>Possible classifiers</vt:lpstr>
      <vt:lpstr>classification process</vt:lpstr>
      <vt:lpstr>training</vt:lpstr>
      <vt:lpstr>applications</vt:lpstr>
      <vt:lpstr>Regression/prediction-continous</vt:lpstr>
      <vt:lpstr>PowerPoint Presentation</vt:lpstr>
      <vt:lpstr>PowerPoint Presentation</vt:lpstr>
      <vt:lpstr>Classification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ml(l-3)</dc:title>
  <dc:creator>Payal Gulati Dhingra</dc:creator>
  <cp:lastModifiedBy>Payal Gulati Dhingra</cp:lastModifiedBy>
  <cp:revision>6</cp:revision>
  <dcterms:created xsi:type="dcterms:W3CDTF">2020-12-21T16:57:57Z</dcterms:created>
  <dcterms:modified xsi:type="dcterms:W3CDTF">2020-12-21T17:44:45Z</dcterms:modified>
</cp:coreProperties>
</file>