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9" r:id="rId11"/>
    <p:sldId id="265" r:id="rId12"/>
    <p:sldId id="266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81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4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6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2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92404E-DBCE-4768-9E3E-2E6C442AE61B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B0769C0-7818-43D3-9050-D3B63AE04E3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DB30-3512-4B2D-8920-0AD8E3653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l-4 UNSUPERVISED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4F622-7F26-4A68-927E-50848B815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(24.12.2020)</a:t>
            </a:r>
          </a:p>
        </p:txBody>
      </p:sp>
    </p:spTree>
    <p:extLst>
      <p:ext uri="{BB962C8B-B14F-4D97-AF65-F5344CB8AC3E}">
        <p14:creationId xmlns:p14="http://schemas.microsoft.com/office/powerpoint/2010/main" val="339276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CF9A-805C-4B43-A130-003ADB29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9C254-3649-4626-AB81-029826B5D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726165"/>
            <a:ext cx="10564492" cy="4846856"/>
          </a:xfrm>
        </p:spPr>
      </p:pic>
    </p:spTree>
    <p:extLst>
      <p:ext uri="{BB962C8B-B14F-4D97-AF65-F5344CB8AC3E}">
        <p14:creationId xmlns:p14="http://schemas.microsoft.com/office/powerpoint/2010/main" val="353944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0AA6-D85E-4DDE-93F3-60089F05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 rule mining –finding frequent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B3BAF-9F9E-4D5D-BCC1-3AAE24B1B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858" y="2262187"/>
            <a:ext cx="8648532" cy="3597437"/>
          </a:xfrm>
        </p:spPr>
      </p:pic>
    </p:spTree>
    <p:extLst>
      <p:ext uri="{BB962C8B-B14F-4D97-AF65-F5344CB8AC3E}">
        <p14:creationId xmlns:p14="http://schemas.microsoft.com/office/powerpoint/2010/main" val="290459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E594-6126-4A51-8BFD-93C9D42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Mining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5E2B2-D063-4892-862B-B1BF40B8C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510" y="2333950"/>
            <a:ext cx="9533689" cy="2863202"/>
          </a:xfrm>
        </p:spPr>
      </p:pic>
    </p:spTree>
    <p:extLst>
      <p:ext uri="{BB962C8B-B14F-4D97-AF65-F5344CB8AC3E}">
        <p14:creationId xmlns:p14="http://schemas.microsoft.com/office/powerpoint/2010/main" val="188201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6B50-3357-44ED-B6E1-9B2E5556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and confidence</a:t>
            </a:r>
          </a:p>
        </p:txBody>
      </p:sp>
      <p:pic>
        <p:nvPicPr>
          <p:cNvPr id="2050" name="Picture 2" descr="Apriori Algorithm in Data Mining: Implementation With Examples">
            <a:extLst>
              <a:ext uri="{FF2B5EF4-FFF2-40B4-BE49-F238E27FC236}">
                <a16:creationId xmlns:a16="http://schemas.microsoft.com/office/drawing/2014/main" id="{26D3E63C-780C-417C-8733-73C7A7642B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99" y="2219325"/>
            <a:ext cx="8470562" cy="271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0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F96-954F-46CB-9255-9F13F84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682CB-0E47-42AB-B292-6B214D9F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585216"/>
            <a:ext cx="10415203" cy="5729526"/>
          </a:xfrm>
        </p:spPr>
      </p:pic>
    </p:spTree>
    <p:extLst>
      <p:ext uri="{BB962C8B-B14F-4D97-AF65-F5344CB8AC3E}">
        <p14:creationId xmlns:p14="http://schemas.microsoft.com/office/powerpoint/2010/main" val="143490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D671-7FA1-4A02-94F4-5A016629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DBD81-1527-47B5-918F-1C0188BC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149" y="2292447"/>
            <a:ext cx="6692236" cy="1519319"/>
          </a:xfrm>
        </p:spPr>
      </p:pic>
    </p:spTree>
    <p:extLst>
      <p:ext uri="{BB962C8B-B14F-4D97-AF65-F5344CB8AC3E}">
        <p14:creationId xmlns:p14="http://schemas.microsoft.com/office/powerpoint/2010/main" val="13178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3994-FA6B-4E02-8D07-2DDC9D5C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vs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1F20-96E2-47FC-8F76-307EDC22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supervised learning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model, the algorithm learns on a labeled dataset, providing an answer key that the algorithm can use to evaluate its accuracy on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data. </a:t>
            </a: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unsupervised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model, in contrast, provides unlabeled data that the algorithm tries to make sense of by extracting features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patterns on its 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31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42FE-07C7-47D7-BB26-57E71E59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E35D-2671-402B-9E01-82A7C5BA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C803D-6621-4F10-9C67-31A530EC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" y="571500"/>
            <a:ext cx="1071465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1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22BE-E4ED-4017-AEF8-46247C0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3F1A6-0851-4655-9076-53F34A8BB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28" y="585216"/>
            <a:ext cx="10288244" cy="5712628"/>
          </a:xfrm>
        </p:spPr>
      </p:pic>
    </p:spTree>
    <p:extLst>
      <p:ext uri="{BB962C8B-B14F-4D97-AF65-F5344CB8AC3E}">
        <p14:creationId xmlns:p14="http://schemas.microsoft.com/office/powerpoint/2010/main" val="359964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FEC7-CBB2-454D-8BC1-1C6F320D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Unsupervised Learning?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2DF0-0572-49C5-A742-471ED5A6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Unsupervised machine learning finds all kind of unknown patterns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Unsupervised methods help you to find features which can be useful for categorization.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is taken place in real time, so all the input data to be analyzed and labeled in the presence of learners.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is easier to get unlabeled data from a computer than labeled data, which needs manual 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76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D4AE-483A-45D7-A82C-95EE573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A84-66A8-461E-BED0-7550B714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29104-A494-45D9-8D9C-9A5237B2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6" y="109641"/>
            <a:ext cx="10793964" cy="67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0ECC-BB86-4CE7-8FD1-1F9308BC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Labelled training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D8ADB-A688-4AE0-B891-F6D6F6C5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837" y="2084832"/>
            <a:ext cx="8851242" cy="3999788"/>
          </a:xfrm>
        </p:spPr>
      </p:pic>
    </p:spTree>
    <p:extLst>
      <p:ext uri="{BB962C8B-B14F-4D97-AF65-F5344CB8AC3E}">
        <p14:creationId xmlns:p14="http://schemas.microsoft.com/office/powerpoint/2010/main" val="196509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ECDC-66DE-46F0-9437-2826C933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Unlabelled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945FC-C1AC-458F-BB47-5A1F40B4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47" y="1814244"/>
            <a:ext cx="8089272" cy="3690817"/>
          </a:xfrm>
        </p:spPr>
      </p:pic>
    </p:spTree>
    <p:extLst>
      <p:ext uri="{BB962C8B-B14F-4D97-AF65-F5344CB8AC3E}">
        <p14:creationId xmlns:p14="http://schemas.microsoft.com/office/powerpoint/2010/main" val="326269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890-D4CC-4F66-B375-EAA4573F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FEE48B-7046-4A18-BAD8-5E9EDA83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670" y="1947795"/>
            <a:ext cx="8638592" cy="3887366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02D24-2C6C-4050-B808-17A4A528A1E0}"/>
              </a:ext>
            </a:extLst>
          </p:cNvPr>
          <p:cNvCxnSpPr/>
          <p:nvPr/>
        </p:nvCxnSpPr>
        <p:spPr>
          <a:xfrm flipH="1">
            <a:off x="4152122" y="4488024"/>
            <a:ext cx="1943878" cy="178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821C1B-7C42-46A7-8F3D-CF620C2BF930}"/>
              </a:ext>
            </a:extLst>
          </p:cNvPr>
          <p:cNvSpPr/>
          <p:nvPr/>
        </p:nvSpPr>
        <p:spPr>
          <a:xfrm>
            <a:off x="858416" y="5766318"/>
            <a:ext cx="3004457" cy="9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Points not fall in any of the clusters, outliers</a:t>
            </a:r>
          </a:p>
        </p:txBody>
      </p:sp>
    </p:spTree>
    <p:extLst>
      <p:ext uri="{BB962C8B-B14F-4D97-AF65-F5344CB8AC3E}">
        <p14:creationId xmlns:p14="http://schemas.microsoft.com/office/powerpoint/2010/main" val="107362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176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Source Sans Pro</vt:lpstr>
      <vt:lpstr>Tw Cen MT</vt:lpstr>
      <vt:lpstr>Tw Cen MT Condensed</vt:lpstr>
      <vt:lpstr>Wingdings 3</vt:lpstr>
      <vt:lpstr>Integral</vt:lpstr>
      <vt:lpstr>l-4 UNSUPERVISED LEARNING </vt:lpstr>
      <vt:lpstr>Unsupervised vs supervised learning</vt:lpstr>
      <vt:lpstr>PowerPoint Presentation</vt:lpstr>
      <vt:lpstr>PowerPoint Presentation</vt:lpstr>
      <vt:lpstr>Why Unsupervised Learning? </vt:lpstr>
      <vt:lpstr>PowerPoint Presentation</vt:lpstr>
      <vt:lpstr>Labelled training data</vt:lpstr>
      <vt:lpstr>Unlabelled data</vt:lpstr>
      <vt:lpstr>Possible clusters</vt:lpstr>
      <vt:lpstr>Clustering methods</vt:lpstr>
      <vt:lpstr>Association  rule mining –finding frequent patterns</vt:lpstr>
      <vt:lpstr>Mining transactions</vt:lpstr>
      <vt:lpstr>Support and confidence</vt:lpstr>
      <vt:lpstr>PowerPoint Presentation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l-4 UNSUPERVISED LEARNING </dc:title>
  <dc:creator>Payal Gulati Dhingra</dc:creator>
  <cp:lastModifiedBy>Payal Gulati Dhingra</cp:lastModifiedBy>
  <cp:revision>4</cp:revision>
  <cp:lastPrinted>2020-12-23T18:32:35Z</cp:lastPrinted>
  <dcterms:created xsi:type="dcterms:W3CDTF">2020-12-23T18:00:38Z</dcterms:created>
  <dcterms:modified xsi:type="dcterms:W3CDTF">2020-12-23T18:32:38Z</dcterms:modified>
</cp:coreProperties>
</file>