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4574400" y="0"/>
            <a:ext cx="45696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5323050" y="555900"/>
            <a:ext cx="3075000" cy="4031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DBDBD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" dir="5400000" dist="38100">
              <a:srgbClr val="000000">
                <a:alpha val="298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91950" y="1854950"/>
            <a:ext cx="3978000" cy="25770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262271" y="307825"/>
            <a:ext cx="3378300" cy="14181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266353" y="1808125"/>
            <a:ext cx="3378300" cy="27687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4574400" y="0"/>
            <a:ext cx="45696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5323050" y="555900"/>
            <a:ext cx="3075000" cy="4031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DBDBD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" dir="5400000" dist="38100">
              <a:srgbClr val="000000">
                <a:alpha val="298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291950" y="1854950"/>
            <a:ext cx="3978000" cy="25770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4294967295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Events App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57150" y="4696825"/>
            <a:ext cx="1613700" cy="44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CSP203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chemeClr val="lt2"/>
                </a:solidFill>
              </a:rPr>
              <a:t>IIT Ropar</a:t>
            </a:r>
          </a:p>
        </p:txBody>
      </p:sp>
      <p:pic>
        <p:nvPicPr>
          <p:cNvPr descr="events.png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2701" y="390574"/>
            <a:ext cx="1963499" cy="196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>
            <p:ph idx="1" type="body"/>
          </p:nvPr>
        </p:nvSpPr>
        <p:spPr>
          <a:xfrm>
            <a:off x="6213975" y="4696825"/>
            <a:ext cx="2930100" cy="44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3000"/>
              <a:t>GROUP 7</a:t>
            </a:r>
          </a:p>
        </p:txBody>
      </p:sp>
      <p:pic>
        <p:nvPicPr>
          <p:cNvPr descr="iitrpr.png"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550" y="486150"/>
            <a:ext cx="1613700" cy="1772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</a:t>
            </a:r>
          </a:p>
        </p:txBody>
      </p:sp>
      <p:sp>
        <p:nvSpPr>
          <p:cNvPr id="172" name="Shape 172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Features</a:t>
            </a:r>
          </a:p>
        </p:txBody>
      </p:sp>
      <p:sp>
        <p:nvSpPr>
          <p:cNvPr id="173" name="Shape 173"/>
          <p:cNvSpPr txBox="1"/>
          <p:nvPr>
            <p:ph idx="2" type="body"/>
          </p:nvPr>
        </p:nvSpPr>
        <p:spPr>
          <a:xfrm>
            <a:off x="4939500" y="8004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Works Offline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Memory Efficient</a:t>
            </a:r>
            <a:r>
              <a:rPr lang="en" sz="2400"/>
              <a:t> - Only Required Data Is Loaded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Dynamic Listing</a:t>
            </a:r>
            <a:r>
              <a:rPr lang="en" sz="2400"/>
              <a:t> All Category And User Types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Server and API</a:t>
            </a:r>
          </a:p>
        </p:txBody>
      </p:sp>
      <p:sp>
        <p:nvSpPr>
          <p:cNvPr id="179" name="Shape 179"/>
          <p:cNvSpPr txBox="1"/>
          <p:nvPr>
            <p:ph idx="1" type="subTitle"/>
          </p:nvPr>
        </p:nvSpPr>
        <p:spPr>
          <a:xfrm>
            <a:off x="390525" y="2789123"/>
            <a:ext cx="8222100" cy="56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Backend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Server and API</a:t>
            </a:r>
          </a:p>
        </p:txBody>
      </p:sp>
      <p:sp>
        <p:nvSpPr>
          <p:cNvPr id="185" name="Shape 185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186" name="Shape 186"/>
          <p:cNvSpPr txBox="1"/>
          <p:nvPr>
            <p:ph idx="2" type="body"/>
          </p:nvPr>
        </p:nvSpPr>
        <p:spPr>
          <a:xfrm>
            <a:off x="4939500" y="8004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MYSQL Tables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PHP API Access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Firebase Integration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FIREBASE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Maintain Current Online App Instance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Enable Analytics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Cloud Messaging Enables Sending Broadcast And Notification</a:t>
            </a:r>
          </a:p>
        </p:txBody>
      </p:sp>
      <p:pic>
        <p:nvPicPr>
          <p:cNvPr descr="firebase.png"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875" y="857212"/>
            <a:ext cx="5805124" cy="3429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BY-: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NAMAN GOYAL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SARTHAK GUPTA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VISHAL SINGH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NITIN SINGH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226075" y="357800"/>
            <a:ext cx="31029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AIM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This app is to ease students’ stay at IIT Ropar, and provide one click access to all relevant event updates at the institute</a:t>
            </a:r>
          </a:p>
        </p:txBody>
      </p:sp>
      <p:pic>
        <p:nvPicPr>
          <p:cNvPr descr="events.pn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0852" y="152400"/>
            <a:ext cx="483869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189425" y="21360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Idea Behind The App</a:t>
            </a:r>
          </a:p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4647425" y="724200"/>
            <a:ext cx="44967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Chandigarh Trip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Late Night Dj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Festivals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Extra Lectures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Seminars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Quiz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Club Meeting And Orientation</a:t>
            </a:r>
          </a:p>
        </p:txBody>
      </p:sp>
      <p:pic>
        <p:nvPicPr>
          <p:cNvPr descr="idea-f.PN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25" y="1958732"/>
            <a:ext cx="4045200" cy="2876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Application</a:t>
            </a: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Frontend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20170425-032327.png" id="116" name="Shape 116"/>
          <p:cNvPicPr preferRelativeResize="0"/>
          <p:nvPr/>
        </p:nvPicPr>
        <p:blipFill rotWithShape="1">
          <a:blip r:embed="rId3">
            <a:alphaModFix/>
          </a:blip>
          <a:srcRect b="0" l="4751" r="4751" t="0"/>
          <a:stretch/>
        </p:blipFill>
        <p:spPr>
          <a:xfrm>
            <a:off x="6525700" y="0"/>
            <a:ext cx="2618297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170425-032339.png" id="117" name="Shape 117"/>
          <p:cNvPicPr preferRelativeResize="0"/>
          <p:nvPr/>
        </p:nvPicPr>
        <p:blipFill rotWithShape="1">
          <a:blip r:embed="rId4">
            <a:alphaModFix/>
          </a:blip>
          <a:srcRect b="0" l="4751" r="4751" t="0"/>
          <a:stretch/>
        </p:blipFill>
        <p:spPr>
          <a:xfrm>
            <a:off x="3894475" y="0"/>
            <a:ext cx="2618297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type="title"/>
          </p:nvPr>
        </p:nvSpPr>
        <p:spPr>
          <a:xfrm>
            <a:off x="-111075" y="489100"/>
            <a:ext cx="3898200" cy="750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Login/ Registration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266353" y="1808125"/>
            <a:ext cx="3378300" cy="276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 sz="1800" u="sng"/>
              <a:t>REGISTER SCREEN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(REGISTER USING YOUR IIT RPR EMAIL)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 u="sng"/>
          </a:p>
          <a:p>
            <a:pPr lvl="0">
              <a:spcBef>
                <a:spcPts val="0"/>
              </a:spcBef>
              <a:buNone/>
            </a:pPr>
            <a:r>
              <a:rPr b="1" lang="en" sz="1800" u="sng"/>
              <a:t>LOGIN SCREEN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2620900" y="1949775"/>
            <a:ext cx="2521200" cy="750900"/>
          </a:xfrm>
          <a:prstGeom prst="leftUpArrow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2195125" y="3410450"/>
            <a:ext cx="5647800" cy="750900"/>
          </a:xfrm>
          <a:prstGeom prst="leftUpArrow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20170425-032623.png" id="126" name="Shape 126"/>
          <p:cNvPicPr preferRelativeResize="0"/>
          <p:nvPr/>
        </p:nvPicPr>
        <p:blipFill rotWithShape="1">
          <a:blip r:embed="rId3">
            <a:alphaModFix/>
          </a:blip>
          <a:srcRect b="11866" l="0" r="0" t="11866"/>
          <a:stretch/>
        </p:blipFill>
        <p:spPr>
          <a:xfrm>
            <a:off x="5511549" y="765900"/>
            <a:ext cx="2566625" cy="3666048"/>
          </a:xfrm>
          <a:prstGeom prst="rect">
            <a:avLst/>
          </a:prstGeom>
          <a:noFill/>
          <a:ln cap="flat" cmpd="dbl" w="762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pic>
      <p:sp>
        <p:nvSpPr>
          <p:cNvPr id="127" name="Shape 127"/>
          <p:cNvSpPr txBox="1"/>
          <p:nvPr>
            <p:ph type="title"/>
          </p:nvPr>
        </p:nvSpPr>
        <p:spPr>
          <a:xfrm>
            <a:off x="291950" y="398225"/>
            <a:ext cx="3978000" cy="67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 NAV-BAR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291950" y="1231450"/>
            <a:ext cx="3978000" cy="357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R</a:t>
            </a:r>
            <a:r>
              <a:rPr lang="en" sz="1800"/>
              <a:t>edirects to list of events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 Takes to list of bookmarks.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 Takes  to organize event activity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Helps to make changes to the events created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Lets you to manage your profile</a:t>
            </a:r>
          </a:p>
          <a:p>
            <a:pPr indent="-342900" lvl="0" marL="45720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Take you back to the login screen </a:t>
            </a:r>
          </a:p>
        </p:txBody>
      </p:sp>
      <p:cxnSp>
        <p:nvCxnSpPr>
          <p:cNvPr id="129" name="Shape 129"/>
          <p:cNvCxnSpPr/>
          <p:nvPr/>
        </p:nvCxnSpPr>
        <p:spPr>
          <a:xfrm rot="10800000">
            <a:off x="4007750" y="3146250"/>
            <a:ext cx="1717200" cy="3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0" name="Shape 130"/>
          <p:cNvCxnSpPr/>
          <p:nvPr/>
        </p:nvCxnSpPr>
        <p:spPr>
          <a:xfrm rot="10800000">
            <a:off x="3564050" y="1462012"/>
            <a:ext cx="2126400" cy="2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1" name="Shape 131"/>
          <p:cNvCxnSpPr/>
          <p:nvPr/>
        </p:nvCxnSpPr>
        <p:spPr>
          <a:xfrm rot="10800000">
            <a:off x="3707500" y="1801500"/>
            <a:ext cx="1968600" cy="2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2" name="Shape 132"/>
          <p:cNvCxnSpPr/>
          <p:nvPr/>
        </p:nvCxnSpPr>
        <p:spPr>
          <a:xfrm rot="10800000">
            <a:off x="4216575" y="2114925"/>
            <a:ext cx="15651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3" name="Shape 133"/>
          <p:cNvCxnSpPr/>
          <p:nvPr/>
        </p:nvCxnSpPr>
        <p:spPr>
          <a:xfrm rot="10800000">
            <a:off x="3341925" y="2636975"/>
            <a:ext cx="2699400" cy="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4" name="Shape 134"/>
          <p:cNvCxnSpPr/>
          <p:nvPr/>
        </p:nvCxnSpPr>
        <p:spPr>
          <a:xfrm rot="10800000">
            <a:off x="3590000" y="3590125"/>
            <a:ext cx="2154000" cy="3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Listing Events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Types Of Events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Event Name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Date  Showing When Event Will Start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Venue Is Given Here For Particular Event Type</a:t>
            </a:r>
          </a:p>
        </p:txBody>
      </p:sp>
      <p:pic>
        <p:nvPicPr>
          <p:cNvPr descr="Screenshot_20170425-032631.png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527" y="152400"/>
            <a:ext cx="2721770" cy="48387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Shape 142"/>
          <p:cNvCxnSpPr/>
          <p:nvPr/>
        </p:nvCxnSpPr>
        <p:spPr>
          <a:xfrm flipH="1">
            <a:off x="2362975" y="992150"/>
            <a:ext cx="2441100" cy="705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3" name="Shape 143"/>
          <p:cNvCxnSpPr/>
          <p:nvPr/>
        </p:nvCxnSpPr>
        <p:spPr>
          <a:xfrm flipH="1">
            <a:off x="2389100" y="1383775"/>
            <a:ext cx="2467200" cy="783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4" name="Shape 144"/>
          <p:cNvCxnSpPr/>
          <p:nvPr/>
        </p:nvCxnSpPr>
        <p:spPr>
          <a:xfrm flipH="1">
            <a:off x="2741300" y="2097525"/>
            <a:ext cx="2115000" cy="796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5" name="Shape 145"/>
          <p:cNvCxnSpPr/>
          <p:nvPr/>
        </p:nvCxnSpPr>
        <p:spPr>
          <a:xfrm flipH="1">
            <a:off x="3146125" y="3372600"/>
            <a:ext cx="1651500" cy="530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20170425-032641.png" id="150" name="Shape 150"/>
          <p:cNvPicPr preferRelativeResize="0"/>
          <p:nvPr/>
        </p:nvPicPr>
        <p:blipFill rotWithShape="1">
          <a:blip r:embed="rId3">
            <a:alphaModFix/>
          </a:blip>
          <a:srcRect b="11866" l="0" r="0" t="11866"/>
          <a:stretch/>
        </p:blipFill>
        <p:spPr>
          <a:xfrm>
            <a:off x="5456024" y="667425"/>
            <a:ext cx="2776509" cy="3764524"/>
          </a:xfrm>
          <a:prstGeom prst="rect">
            <a:avLst/>
          </a:prstGeom>
          <a:noFill/>
          <a:ln cap="flat" cmpd="dbl" w="762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pic>
      <p:sp>
        <p:nvSpPr>
          <p:cNvPr id="151" name="Shape 151"/>
          <p:cNvSpPr txBox="1"/>
          <p:nvPr>
            <p:ph type="title"/>
          </p:nvPr>
        </p:nvSpPr>
        <p:spPr>
          <a:xfrm>
            <a:off x="291950" y="584025"/>
            <a:ext cx="3978000" cy="614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Organize Events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291950" y="1318550"/>
            <a:ext cx="3978000" cy="351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L</a:t>
            </a:r>
            <a:r>
              <a:rPr lang="en" sz="1800"/>
              <a:t>ets you to select type of event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Lets you select the target audience and notify accordingly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Lets to select the date of event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Lets you to select the time of event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Here you can enter the venue of the event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Add details of the event</a:t>
            </a:r>
          </a:p>
        </p:txBody>
      </p:sp>
      <p:cxnSp>
        <p:nvCxnSpPr>
          <p:cNvPr id="153" name="Shape 153"/>
          <p:cNvCxnSpPr/>
          <p:nvPr/>
        </p:nvCxnSpPr>
        <p:spPr>
          <a:xfrm flipH="1">
            <a:off x="3994475" y="1579600"/>
            <a:ext cx="1527600" cy="10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4" name="Shape 154"/>
          <p:cNvCxnSpPr/>
          <p:nvPr/>
        </p:nvCxnSpPr>
        <p:spPr>
          <a:xfrm flipH="1">
            <a:off x="4164425" y="1931300"/>
            <a:ext cx="1470900" cy="170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5" name="Shape 155"/>
          <p:cNvCxnSpPr/>
          <p:nvPr/>
        </p:nvCxnSpPr>
        <p:spPr>
          <a:xfrm flipH="1">
            <a:off x="4112125" y="2338099"/>
            <a:ext cx="1717200" cy="207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6" name="Shape 156"/>
          <p:cNvCxnSpPr/>
          <p:nvPr/>
        </p:nvCxnSpPr>
        <p:spPr>
          <a:xfrm flipH="1">
            <a:off x="4020800" y="2750712"/>
            <a:ext cx="1592100" cy="225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7" name="Shape 157"/>
          <p:cNvCxnSpPr/>
          <p:nvPr/>
        </p:nvCxnSpPr>
        <p:spPr>
          <a:xfrm flipH="1">
            <a:off x="4177525" y="3332050"/>
            <a:ext cx="1480200" cy="244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8" name="Shape 158"/>
          <p:cNvCxnSpPr/>
          <p:nvPr/>
        </p:nvCxnSpPr>
        <p:spPr>
          <a:xfrm rot="10800000">
            <a:off x="3733700" y="4073050"/>
            <a:ext cx="1879200" cy="21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291950" y="600500"/>
            <a:ext cx="3978000" cy="90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Notification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291950" y="1854950"/>
            <a:ext cx="3978000" cy="257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Notification received of new event created.</a:t>
            </a:r>
          </a:p>
          <a:p>
            <a:pPr indent="-342900" lvl="0" marL="457200">
              <a:spcBef>
                <a:spcPts val="0"/>
              </a:spcBef>
              <a:buSzPct val="100000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Received based on user type and visibility of event</a:t>
            </a:r>
          </a:p>
        </p:txBody>
      </p:sp>
      <p:pic>
        <p:nvPicPr>
          <p:cNvPr descr="Screenshot_2017-04-24-22-48-29.png"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6749" y="48450"/>
            <a:ext cx="3052499" cy="504659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/>
          <p:nvPr/>
        </p:nvSpPr>
        <p:spPr>
          <a:xfrm>
            <a:off x="3708925" y="2253575"/>
            <a:ext cx="2670900" cy="1007400"/>
          </a:xfrm>
          <a:prstGeom prst="leftUpArrow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