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6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3/6/2017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IIT </a:t>
            </a:r>
            <a:r>
              <a:rPr lang="en-IN" dirty="0" err="1"/>
              <a:t>RopAr</a:t>
            </a:r>
            <a:r>
              <a:rPr lang="en-IN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967718"/>
          </a:xfrm>
        </p:spPr>
        <p:txBody>
          <a:bodyPr>
            <a:normAutofit/>
          </a:bodyPr>
          <a:lstStyle/>
          <a:p>
            <a:r>
              <a:rPr lang="en-IN" dirty="0"/>
              <a:t>Naman Goyal (2015csb1021)</a:t>
            </a:r>
          </a:p>
          <a:p>
            <a:r>
              <a:rPr lang="en-IN" dirty="0" err="1"/>
              <a:t>Sarthak</a:t>
            </a:r>
            <a:r>
              <a:rPr lang="en-IN" dirty="0"/>
              <a:t> Gupta (2015csb1029)</a:t>
            </a:r>
          </a:p>
          <a:p>
            <a:r>
              <a:rPr lang="en-IN" dirty="0"/>
              <a:t>Vishal Singh (2015csb1040)</a:t>
            </a:r>
          </a:p>
          <a:p>
            <a:r>
              <a:rPr lang="en-IN" dirty="0" err="1"/>
              <a:t>Nittin</a:t>
            </a:r>
            <a:r>
              <a:rPr lang="en-IN" dirty="0"/>
              <a:t> Singh (2015csb1067)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38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768" y="764930"/>
            <a:ext cx="3114024" cy="5355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39" y="764930"/>
            <a:ext cx="3049707" cy="5377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2823" y="2620050"/>
            <a:ext cx="2039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Organizer</a:t>
            </a:r>
          </a:p>
          <a:p>
            <a:r>
              <a:rPr lang="en-IN" sz="2800" dirty="0"/>
              <a:t>M</a:t>
            </a:r>
            <a:r>
              <a:rPr lang="en-US" sz="2800" dirty="0"/>
              <a:t>ode</a:t>
            </a:r>
          </a:p>
        </p:txBody>
      </p:sp>
    </p:spTree>
    <p:extLst>
      <p:ext uri="{BB962C8B-B14F-4D97-AF65-F5344CB8AC3E}">
        <p14:creationId xmlns:p14="http://schemas.microsoft.com/office/powerpoint/2010/main" val="8141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7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4871" y="-16530"/>
            <a:ext cx="10058400" cy="1609344"/>
          </a:xfrm>
        </p:spPr>
        <p:txBody>
          <a:bodyPr/>
          <a:lstStyle/>
          <a:p>
            <a:r>
              <a:rPr lang="en-IN" dirty="0"/>
              <a:t>idea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293" y="1121859"/>
            <a:ext cx="8628672" cy="4853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1454" y="6198577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http://10.1.1.19/~2015csb1040</a:t>
            </a:r>
          </a:p>
        </p:txBody>
      </p:sp>
    </p:spTree>
    <p:extLst>
      <p:ext uri="{BB962C8B-B14F-4D97-AF65-F5344CB8AC3E}">
        <p14:creationId xmlns:p14="http://schemas.microsoft.com/office/powerpoint/2010/main" val="65026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67128" y="3780340"/>
            <a:ext cx="9052560" cy="1066800"/>
          </a:xfrm>
        </p:spPr>
        <p:txBody>
          <a:bodyPr/>
          <a:lstStyle/>
          <a:p>
            <a:r>
              <a:rPr lang="en-US" dirty="0"/>
              <a:t>https://github.com/namangoyal6/csp203</a:t>
            </a:r>
          </a:p>
        </p:txBody>
      </p:sp>
    </p:spTree>
    <p:extLst>
      <p:ext uri="{BB962C8B-B14F-4D97-AF65-F5344CB8AC3E}">
        <p14:creationId xmlns:p14="http://schemas.microsoft.com/office/powerpoint/2010/main" val="401274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4387" y="115356"/>
            <a:ext cx="10058400" cy="922137"/>
          </a:xfrm>
        </p:spPr>
        <p:txBody>
          <a:bodyPr>
            <a:normAutofit/>
          </a:bodyPr>
          <a:lstStyle/>
          <a:p>
            <a:r>
              <a:rPr lang="en-IN" sz="4400" dirty="0"/>
              <a:t>Events table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6403" t="33308" r="1054" b="47696"/>
          <a:stretch/>
        </p:blipFill>
        <p:spPr>
          <a:xfrm>
            <a:off x="290146" y="4736274"/>
            <a:ext cx="11303540" cy="1462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154" t="6666" r="36466" b="57821"/>
          <a:stretch/>
        </p:blipFill>
        <p:spPr>
          <a:xfrm>
            <a:off x="1661746" y="908940"/>
            <a:ext cx="8560340" cy="3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26" t="37507" r="28688" b="52414"/>
          <a:stretch/>
        </p:blipFill>
        <p:spPr>
          <a:xfrm>
            <a:off x="356616" y="4258377"/>
            <a:ext cx="11604610" cy="1185734"/>
          </a:xfrm>
          <a:prstGeom prst="rect">
            <a:avLst/>
          </a:prstGeom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454387" y="115356"/>
            <a:ext cx="10058400" cy="92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USERS table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5866" t="13333" r="45336" b="65513"/>
          <a:stretch/>
        </p:blipFill>
        <p:spPr>
          <a:xfrm>
            <a:off x="903851" y="931986"/>
            <a:ext cx="9689860" cy="29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3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Scripts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57" t="11667" r="79880" b="71795"/>
          <a:stretch/>
        </p:blipFill>
        <p:spPr>
          <a:xfrm>
            <a:off x="835269" y="1916723"/>
            <a:ext cx="3130061" cy="30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Expected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32" y="589083"/>
            <a:ext cx="3109965" cy="5442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78" y="589083"/>
            <a:ext cx="3089436" cy="5442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10006" y="2620050"/>
            <a:ext cx="131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 All Events</a:t>
            </a:r>
          </a:p>
        </p:txBody>
      </p:sp>
    </p:spTree>
    <p:extLst>
      <p:ext uri="{BB962C8B-B14F-4D97-AF65-F5344CB8AC3E}">
        <p14:creationId xmlns:p14="http://schemas.microsoft.com/office/powerpoint/2010/main" val="6509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01" y="720969"/>
            <a:ext cx="3066107" cy="5354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06" y="720970"/>
            <a:ext cx="3099731" cy="5433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10006" y="2620050"/>
            <a:ext cx="131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</a:t>
            </a:r>
          </a:p>
          <a:p>
            <a:r>
              <a:rPr lang="en-IN" sz="2800" dirty="0"/>
              <a:t>M</a:t>
            </a:r>
            <a:r>
              <a:rPr lang="en-US" sz="2800" dirty="0"/>
              <a:t>ode</a:t>
            </a:r>
          </a:p>
        </p:txBody>
      </p:sp>
    </p:spTree>
    <p:extLst>
      <p:ext uri="{BB962C8B-B14F-4D97-AF65-F5344CB8AC3E}">
        <p14:creationId xmlns:p14="http://schemas.microsoft.com/office/powerpoint/2010/main" val="3805529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333</TotalTime>
  <Words>60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    IIT RopAr APP</vt:lpstr>
      <vt:lpstr>idea</vt:lpstr>
      <vt:lpstr>Current progress</vt:lpstr>
      <vt:lpstr>Events table</vt:lpstr>
      <vt:lpstr>PowerPoint Presentation</vt:lpstr>
      <vt:lpstr>PHP Scripts</vt:lpstr>
      <vt:lpstr>Design Expected</vt:lpstr>
      <vt:lpstr>PowerPoint Presentation</vt:lpstr>
      <vt:lpstr>PowerPoint Presentation</vt:lpstr>
      <vt:lpstr>PowerPoint Presentation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RopAr APP</dc:title>
  <dc:creator>Nittin Singh</dc:creator>
  <cp:lastModifiedBy>Naman Goyal</cp:lastModifiedBy>
  <cp:revision>6</cp:revision>
  <dcterms:created xsi:type="dcterms:W3CDTF">2017-03-05T16:46:55Z</dcterms:created>
  <dcterms:modified xsi:type="dcterms:W3CDTF">2017-03-06T10:25:31Z</dcterms:modified>
</cp:coreProperties>
</file>