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47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2271" y="307825"/>
            <a:ext cx="3378300" cy="1418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66353" y="1808125"/>
            <a:ext cx="3378300" cy="27687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Events App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16137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CSP203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lt2"/>
                </a:solidFill>
              </a:rPr>
              <a:t>Naman Goyal, Vishal Singh, Nitin Singh, Sarthak Gupta</a:t>
            </a:r>
          </a:p>
        </p:txBody>
      </p:sp>
      <p:pic>
        <p:nvPicPr>
          <p:cNvPr id="89" name="Shape 89" descr="ev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701" y="390574"/>
            <a:ext cx="1963499" cy="19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742121" y="4696825"/>
            <a:ext cx="4401954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 dirty="0"/>
              <a:t>IIT Ropar – 25 April 2017</a:t>
            </a:r>
          </a:p>
        </p:txBody>
      </p:sp>
      <p:pic>
        <p:nvPicPr>
          <p:cNvPr id="91" name="Shape 91" descr="iitrp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50" y="486150"/>
            <a:ext cx="1613700" cy="177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Features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939500" y="8004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b="1"/>
              <a:t>Works Offline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b="1"/>
              <a:t>Memory Efficient</a:t>
            </a:r>
            <a:r>
              <a:rPr lang="en" sz="2400"/>
              <a:t> - Only Required Data Is Loaded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b="1"/>
              <a:t>Dynamic Listing</a:t>
            </a:r>
            <a:r>
              <a:rPr lang="en" sz="2400"/>
              <a:t> All Category And User 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Server and API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390525" y="2789123"/>
            <a:ext cx="8222100" cy="56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Backend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and API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939500" y="8004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MYSQL Tables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PHP API Access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Firebase Integration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Maintain Current Online App Instance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Enable Analytics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Cloud Messaging Enables Sending Broadcast And Notification</a:t>
            </a:r>
          </a:p>
        </p:txBody>
      </p:sp>
      <p:pic>
        <p:nvPicPr>
          <p:cNvPr id="193" name="Shape 193" descr="fireb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857212"/>
            <a:ext cx="5805124" cy="342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Contributions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939500" y="8004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b="1" dirty="0"/>
              <a:t>Works Offline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b="1" dirty="0"/>
              <a:t>Memory Efficient</a:t>
            </a:r>
            <a:r>
              <a:rPr lang="en" sz="2400" dirty="0"/>
              <a:t> - Only Required Data Is </a:t>
            </a:r>
            <a:r>
              <a:rPr lang="en" sz="2400" b="1" dirty="0"/>
              <a:t>Loaded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b="1" dirty="0"/>
              <a:t>Inclusive to everyone </a:t>
            </a:r>
            <a:r>
              <a:rPr lang="en-US" sz="2400" dirty="0"/>
              <a:t>- for creating events and notifying </a:t>
            </a:r>
            <a:r>
              <a:rPr lang="en-US" sz="2400" b="1" dirty="0"/>
              <a:t>all</a:t>
            </a:r>
            <a:r>
              <a:rPr lang="en-US" sz="2400" dirty="0"/>
              <a:t> concerned.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04282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31029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This app is to ease students’ stay at IIT Ropar, and provide one click access to all relevant event updates at the institute</a:t>
            </a:r>
          </a:p>
        </p:txBody>
      </p:sp>
      <p:pic>
        <p:nvPicPr>
          <p:cNvPr id="98" name="Shape 98" descr="ev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852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9425" y="21360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 Behind The App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47425" y="724200"/>
            <a:ext cx="44967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Chandigarh Trip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Late Night Dj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Festivals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Extra Lectures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Seminars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Quiz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Club Meeting And Orientation</a:t>
            </a:r>
          </a:p>
        </p:txBody>
      </p:sp>
      <p:pic>
        <p:nvPicPr>
          <p:cNvPr id="105" name="Shape 105" descr="idea-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25" y="1958732"/>
            <a:ext cx="4045200" cy="287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Application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Frontend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Screenshot_20170425-032327.png"/>
          <p:cNvPicPr preferRelativeResize="0"/>
          <p:nvPr/>
        </p:nvPicPr>
        <p:blipFill rotWithShape="1">
          <a:blip r:embed="rId3">
            <a:alphaModFix/>
          </a:blip>
          <a:srcRect l="4751" r="4751"/>
          <a:stretch/>
        </p:blipFill>
        <p:spPr>
          <a:xfrm>
            <a:off x="6525700" y="0"/>
            <a:ext cx="2618297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Screenshot_20170425-032339.png"/>
          <p:cNvPicPr preferRelativeResize="0"/>
          <p:nvPr/>
        </p:nvPicPr>
        <p:blipFill rotWithShape="1">
          <a:blip r:embed="rId4">
            <a:alphaModFix/>
          </a:blip>
          <a:srcRect l="4751" r="4751"/>
          <a:stretch/>
        </p:blipFill>
        <p:spPr>
          <a:xfrm>
            <a:off x="3894475" y="0"/>
            <a:ext cx="26182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-111075" y="489100"/>
            <a:ext cx="3898200" cy="75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Login/ Registration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66353" y="1808125"/>
            <a:ext cx="3378300" cy="276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 b="1" u="sng"/>
              <a:t>REGISTER SCREEN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(REGISTER USING YOUR IIT RPR EMAIL)</a:t>
            </a:r>
          </a:p>
          <a:p>
            <a:pPr lvl="0">
              <a:spcBef>
                <a:spcPts val="0"/>
              </a:spcBef>
              <a:buNone/>
            </a:pPr>
            <a:endParaRPr sz="1800" b="1" u="sng"/>
          </a:p>
          <a:p>
            <a:pPr lvl="0">
              <a:spcBef>
                <a:spcPts val="0"/>
              </a:spcBef>
              <a:buNone/>
            </a:pPr>
            <a:r>
              <a:rPr lang="en" sz="1800" b="1" u="sng"/>
              <a:t>LOGIN SCREEN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620900" y="1949775"/>
            <a:ext cx="2521200" cy="750900"/>
          </a:xfrm>
          <a:prstGeom prst="leftUpArrow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95125" y="3410450"/>
            <a:ext cx="5647800" cy="750900"/>
          </a:xfrm>
          <a:prstGeom prst="leftUpArrow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Screenshot_20170425-032623.png"/>
          <p:cNvPicPr preferRelativeResize="0"/>
          <p:nvPr/>
        </p:nvPicPr>
        <p:blipFill rotWithShape="1">
          <a:blip r:embed="rId3">
            <a:alphaModFix/>
          </a:blip>
          <a:srcRect t="11866" b="11866"/>
          <a:stretch/>
        </p:blipFill>
        <p:spPr>
          <a:xfrm>
            <a:off x="5511549" y="765900"/>
            <a:ext cx="2566625" cy="3666048"/>
          </a:xfrm>
          <a:prstGeom prst="rect">
            <a:avLst/>
          </a:prstGeom>
          <a:noFill/>
          <a:ln w="76200" cap="flat" cmpd="dbl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91950" y="398225"/>
            <a:ext cx="3978000" cy="67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NAV-BAR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91950" y="1231450"/>
            <a:ext cx="3978000" cy="357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Redirects to list of events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 Takes to list of bookmarks.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 Takes  to organize event activity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Helps to make changes to the events created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Lets you to manage your profile</a:t>
            </a: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Take you back to the login screen 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>
            <a:off x="4007750" y="3146250"/>
            <a:ext cx="1717200" cy="3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3564050" y="1462012"/>
            <a:ext cx="21264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3707500" y="1801500"/>
            <a:ext cx="1968600" cy="2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4216575" y="2114925"/>
            <a:ext cx="1565100" cy="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3341925" y="2636975"/>
            <a:ext cx="2699400" cy="8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x="3590000" y="3590125"/>
            <a:ext cx="2154000" cy="3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Listing Events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Types Of Events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Event Name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Date  Showing When Event Will Start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Venue Is Given Here For Particular Event Type</a:t>
            </a:r>
          </a:p>
        </p:txBody>
      </p:sp>
      <p:pic>
        <p:nvPicPr>
          <p:cNvPr id="141" name="Shape 141" descr="Screenshot_20170425-0326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27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 flipH="1">
            <a:off x="2362975" y="992150"/>
            <a:ext cx="2441100" cy="70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/>
          <p:nvPr/>
        </p:nvCxnSpPr>
        <p:spPr>
          <a:xfrm flipH="1">
            <a:off x="2389100" y="1383775"/>
            <a:ext cx="2467200" cy="7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 flipH="1">
            <a:off x="2741300" y="2097525"/>
            <a:ext cx="2115000" cy="79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 flipH="1">
            <a:off x="3146125" y="3372600"/>
            <a:ext cx="1651500" cy="530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 descr="Screenshot_20170425-032641.png"/>
          <p:cNvPicPr preferRelativeResize="0"/>
          <p:nvPr/>
        </p:nvPicPr>
        <p:blipFill rotWithShape="1">
          <a:blip r:embed="rId3">
            <a:alphaModFix/>
          </a:blip>
          <a:srcRect t="11866" b="11866"/>
          <a:stretch/>
        </p:blipFill>
        <p:spPr>
          <a:xfrm>
            <a:off x="5456024" y="667425"/>
            <a:ext cx="2776509" cy="3764524"/>
          </a:xfrm>
          <a:prstGeom prst="rect">
            <a:avLst/>
          </a:prstGeom>
          <a:noFill/>
          <a:ln w="76200" cap="flat" cmpd="dbl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91950" y="584025"/>
            <a:ext cx="3978000" cy="61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Organize Events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91950" y="1318550"/>
            <a:ext cx="3978000" cy="35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Lets you to select type of event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Lets you select the target audience and notify accordingly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Lets to select the date of event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Lets you to select the time of event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Here you can enter the venue of the event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Add details of the event</a:t>
            </a:r>
          </a:p>
        </p:txBody>
      </p:sp>
      <p:cxnSp>
        <p:nvCxnSpPr>
          <p:cNvPr id="153" name="Shape 153"/>
          <p:cNvCxnSpPr/>
          <p:nvPr/>
        </p:nvCxnSpPr>
        <p:spPr>
          <a:xfrm flipH="1">
            <a:off x="3994475" y="1579600"/>
            <a:ext cx="1527600" cy="1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 flipH="1">
            <a:off x="4164425" y="1931300"/>
            <a:ext cx="1470900" cy="17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 flipH="1">
            <a:off x="4112125" y="2338099"/>
            <a:ext cx="1717200" cy="20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 flipH="1">
            <a:off x="4020800" y="2750712"/>
            <a:ext cx="1592100" cy="22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 flipH="1">
            <a:off x="4177525" y="3332050"/>
            <a:ext cx="1480200" cy="24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3733700" y="4073050"/>
            <a:ext cx="1879200" cy="2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91950" y="600500"/>
            <a:ext cx="3978000" cy="90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Notification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Notification received of new event created.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Received based on user type and visibility of event</a:t>
            </a:r>
          </a:p>
        </p:txBody>
      </p:sp>
      <p:pic>
        <p:nvPicPr>
          <p:cNvPr id="165" name="Shape 165" descr="Screenshot_2017-04-24-22-48-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749" y="48450"/>
            <a:ext cx="3052499" cy="504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3708925" y="2253575"/>
            <a:ext cx="2670900" cy="10074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283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Events App</vt:lpstr>
      <vt:lpstr>AIM</vt:lpstr>
      <vt:lpstr>Idea Behind The App</vt:lpstr>
      <vt:lpstr>Application</vt:lpstr>
      <vt:lpstr>    Login/ Registration</vt:lpstr>
      <vt:lpstr>         NAV-BAR</vt:lpstr>
      <vt:lpstr>Listing Events</vt:lpstr>
      <vt:lpstr>     Organize Events</vt:lpstr>
      <vt:lpstr>        Notification</vt:lpstr>
      <vt:lpstr>Application</vt:lpstr>
      <vt:lpstr>Server and API</vt:lpstr>
      <vt:lpstr>Server and API</vt:lpstr>
      <vt:lpstr>FIREBASE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App</dc:title>
  <cp:lastModifiedBy>Naman Goyal</cp:lastModifiedBy>
  <cp:revision>6</cp:revision>
  <dcterms:modified xsi:type="dcterms:W3CDTF">2020-07-24T02:24:44Z</dcterms:modified>
</cp:coreProperties>
</file>