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66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3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5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776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29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43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76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359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1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2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33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23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9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9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82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BC66CD-D91A-4C50-8A3A-43E14E5DD20A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83F5D0-8216-4BBC-A709-3476BD5B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67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7A79-CB6C-33EA-118F-CE05D2C2A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CODE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55E26-1AA7-1B02-16ED-90E77C6DC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Naman Goel (2K19/EC/113)</a:t>
            </a:r>
          </a:p>
          <a:p>
            <a:r>
              <a:rPr lang="en-IN" dirty="0"/>
              <a:t>Pranav Sharma(2K19/EC/126)</a:t>
            </a:r>
          </a:p>
        </p:txBody>
      </p:sp>
    </p:spTree>
    <p:extLst>
      <p:ext uri="{BB962C8B-B14F-4D97-AF65-F5344CB8AC3E}">
        <p14:creationId xmlns:p14="http://schemas.microsoft.com/office/powerpoint/2010/main" val="67362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BFD6-F538-652F-2B8F-6E950D11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A67B-154B-9DBE-2040-E6399EEF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A7D62-088A-203A-6FF3-594CDE7FD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32449"/>
            <a:ext cx="818311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9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34DD-0F1B-1C6F-FD0F-8A671F67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73AA-0F55-E146-31FF-40A8ECAD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22E66-E0DA-756F-8C56-EFC00420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609600"/>
            <a:ext cx="10391325" cy="52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E8AC8-9606-43D8-DD11-476103EB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1" y="2287120"/>
            <a:ext cx="11762858" cy="29519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02E940-0D5A-3285-8324-5CC26E9FEE82}"/>
              </a:ext>
            </a:extLst>
          </p:cNvPr>
          <p:cNvSpPr/>
          <p:nvPr/>
        </p:nvSpPr>
        <p:spPr>
          <a:xfrm>
            <a:off x="1490059" y="417565"/>
            <a:ext cx="8051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Time Domain Ingredients</a:t>
            </a:r>
          </a:p>
        </p:txBody>
      </p:sp>
    </p:spTree>
    <p:extLst>
      <p:ext uri="{BB962C8B-B14F-4D97-AF65-F5344CB8AC3E}">
        <p14:creationId xmlns:p14="http://schemas.microsoft.com/office/powerpoint/2010/main" val="397977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A13D-B3C6-2FF1-DE30-C36389EB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Things First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3E1E08-6635-A193-1E4D-E586213A5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347" y="1927737"/>
            <a:ext cx="10353675" cy="215541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B6EF84-36E5-CE5C-A149-8A85FA31C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7" y="4341006"/>
            <a:ext cx="5542490" cy="2155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FDE417-6533-F0A7-40DD-1B780CC14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94" y="4079965"/>
            <a:ext cx="4428575" cy="26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6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5AD2-3124-7212-B5F2-91BDFD99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Rolling()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39B0C-FA48-E228-5167-3E7FB2076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18" y="1960562"/>
            <a:ext cx="6926301" cy="4059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3E7EA-F775-31DD-06A3-47F31052C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087" y="2258930"/>
            <a:ext cx="4503913" cy="28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1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5AD2-3124-7212-B5F2-91BDFD99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87" y="48176"/>
            <a:ext cx="10353762" cy="970450"/>
          </a:xfrm>
        </p:spPr>
        <p:txBody>
          <a:bodyPr/>
          <a:lstStyle/>
          <a:p>
            <a:r>
              <a:rPr lang="en-IN" dirty="0"/>
              <a:t>Rolling()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BE34D-218B-BCAE-97DF-96B5A40D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0" y="1066800"/>
            <a:ext cx="9221487" cy="2648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63A904-9333-174C-4B61-88B7E4A64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03" y="3831107"/>
            <a:ext cx="305905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3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A82282-B170-C0CA-1D18-376D912D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3" y="1804761"/>
            <a:ext cx="946917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2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628B-4893-D5CF-C315-C2647C29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EF71-C559-E0C8-EA43-A98796C9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28F89-FCBA-904E-A7B9-35C5DC08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531280"/>
            <a:ext cx="8002117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0F9A-64C6-6174-C60E-115F6480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DETECTED PEAKS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758DC-40DC-B3E8-BF1D-F8FB1776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18" y="2357926"/>
            <a:ext cx="7278116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6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8F46-DAE9-8F88-5BCF-708C01F0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D3CB-668B-DE72-B818-B2D0262C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Data</a:t>
            </a:r>
          </a:p>
          <a:p>
            <a:r>
              <a:rPr lang="en-US" dirty="0"/>
              <a:t>For the time-series portion of the heart rate signal we are mostly concerned with the intervals between the heart beats and how they vary over time. We want the position of all R-complexes (R1, R2,…Rn), the intervals between them (RR1, RR2,…</a:t>
            </a:r>
            <a:r>
              <a:rPr lang="en-US" dirty="0" err="1"/>
              <a:t>RRn</a:t>
            </a:r>
            <a:r>
              <a:rPr lang="en-US" dirty="0"/>
              <a:t>, defined as  ) and the differences between adjacent intervals (RRdiff-1,…</a:t>
            </a:r>
            <a:r>
              <a:rPr lang="en-US" dirty="0" err="1"/>
              <a:t>RRdiff</a:t>
            </a:r>
            <a:r>
              <a:rPr lang="en-US" dirty="0"/>
              <a:t>-n, defined as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2EFD2D-123B-0102-A5A8-FB1BA2E88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38" y="3817433"/>
            <a:ext cx="5107723" cy="27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3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BD266-61D0-2883-1301-6F8ABB3C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15" y="357554"/>
            <a:ext cx="7420943" cy="61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5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0</TotalTime>
  <Words>105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Wingdings 2</vt:lpstr>
      <vt:lpstr>Slate</vt:lpstr>
      <vt:lpstr>CODE EXPLANATION</vt:lpstr>
      <vt:lpstr>First Things First</vt:lpstr>
      <vt:lpstr>Rolling() function</vt:lpstr>
      <vt:lpstr>Rolling() function</vt:lpstr>
      <vt:lpstr>PowerPoint Presentation</vt:lpstr>
      <vt:lpstr>PowerPoint Presentation</vt:lpstr>
      <vt:lpstr>DETECTED PEAKS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EXPLANATION</dc:title>
  <dc:creator>namangoel2000.ng@gmail.com</dc:creator>
  <cp:lastModifiedBy>namangoel2000.ng@gmail.com</cp:lastModifiedBy>
  <cp:revision>1</cp:revision>
  <dcterms:created xsi:type="dcterms:W3CDTF">2022-05-08T04:49:17Z</dcterms:created>
  <dcterms:modified xsi:type="dcterms:W3CDTF">2022-05-09T02:21:50Z</dcterms:modified>
</cp:coreProperties>
</file>