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7" r:id="rId6"/>
    <p:sldId id="318" r:id="rId7"/>
    <p:sldId id="315" r:id="rId8"/>
    <p:sldId id="313" r:id="rId9"/>
    <p:sldId id="316" r:id="rId10"/>
    <p:sldId id="314" r:id="rId11"/>
    <p:sldId id="319" r:id="rId12"/>
    <p:sldId id="32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5D6E0A-ED22-4E99-8CA3-6D2A132E620E}" type="doc">
      <dgm:prSet loTypeId="urn:microsoft.com/office/officeart/2008/layout/AlternatingHexagons" loCatId="list" qsTypeId="urn:microsoft.com/office/officeart/2005/8/quickstyle/3d1" qsCatId="3D" csTypeId="urn:microsoft.com/office/officeart/2005/8/colors/accent1_2" csCatId="accent1" phldr="1"/>
      <dgm:spPr/>
      <dgm:t>
        <a:bodyPr/>
        <a:lstStyle/>
        <a:p>
          <a:endParaRPr lang="en-IN"/>
        </a:p>
      </dgm:t>
    </dgm:pt>
    <dgm:pt modelId="{3E311544-959A-4281-A9E7-DBAAE84856F3}">
      <dgm:prSet phldrT="[Text]" custT="1"/>
      <dgm:spPr/>
      <dgm:t>
        <a:bodyPr/>
        <a:lstStyle/>
        <a:p>
          <a:r>
            <a:rPr lang="en-IN" sz="1700" b="1" dirty="0"/>
            <a:t>Country</a:t>
          </a:r>
        </a:p>
      </dgm:t>
    </dgm:pt>
    <dgm:pt modelId="{33E8E4CA-6E36-454C-852E-4F79EB47CFE4}" type="parTrans" cxnId="{C0958C8B-F1D0-4DA7-82AB-BB86047E9DDB}">
      <dgm:prSet/>
      <dgm:spPr/>
      <dgm:t>
        <a:bodyPr/>
        <a:lstStyle/>
        <a:p>
          <a:endParaRPr lang="en-IN"/>
        </a:p>
      </dgm:t>
    </dgm:pt>
    <dgm:pt modelId="{61F91403-66BA-4579-A64E-63F867D5935F}" type="sibTrans" cxnId="{C0958C8B-F1D0-4DA7-82AB-BB86047E9DDB}">
      <dgm:prSet/>
      <dgm:spPr/>
      <dgm:t>
        <a:bodyPr/>
        <a:lstStyle/>
        <a:p>
          <a:endParaRPr lang="en-IN"/>
        </a:p>
      </dgm:t>
    </dgm:pt>
    <dgm:pt modelId="{E200FBE6-7C19-424D-83EC-75842A26BE49}">
      <dgm:prSet phldrT="[Text]"/>
      <dgm:spPr/>
      <dgm:t>
        <a:bodyPr/>
        <a:lstStyle/>
        <a:p>
          <a:endParaRPr lang="en-IN" dirty="0"/>
        </a:p>
      </dgm:t>
    </dgm:pt>
    <dgm:pt modelId="{9536F17D-9A1F-4F8F-9F00-7CAB099405D1}" type="parTrans" cxnId="{5BAB39B6-38BD-44BF-AA89-9BD5DA0F8536}">
      <dgm:prSet/>
      <dgm:spPr/>
      <dgm:t>
        <a:bodyPr/>
        <a:lstStyle/>
        <a:p>
          <a:endParaRPr lang="en-IN"/>
        </a:p>
      </dgm:t>
    </dgm:pt>
    <dgm:pt modelId="{725F1D39-BDDB-4581-8774-CADD7FE5C7CC}" type="sibTrans" cxnId="{5BAB39B6-38BD-44BF-AA89-9BD5DA0F8536}">
      <dgm:prSet/>
      <dgm:spPr/>
      <dgm:t>
        <a:bodyPr/>
        <a:lstStyle/>
        <a:p>
          <a:endParaRPr lang="en-IN"/>
        </a:p>
      </dgm:t>
    </dgm:pt>
    <dgm:pt modelId="{C9932A4F-64EA-4376-A9EA-EA192D5F5C6B}">
      <dgm:prSet phldrT="[Text]"/>
      <dgm:spPr/>
      <dgm:t>
        <a:bodyPr/>
        <a:lstStyle/>
        <a:p>
          <a:r>
            <a:rPr lang="en-IN" b="1" dirty="0"/>
            <a:t>Industry</a:t>
          </a:r>
        </a:p>
      </dgm:t>
    </dgm:pt>
    <dgm:pt modelId="{04BA298C-9AA3-4ABE-BEF8-32F8C598FA3B}" type="parTrans" cxnId="{FCE331D2-6A3B-4E54-904D-10290DFDB666}">
      <dgm:prSet/>
      <dgm:spPr/>
      <dgm:t>
        <a:bodyPr/>
        <a:lstStyle/>
        <a:p>
          <a:endParaRPr lang="en-IN"/>
        </a:p>
      </dgm:t>
    </dgm:pt>
    <dgm:pt modelId="{BFB5B670-C0DD-4A2E-BCD9-948648A0C39D}" type="sibTrans" cxnId="{FCE331D2-6A3B-4E54-904D-10290DFDB666}">
      <dgm:prSet/>
      <dgm:spPr/>
      <dgm:t>
        <a:bodyPr/>
        <a:lstStyle/>
        <a:p>
          <a:endParaRPr lang="en-IN"/>
        </a:p>
      </dgm:t>
    </dgm:pt>
    <dgm:pt modelId="{48F4C063-3F7F-4F2A-BC36-D2E5C4629E34}">
      <dgm:prSet phldrT="[Text]"/>
      <dgm:spPr/>
      <dgm:t>
        <a:bodyPr/>
        <a:lstStyle/>
        <a:p>
          <a:r>
            <a:rPr lang="en-IN" dirty="0"/>
            <a:t> </a:t>
          </a:r>
        </a:p>
      </dgm:t>
    </dgm:pt>
    <dgm:pt modelId="{271110CF-AABF-43DE-8ABA-FADFEEE2200B}" type="parTrans" cxnId="{E04147D1-ADC0-47B4-B8F4-186D4901DAD8}">
      <dgm:prSet/>
      <dgm:spPr/>
      <dgm:t>
        <a:bodyPr/>
        <a:lstStyle/>
        <a:p>
          <a:endParaRPr lang="en-IN"/>
        </a:p>
      </dgm:t>
    </dgm:pt>
    <dgm:pt modelId="{7E52A758-46B3-406F-B37A-BC870AA2C8F9}" type="sibTrans" cxnId="{E04147D1-ADC0-47B4-B8F4-186D4901DAD8}">
      <dgm:prSet/>
      <dgm:spPr/>
      <dgm:t>
        <a:bodyPr/>
        <a:lstStyle/>
        <a:p>
          <a:endParaRPr lang="en-IN"/>
        </a:p>
      </dgm:t>
    </dgm:pt>
    <dgm:pt modelId="{63367632-0E6E-4E8D-AF8D-0BD0ABA273DC}">
      <dgm:prSet phldrT="[Text]" custT="1"/>
      <dgm:spPr/>
      <dgm:t>
        <a:bodyPr/>
        <a:lstStyle/>
        <a:p>
          <a:r>
            <a:rPr lang="en-IN" sz="1700" b="1" dirty="0">
              <a:solidFill>
                <a:schemeClr val="bg1"/>
              </a:solidFill>
            </a:rPr>
            <a:t>Investor</a:t>
          </a:r>
        </a:p>
      </dgm:t>
    </dgm:pt>
    <dgm:pt modelId="{68A7D060-C5DF-424F-9D7C-129BA3DF81DE}" type="parTrans" cxnId="{CA4E7B85-87E4-4D27-975B-A2A2342D6923}">
      <dgm:prSet/>
      <dgm:spPr/>
      <dgm:t>
        <a:bodyPr/>
        <a:lstStyle/>
        <a:p>
          <a:endParaRPr lang="en-IN"/>
        </a:p>
      </dgm:t>
    </dgm:pt>
    <dgm:pt modelId="{84CC8B3D-C0C1-4F21-BD25-5ACAC54AAFF2}" type="sibTrans" cxnId="{CA4E7B85-87E4-4D27-975B-A2A2342D6923}">
      <dgm:prSet/>
      <dgm:spPr/>
      <dgm:t>
        <a:bodyPr/>
        <a:lstStyle/>
        <a:p>
          <a:endParaRPr lang="en-IN"/>
        </a:p>
      </dgm:t>
    </dgm:pt>
    <dgm:pt modelId="{21B3E339-9CA0-4C87-A33E-D1E7ECA6FE5C}">
      <dgm:prSet phldrT="[Text]"/>
      <dgm:spPr/>
      <dgm:t>
        <a:bodyPr/>
        <a:lstStyle/>
        <a:p>
          <a:r>
            <a:rPr lang="en-IN" dirty="0"/>
            <a:t> </a:t>
          </a:r>
        </a:p>
      </dgm:t>
    </dgm:pt>
    <dgm:pt modelId="{BC873020-4C55-4598-9CF5-AB90E54B47A7}" type="parTrans" cxnId="{742C5F89-3018-4134-9DB2-27A33863622F}">
      <dgm:prSet/>
      <dgm:spPr/>
      <dgm:t>
        <a:bodyPr/>
        <a:lstStyle/>
        <a:p>
          <a:endParaRPr lang="en-IN"/>
        </a:p>
      </dgm:t>
    </dgm:pt>
    <dgm:pt modelId="{CF58B280-46DF-4F56-ADB6-73271162CB28}" type="sibTrans" cxnId="{742C5F89-3018-4134-9DB2-27A33863622F}">
      <dgm:prSet/>
      <dgm:spPr/>
      <dgm:t>
        <a:bodyPr/>
        <a:lstStyle/>
        <a:p>
          <a:endParaRPr lang="en-IN"/>
        </a:p>
      </dgm:t>
    </dgm:pt>
    <dgm:pt modelId="{C47FAEB1-18F1-41FA-A565-78B3A6F53B1F}">
      <dgm:prSet phldrT="[Text]" custT="1"/>
      <dgm:spPr/>
      <dgm:t>
        <a:bodyPr/>
        <a:lstStyle/>
        <a:p>
          <a:r>
            <a:rPr lang="en-IN" sz="1700" b="1" dirty="0"/>
            <a:t>Year</a:t>
          </a:r>
        </a:p>
      </dgm:t>
    </dgm:pt>
    <dgm:pt modelId="{6D47F232-5D15-467B-B575-264641859DB4}" type="parTrans" cxnId="{CA0E4A22-ABED-478B-AC30-CB0235FDB9D4}">
      <dgm:prSet/>
      <dgm:spPr/>
      <dgm:t>
        <a:bodyPr/>
        <a:lstStyle/>
        <a:p>
          <a:endParaRPr lang="en-IN"/>
        </a:p>
      </dgm:t>
    </dgm:pt>
    <dgm:pt modelId="{B8165180-C511-4116-B29B-08F8DDDD2793}" type="sibTrans" cxnId="{CA0E4A22-ABED-478B-AC30-CB0235FDB9D4}">
      <dgm:prSet/>
      <dgm:spPr/>
      <dgm:t>
        <a:bodyPr/>
        <a:lstStyle/>
        <a:p>
          <a:endParaRPr lang="en-IN"/>
        </a:p>
      </dgm:t>
    </dgm:pt>
    <dgm:pt modelId="{D1790DE7-C9BA-47FA-B4B5-0CEAC1D25219}" type="pres">
      <dgm:prSet presAssocID="{1F5D6E0A-ED22-4E99-8CA3-6D2A132E620E}" presName="Name0" presStyleCnt="0">
        <dgm:presLayoutVars>
          <dgm:chMax/>
          <dgm:chPref/>
          <dgm:dir/>
          <dgm:animLvl val="lvl"/>
        </dgm:presLayoutVars>
      </dgm:prSet>
      <dgm:spPr/>
    </dgm:pt>
    <dgm:pt modelId="{8951349C-1DE3-4EF1-A7BA-9DA2CF830EA5}" type="pres">
      <dgm:prSet presAssocID="{C47FAEB1-18F1-41FA-A565-78B3A6F53B1F}" presName="composite" presStyleCnt="0"/>
      <dgm:spPr/>
    </dgm:pt>
    <dgm:pt modelId="{D723AE4F-0B34-4903-AE29-62B0E7C64BEE}" type="pres">
      <dgm:prSet presAssocID="{C47FAEB1-18F1-41FA-A565-78B3A6F53B1F}" presName="Parent1" presStyleLbl="node1" presStyleIdx="0" presStyleCnt="8">
        <dgm:presLayoutVars>
          <dgm:chMax val="1"/>
          <dgm:chPref val="1"/>
          <dgm:bulletEnabled val="1"/>
        </dgm:presLayoutVars>
      </dgm:prSet>
      <dgm:spPr/>
    </dgm:pt>
    <dgm:pt modelId="{F2A95ADD-8174-42CB-B889-1A92051D76C2}" type="pres">
      <dgm:prSet presAssocID="{C47FAEB1-18F1-41FA-A565-78B3A6F53B1F}" presName="Childtext1" presStyleLbl="revTx" presStyleIdx="0" presStyleCnt="4">
        <dgm:presLayoutVars>
          <dgm:chMax val="0"/>
          <dgm:chPref val="0"/>
          <dgm:bulletEnabled val="1"/>
        </dgm:presLayoutVars>
      </dgm:prSet>
      <dgm:spPr/>
    </dgm:pt>
    <dgm:pt modelId="{32F9EB6D-1407-49AC-A69F-70C7ECA04FF9}" type="pres">
      <dgm:prSet presAssocID="{C47FAEB1-18F1-41FA-A565-78B3A6F53B1F}" presName="BalanceSpacing" presStyleCnt="0"/>
      <dgm:spPr/>
    </dgm:pt>
    <dgm:pt modelId="{299E74AA-5AA5-49C1-A477-E0AB4CA5B556}" type="pres">
      <dgm:prSet presAssocID="{C47FAEB1-18F1-41FA-A565-78B3A6F53B1F}" presName="BalanceSpacing1" presStyleCnt="0"/>
      <dgm:spPr/>
    </dgm:pt>
    <dgm:pt modelId="{5E919A71-0D36-4C7E-AD27-4DA01E6FC729}" type="pres">
      <dgm:prSet presAssocID="{B8165180-C511-4116-B29B-08F8DDDD2793}" presName="Accent1Text" presStyleLbl="node1" presStyleIdx="1" presStyleCnt="8"/>
      <dgm:spPr/>
    </dgm:pt>
    <dgm:pt modelId="{3853A82B-0FB6-42FA-9501-AB4E24F8F069}" type="pres">
      <dgm:prSet presAssocID="{B8165180-C511-4116-B29B-08F8DDDD2793}" presName="spaceBetweenRectangles" presStyleCnt="0"/>
      <dgm:spPr/>
    </dgm:pt>
    <dgm:pt modelId="{AC3E6764-EAC1-4084-BA7A-B0F4A0D57EA4}" type="pres">
      <dgm:prSet presAssocID="{3E311544-959A-4281-A9E7-DBAAE84856F3}" presName="composite" presStyleCnt="0"/>
      <dgm:spPr/>
    </dgm:pt>
    <dgm:pt modelId="{043805CF-E563-46F8-89D3-E332F23D6055}" type="pres">
      <dgm:prSet presAssocID="{3E311544-959A-4281-A9E7-DBAAE84856F3}" presName="Parent1" presStyleLbl="node1" presStyleIdx="2" presStyleCnt="8">
        <dgm:presLayoutVars>
          <dgm:chMax val="1"/>
          <dgm:chPref val="1"/>
          <dgm:bulletEnabled val="1"/>
        </dgm:presLayoutVars>
      </dgm:prSet>
      <dgm:spPr/>
    </dgm:pt>
    <dgm:pt modelId="{498BEBC7-993A-4208-903E-200BB0A6C00C}" type="pres">
      <dgm:prSet presAssocID="{3E311544-959A-4281-A9E7-DBAAE84856F3}" presName="Childtext1" presStyleLbl="revTx" presStyleIdx="1" presStyleCnt="4">
        <dgm:presLayoutVars>
          <dgm:chMax val="0"/>
          <dgm:chPref val="0"/>
          <dgm:bulletEnabled val="1"/>
        </dgm:presLayoutVars>
      </dgm:prSet>
      <dgm:spPr/>
    </dgm:pt>
    <dgm:pt modelId="{67806EE6-87A2-4940-AF22-84CC1BC7182E}" type="pres">
      <dgm:prSet presAssocID="{3E311544-959A-4281-A9E7-DBAAE84856F3}" presName="BalanceSpacing" presStyleCnt="0"/>
      <dgm:spPr/>
    </dgm:pt>
    <dgm:pt modelId="{2D22E598-E41A-432F-9AA5-C28F05498359}" type="pres">
      <dgm:prSet presAssocID="{3E311544-959A-4281-A9E7-DBAAE84856F3}" presName="BalanceSpacing1" presStyleCnt="0"/>
      <dgm:spPr/>
    </dgm:pt>
    <dgm:pt modelId="{4388DE27-AC58-43BC-A136-0992DDA3FEC7}" type="pres">
      <dgm:prSet presAssocID="{61F91403-66BA-4579-A64E-63F867D5935F}" presName="Accent1Text" presStyleLbl="node1" presStyleIdx="3" presStyleCnt="8"/>
      <dgm:spPr/>
    </dgm:pt>
    <dgm:pt modelId="{B9C811D7-86CF-4EBF-9B58-809C5239C35E}" type="pres">
      <dgm:prSet presAssocID="{61F91403-66BA-4579-A64E-63F867D5935F}" presName="spaceBetweenRectangles" presStyleCnt="0"/>
      <dgm:spPr/>
    </dgm:pt>
    <dgm:pt modelId="{C1A0FE2B-B1C5-4184-A97F-A0661E735F9F}" type="pres">
      <dgm:prSet presAssocID="{C9932A4F-64EA-4376-A9EA-EA192D5F5C6B}" presName="composite" presStyleCnt="0"/>
      <dgm:spPr/>
    </dgm:pt>
    <dgm:pt modelId="{C526A89C-BFB9-48E8-87F5-A6CF1060621F}" type="pres">
      <dgm:prSet presAssocID="{C9932A4F-64EA-4376-A9EA-EA192D5F5C6B}" presName="Parent1" presStyleLbl="node1" presStyleIdx="4" presStyleCnt="8">
        <dgm:presLayoutVars>
          <dgm:chMax val="1"/>
          <dgm:chPref val="1"/>
          <dgm:bulletEnabled val="1"/>
        </dgm:presLayoutVars>
      </dgm:prSet>
      <dgm:spPr/>
    </dgm:pt>
    <dgm:pt modelId="{7A61FA6A-FDC9-4C31-830C-2FCD8ABEC6B7}" type="pres">
      <dgm:prSet presAssocID="{C9932A4F-64EA-4376-A9EA-EA192D5F5C6B}" presName="Childtext1" presStyleLbl="revTx" presStyleIdx="2" presStyleCnt="4">
        <dgm:presLayoutVars>
          <dgm:chMax val="0"/>
          <dgm:chPref val="0"/>
          <dgm:bulletEnabled val="1"/>
        </dgm:presLayoutVars>
      </dgm:prSet>
      <dgm:spPr/>
    </dgm:pt>
    <dgm:pt modelId="{89DD4089-55B9-40CB-932A-5ACDBF8057FF}" type="pres">
      <dgm:prSet presAssocID="{C9932A4F-64EA-4376-A9EA-EA192D5F5C6B}" presName="BalanceSpacing" presStyleCnt="0"/>
      <dgm:spPr/>
    </dgm:pt>
    <dgm:pt modelId="{4113726B-B88B-443A-B7C3-38D3F8624B7F}" type="pres">
      <dgm:prSet presAssocID="{C9932A4F-64EA-4376-A9EA-EA192D5F5C6B}" presName="BalanceSpacing1" presStyleCnt="0"/>
      <dgm:spPr/>
    </dgm:pt>
    <dgm:pt modelId="{8AC4EC2F-1825-4437-B0AC-9C1D3632B254}" type="pres">
      <dgm:prSet presAssocID="{BFB5B670-C0DD-4A2E-BCD9-948648A0C39D}" presName="Accent1Text" presStyleLbl="node1" presStyleIdx="5" presStyleCnt="8" custLinFactNeighborX="1579" custLinFactNeighborY="-183"/>
      <dgm:spPr/>
    </dgm:pt>
    <dgm:pt modelId="{1AE2DE70-CC56-4A4F-8A9B-7FB0FA088A95}" type="pres">
      <dgm:prSet presAssocID="{BFB5B670-C0DD-4A2E-BCD9-948648A0C39D}" presName="spaceBetweenRectangles" presStyleCnt="0"/>
      <dgm:spPr/>
    </dgm:pt>
    <dgm:pt modelId="{E9C2539B-0CE9-4177-AE46-5114F43C39EA}" type="pres">
      <dgm:prSet presAssocID="{63367632-0E6E-4E8D-AF8D-0BD0ABA273DC}" presName="composite" presStyleCnt="0"/>
      <dgm:spPr/>
    </dgm:pt>
    <dgm:pt modelId="{198BF170-B064-4475-AC13-8C5E9E815AEC}" type="pres">
      <dgm:prSet presAssocID="{63367632-0E6E-4E8D-AF8D-0BD0ABA273DC}" presName="Parent1" presStyleLbl="node1" presStyleIdx="6" presStyleCnt="8">
        <dgm:presLayoutVars>
          <dgm:chMax val="1"/>
          <dgm:chPref val="1"/>
          <dgm:bulletEnabled val="1"/>
        </dgm:presLayoutVars>
      </dgm:prSet>
      <dgm:spPr/>
    </dgm:pt>
    <dgm:pt modelId="{22E627D3-4E94-489D-9211-E686FEE6F744}" type="pres">
      <dgm:prSet presAssocID="{63367632-0E6E-4E8D-AF8D-0BD0ABA273DC}" presName="Childtext1" presStyleLbl="revTx" presStyleIdx="3" presStyleCnt="4">
        <dgm:presLayoutVars>
          <dgm:chMax val="0"/>
          <dgm:chPref val="0"/>
          <dgm:bulletEnabled val="1"/>
        </dgm:presLayoutVars>
      </dgm:prSet>
      <dgm:spPr/>
    </dgm:pt>
    <dgm:pt modelId="{9AA2F424-21EC-4959-9AEA-8F5C53450D11}" type="pres">
      <dgm:prSet presAssocID="{63367632-0E6E-4E8D-AF8D-0BD0ABA273DC}" presName="BalanceSpacing" presStyleCnt="0"/>
      <dgm:spPr/>
    </dgm:pt>
    <dgm:pt modelId="{45869971-590A-4FC2-9E86-1EAD4DA77F9C}" type="pres">
      <dgm:prSet presAssocID="{63367632-0E6E-4E8D-AF8D-0BD0ABA273DC}" presName="BalanceSpacing1" presStyleCnt="0"/>
      <dgm:spPr/>
    </dgm:pt>
    <dgm:pt modelId="{16D9C6E8-B696-44DC-8C2C-B582B750408F}" type="pres">
      <dgm:prSet presAssocID="{84CC8B3D-C0C1-4F21-BD25-5ACAC54AAFF2}" presName="Accent1Text" presStyleLbl="node1" presStyleIdx="7" presStyleCnt="8"/>
      <dgm:spPr/>
    </dgm:pt>
  </dgm:ptLst>
  <dgm:cxnLst>
    <dgm:cxn modelId="{60AF630D-FDDE-42C1-AAD3-1163056F722B}" type="presOf" srcId="{3E311544-959A-4281-A9E7-DBAAE84856F3}" destId="{043805CF-E563-46F8-89D3-E332F23D6055}" srcOrd="0" destOrd="0" presId="urn:microsoft.com/office/officeart/2008/layout/AlternatingHexagons"/>
    <dgm:cxn modelId="{CA0E4A22-ABED-478B-AC30-CB0235FDB9D4}" srcId="{1F5D6E0A-ED22-4E99-8CA3-6D2A132E620E}" destId="{C47FAEB1-18F1-41FA-A565-78B3A6F53B1F}" srcOrd="0" destOrd="0" parTransId="{6D47F232-5D15-467B-B575-264641859DB4}" sibTransId="{B8165180-C511-4116-B29B-08F8DDDD2793}"/>
    <dgm:cxn modelId="{EA9AAE3E-7DF0-4194-8E8C-80EC2FA658D7}" type="presOf" srcId="{E200FBE6-7C19-424D-83EC-75842A26BE49}" destId="{498BEBC7-993A-4208-903E-200BB0A6C00C}" srcOrd="0" destOrd="0" presId="urn:microsoft.com/office/officeart/2008/layout/AlternatingHexagons"/>
    <dgm:cxn modelId="{8607D541-2684-40E0-B038-7B341141908D}" type="presOf" srcId="{48F4C063-3F7F-4F2A-BC36-D2E5C4629E34}" destId="{7A61FA6A-FDC9-4C31-830C-2FCD8ABEC6B7}" srcOrd="0" destOrd="0" presId="urn:microsoft.com/office/officeart/2008/layout/AlternatingHexagons"/>
    <dgm:cxn modelId="{40934751-72EC-4812-B303-5313C5FB7E95}" type="presOf" srcId="{BFB5B670-C0DD-4A2E-BCD9-948648A0C39D}" destId="{8AC4EC2F-1825-4437-B0AC-9C1D3632B254}" srcOrd="0" destOrd="0" presId="urn:microsoft.com/office/officeart/2008/layout/AlternatingHexagons"/>
    <dgm:cxn modelId="{DE322E7C-80FA-4B08-9832-AD5B51567F27}" type="presOf" srcId="{21B3E339-9CA0-4C87-A33E-D1E7ECA6FE5C}" destId="{22E627D3-4E94-489D-9211-E686FEE6F744}" srcOrd="0" destOrd="0" presId="urn:microsoft.com/office/officeart/2008/layout/AlternatingHexagons"/>
    <dgm:cxn modelId="{3206BD7C-FC83-43DA-ADB9-398BF8DED016}" type="presOf" srcId="{B8165180-C511-4116-B29B-08F8DDDD2793}" destId="{5E919A71-0D36-4C7E-AD27-4DA01E6FC729}" srcOrd="0" destOrd="0" presId="urn:microsoft.com/office/officeart/2008/layout/AlternatingHexagons"/>
    <dgm:cxn modelId="{B0368081-7555-4AA1-930F-0F11F56044A3}" type="presOf" srcId="{C9932A4F-64EA-4376-A9EA-EA192D5F5C6B}" destId="{C526A89C-BFB9-48E8-87F5-A6CF1060621F}" srcOrd="0" destOrd="0" presId="urn:microsoft.com/office/officeart/2008/layout/AlternatingHexagons"/>
    <dgm:cxn modelId="{CA4E7B85-87E4-4D27-975B-A2A2342D6923}" srcId="{1F5D6E0A-ED22-4E99-8CA3-6D2A132E620E}" destId="{63367632-0E6E-4E8D-AF8D-0BD0ABA273DC}" srcOrd="3" destOrd="0" parTransId="{68A7D060-C5DF-424F-9D7C-129BA3DF81DE}" sibTransId="{84CC8B3D-C0C1-4F21-BD25-5ACAC54AAFF2}"/>
    <dgm:cxn modelId="{DA482C89-D28F-4B03-B10C-4AFCE660E885}" type="presOf" srcId="{C47FAEB1-18F1-41FA-A565-78B3A6F53B1F}" destId="{D723AE4F-0B34-4903-AE29-62B0E7C64BEE}" srcOrd="0" destOrd="0" presId="urn:microsoft.com/office/officeart/2008/layout/AlternatingHexagons"/>
    <dgm:cxn modelId="{742C5F89-3018-4134-9DB2-27A33863622F}" srcId="{63367632-0E6E-4E8D-AF8D-0BD0ABA273DC}" destId="{21B3E339-9CA0-4C87-A33E-D1E7ECA6FE5C}" srcOrd="0" destOrd="0" parTransId="{BC873020-4C55-4598-9CF5-AB90E54B47A7}" sibTransId="{CF58B280-46DF-4F56-ADB6-73271162CB28}"/>
    <dgm:cxn modelId="{C0958C8B-F1D0-4DA7-82AB-BB86047E9DDB}" srcId="{1F5D6E0A-ED22-4E99-8CA3-6D2A132E620E}" destId="{3E311544-959A-4281-A9E7-DBAAE84856F3}" srcOrd="1" destOrd="0" parTransId="{33E8E4CA-6E36-454C-852E-4F79EB47CFE4}" sibTransId="{61F91403-66BA-4579-A64E-63F867D5935F}"/>
    <dgm:cxn modelId="{C75CAC98-45BA-4E1F-8D3B-DE7EEDF63D5A}" type="presOf" srcId="{1F5D6E0A-ED22-4E99-8CA3-6D2A132E620E}" destId="{D1790DE7-C9BA-47FA-B4B5-0CEAC1D25219}" srcOrd="0" destOrd="0" presId="urn:microsoft.com/office/officeart/2008/layout/AlternatingHexagons"/>
    <dgm:cxn modelId="{52AD49A1-6C39-406B-842D-219F17AB7135}" type="presOf" srcId="{63367632-0E6E-4E8D-AF8D-0BD0ABA273DC}" destId="{198BF170-B064-4475-AC13-8C5E9E815AEC}" srcOrd="0" destOrd="0" presId="urn:microsoft.com/office/officeart/2008/layout/AlternatingHexagons"/>
    <dgm:cxn modelId="{5BAB39B6-38BD-44BF-AA89-9BD5DA0F8536}" srcId="{3E311544-959A-4281-A9E7-DBAAE84856F3}" destId="{E200FBE6-7C19-424D-83EC-75842A26BE49}" srcOrd="0" destOrd="0" parTransId="{9536F17D-9A1F-4F8F-9F00-7CAB099405D1}" sibTransId="{725F1D39-BDDB-4581-8774-CADD7FE5C7CC}"/>
    <dgm:cxn modelId="{207165BC-CB65-40FF-8F81-10BD790A24E7}" type="presOf" srcId="{61F91403-66BA-4579-A64E-63F867D5935F}" destId="{4388DE27-AC58-43BC-A136-0992DDA3FEC7}" srcOrd="0" destOrd="0" presId="urn:microsoft.com/office/officeart/2008/layout/AlternatingHexagons"/>
    <dgm:cxn modelId="{E04147D1-ADC0-47B4-B8F4-186D4901DAD8}" srcId="{C9932A4F-64EA-4376-A9EA-EA192D5F5C6B}" destId="{48F4C063-3F7F-4F2A-BC36-D2E5C4629E34}" srcOrd="0" destOrd="0" parTransId="{271110CF-AABF-43DE-8ABA-FADFEEE2200B}" sibTransId="{7E52A758-46B3-406F-B37A-BC870AA2C8F9}"/>
    <dgm:cxn modelId="{FCE331D2-6A3B-4E54-904D-10290DFDB666}" srcId="{1F5D6E0A-ED22-4E99-8CA3-6D2A132E620E}" destId="{C9932A4F-64EA-4376-A9EA-EA192D5F5C6B}" srcOrd="2" destOrd="0" parTransId="{04BA298C-9AA3-4ABE-BEF8-32F8C598FA3B}" sibTransId="{BFB5B670-C0DD-4A2E-BCD9-948648A0C39D}"/>
    <dgm:cxn modelId="{7C69C2E3-23D2-4EF4-B68E-3F8261F17FD7}" type="presOf" srcId="{84CC8B3D-C0C1-4F21-BD25-5ACAC54AAFF2}" destId="{16D9C6E8-B696-44DC-8C2C-B582B750408F}" srcOrd="0" destOrd="0" presId="urn:microsoft.com/office/officeart/2008/layout/AlternatingHexagons"/>
    <dgm:cxn modelId="{12681DDF-9D80-4C4F-A0EA-6441FB1C5882}" type="presParOf" srcId="{D1790DE7-C9BA-47FA-B4B5-0CEAC1D25219}" destId="{8951349C-1DE3-4EF1-A7BA-9DA2CF830EA5}" srcOrd="0" destOrd="0" presId="urn:microsoft.com/office/officeart/2008/layout/AlternatingHexagons"/>
    <dgm:cxn modelId="{4C6CCF92-C628-48A1-90C3-E63D122086AA}" type="presParOf" srcId="{8951349C-1DE3-4EF1-A7BA-9DA2CF830EA5}" destId="{D723AE4F-0B34-4903-AE29-62B0E7C64BEE}" srcOrd="0" destOrd="0" presId="urn:microsoft.com/office/officeart/2008/layout/AlternatingHexagons"/>
    <dgm:cxn modelId="{E9E7732B-2AB0-48D5-8F6F-03FF01AC7639}" type="presParOf" srcId="{8951349C-1DE3-4EF1-A7BA-9DA2CF830EA5}" destId="{F2A95ADD-8174-42CB-B889-1A92051D76C2}" srcOrd="1" destOrd="0" presId="urn:microsoft.com/office/officeart/2008/layout/AlternatingHexagons"/>
    <dgm:cxn modelId="{6F2E1696-C4DE-409A-9011-C51AEBA63C12}" type="presParOf" srcId="{8951349C-1DE3-4EF1-A7BA-9DA2CF830EA5}" destId="{32F9EB6D-1407-49AC-A69F-70C7ECA04FF9}" srcOrd="2" destOrd="0" presId="urn:microsoft.com/office/officeart/2008/layout/AlternatingHexagons"/>
    <dgm:cxn modelId="{2C52394F-710E-4096-968E-22106CF28353}" type="presParOf" srcId="{8951349C-1DE3-4EF1-A7BA-9DA2CF830EA5}" destId="{299E74AA-5AA5-49C1-A477-E0AB4CA5B556}" srcOrd="3" destOrd="0" presId="urn:microsoft.com/office/officeart/2008/layout/AlternatingHexagons"/>
    <dgm:cxn modelId="{0AE0D286-A624-4B92-8A76-E1699A9EF5B2}" type="presParOf" srcId="{8951349C-1DE3-4EF1-A7BA-9DA2CF830EA5}" destId="{5E919A71-0D36-4C7E-AD27-4DA01E6FC729}" srcOrd="4" destOrd="0" presId="urn:microsoft.com/office/officeart/2008/layout/AlternatingHexagons"/>
    <dgm:cxn modelId="{C5F49F12-EC10-4B44-944B-45C2A8B337C3}" type="presParOf" srcId="{D1790DE7-C9BA-47FA-B4B5-0CEAC1D25219}" destId="{3853A82B-0FB6-42FA-9501-AB4E24F8F069}" srcOrd="1" destOrd="0" presId="urn:microsoft.com/office/officeart/2008/layout/AlternatingHexagons"/>
    <dgm:cxn modelId="{35A41164-5AF2-4BD4-B48A-E438A622295E}" type="presParOf" srcId="{D1790DE7-C9BA-47FA-B4B5-0CEAC1D25219}" destId="{AC3E6764-EAC1-4084-BA7A-B0F4A0D57EA4}" srcOrd="2" destOrd="0" presId="urn:microsoft.com/office/officeart/2008/layout/AlternatingHexagons"/>
    <dgm:cxn modelId="{EA6F9C9F-494F-40D6-861D-CA091ED06254}" type="presParOf" srcId="{AC3E6764-EAC1-4084-BA7A-B0F4A0D57EA4}" destId="{043805CF-E563-46F8-89D3-E332F23D6055}" srcOrd="0" destOrd="0" presId="urn:microsoft.com/office/officeart/2008/layout/AlternatingHexagons"/>
    <dgm:cxn modelId="{1B06D4E2-C0D6-47E9-ADCF-01380EA05E18}" type="presParOf" srcId="{AC3E6764-EAC1-4084-BA7A-B0F4A0D57EA4}" destId="{498BEBC7-993A-4208-903E-200BB0A6C00C}" srcOrd="1" destOrd="0" presId="urn:microsoft.com/office/officeart/2008/layout/AlternatingHexagons"/>
    <dgm:cxn modelId="{1C1F79C9-6FBC-4594-809B-4FBABF1376D5}" type="presParOf" srcId="{AC3E6764-EAC1-4084-BA7A-B0F4A0D57EA4}" destId="{67806EE6-87A2-4940-AF22-84CC1BC7182E}" srcOrd="2" destOrd="0" presId="urn:microsoft.com/office/officeart/2008/layout/AlternatingHexagons"/>
    <dgm:cxn modelId="{D5825EA5-7569-4A97-B641-76B848457703}" type="presParOf" srcId="{AC3E6764-EAC1-4084-BA7A-B0F4A0D57EA4}" destId="{2D22E598-E41A-432F-9AA5-C28F05498359}" srcOrd="3" destOrd="0" presId="urn:microsoft.com/office/officeart/2008/layout/AlternatingHexagons"/>
    <dgm:cxn modelId="{62023617-1400-45EC-9775-3BF7E748CA35}" type="presParOf" srcId="{AC3E6764-EAC1-4084-BA7A-B0F4A0D57EA4}" destId="{4388DE27-AC58-43BC-A136-0992DDA3FEC7}" srcOrd="4" destOrd="0" presId="urn:microsoft.com/office/officeart/2008/layout/AlternatingHexagons"/>
    <dgm:cxn modelId="{85A8E73F-CF2A-4AF5-B875-7F1350317912}" type="presParOf" srcId="{D1790DE7-C9BA-47FA-B4B5-0CEAC1D25219}" destId="{B9C811D7-86CF-4EBF-9B58-809C5239C35E}" srcOrd="3" destOrd="0" presId="urn:microsoft.com/office/officeart/2008/layout/AlternatingHexagons"/>
    <dgm:cxn modelId="{30798C67-5A96-4B48-A92A-42B1A718DB9A}" type="presParOf" srcId="{D1790DE7-C9BA-47FA-B4B5-0CEAC1D25219}" destId="{C1A0FE2B-B1C5-4184-A97F-A0661E735F9F}" srcOrd="4" destOrd="0" presId="urn:microsoft.com/office/officeart/2008/layout/AlternatingHexagons"/>
    <dgm:cxn modelId="{1FBD0CF9-1734-4E95-8B47-FC817CBB5408}" type="presParOf" srcId="{C1A0FE2B-B1C5-4184-A97F-A0661E735F9F}" destId="{C526A89C-BFB9-48E8-87F5-A6CF1060621F}" srcOrd="0" destOrd="0" presId="urn:microsoft.com/office/officeart/2008/layout/AlternatingHexagons"/>
    <dgm:cxn modelId="{C3C4F77A-364F-4FF1-865E-C7B258457492}" type="presParOf" srcId="{C1A0FE2B-B1C5-4184-A97F-A0661E735F9F}" destId="{7A61FA6A-FDC9-4C31-830C-2FCD8ABEC6B7}" srcOrd="1" destOrd="0" presId="urn:microsoft.com/office/officeart/2008/layout/AlternatingHexagons"/>
    <dgm:cxn modelId="{13DB8F32-DC78-4D3F-AC98-33B41E3EAD32}" type="presParOf" srcId="{C1A0FE2B-B1C5-4184-A97F-A0661E735F9F}" destId="{89DD4089-55B9-40CB-932A-5ACDBF8057FF}" srcOrd="2" destOrd="0" presId="urn:microsoft.com/office/officeart/2008/layout/AlternatingHexagons"/>
    <dgm:cxn modelId="{A763E144-55E9-4A39-80F4-114CD0F74243}" type="presParOf" srcId="{C1A0FE2B-B1C5-4184-A97F-A0661E735F9F}" destId="{4113726B-B88B-443A-B7C3-38D3F8624B7F}" srcOrd="3" destOrd="0" presId="urn:microsoft.com/office/officeart/2008/layout/AlternatingHexagons"/>
    <dgm:cxn modelId="{F348DA1A-886B-417E-BBF3-5D3BD4F06851}" type="presParOf" srcId="{C1A0FE2B-B1C5-4184-A97F-A0661E735F9F}" destId="{8AC4EC2F-1825-4437-B0AC-9C1D3632B254}" srcOrd="4" destOrd="0" presId="urn:microsoft.com/office/officeart/2008/layout/AlternatingHexagons"/>
    <dgm:cxn modelId="{7879F808-101C-49C2-8D55-A99D38EE870E}" type="presParOf" srcId="{D1790DE7-C9BA-47FA-B4B5-0CEAC1D25219}" destId="{1AE2DE70-CC56-4A4F-8A9B-7FB0FA088A95}" srcOrd="5" destOrd="0" presId="urn:microsoft.com/office/officeart/2008/layout/AlternatingHexagons"/>
    <dgm:cxn modelId="{DC2874DA-8005-4DF0-B0A9-89B831D232F0}" type="presParOf" srcId="{D1790DE7-C9BA-47FA-B4B5-0CEAC1D25219}" destId="{E9C2539B-0CE9-4177-AE46-5114F43C39EA}" srcOrd="6" destOrd="0" presId="urn:microsoft.com/office/officeart/2008/layout/AlternatingHexagons"/>
    <dgm:cxn modelId="{A72CFD96-4786-4FC0-9308-ABF4B3A148EB}" type="presParOf" srcId="{E9C2539B-0CE9-4177-AE46-5114F43C39EA}" destId="{198BF170-B064-4475-AC13-8C5E9E815AEC}" srcOrd="0" destOrd="0" presId="urn:microsoft.com/office/officeart/2008/layout/AlternatingHexagons"/>
    <dgm:cxn modelId="{E75B4573-1498-4BCB-A8F5-690E8D180B24}" type="presParOf" srcId="{E9C2539B-0CE9-4177-AE46-5114F43C39EA}" destId="{22E627D3-4E94-489D-9211-E686FEE6F744}" srcOrd="1" destOrd="0" presId="urn:microsoft.com/office/officeart/2008/layout/AlternatingHexagons"/>
    <dgm:cxn modelId="{72119841-ACFF-4635-A202-AAE9DFFE11B2}" type="presParOf" srcId="{E9C2539B-0CE9-4177-AE46-5114F43C39EA}" destId="{9AA2F424-21EC-4959-9AEA-8F5C53450D11}" srcOrd="2" destOrd="0" presId="urn:microsoft.com/office/officeart/2008/layout/AlternatingHexagons"/>
    <dgm:cxn modelId="{35ADC6C7-D67D-42BE-AB88-E5FF8E879D68}" type="presParOf" srcId="{E9C2539B-0CE9-4177-AE46-5114F43C39EA}" destId="{45869971-590A-4FC2-9E86-1EAD4DA77F9C}" srcOrd="3" destOrd="0" presId="urn:microsoft.com/office/officeart/2008/layout/AlternatingHexagons"/>
    <dgm:cxn modelId="{A2876FDF-9985-4419-BD27-3FC604EDCBF6}" type="presParOf" srcId="{E9C2539B-0CE9-4177-AE46-5114F43C39EA}" destId="{16D9C6E8-B696-44DC-8C2C-B582B750408F}" srcOrd="4" destOrd="0" presId="urn:microsoft.com/office/officeart/2008/layout/AlternatingHexagons"/>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6DFA04-31EF-49B6-AFAE-2287858E0303}" type="doc">
      <dgm:prSet loTypeId="urn:microsoft.com/office/officeart/2016/7/layout/RoundedRectangleTimeline" loCatId="process" qsTypeId="urn:microsoft.com/office/officeart/2005/8/quickstyle/simple1" qsCatId="simple" csTypeId="urn:microsoft.com/office/officeart/2005/8/colors/accent1_2" csCatId="accent1" phldr="1"/>
      <dgm:spPr/>
      <dgm:t>
        <a:bodyPr/>
        <a:lstStyle/>
        <a:p>
          <a:endParaRPr lang="en-US"/>
        </a:p>
      </dgm:t>
    </dgm:pt>
    <dgm:pt modelId="{9B50AE85-DEA1-41F3-9C2C-24A18069C473}">
      <dgm:prSet/>
      <dgm:spPr/>
      <dgm:t>
        <a:bodyPr/>
        <a:lstStyle/>
        <a:p>
          <a:r>
            <a:rPr lang="en-US" dirty="0"/>
            <a:t>2007</a:t>
          </a:r>
        </a:p>
      </dgm:t>
    </dgm:pt>
    <dgm:pt modelId="{20A9B789-9B22-478C-970C-71496754809B}" type="parTrans" cxnId="{A4CE7A9B-B015-4E32-A86C-C3A08970D2FB}">
      <dgm:prSet/>
      <dgm:spPr/>
      <dgm:t>
        <a:bodyPr/>
        <a:lstStyle/>
        <a:p>
          <a:pPr algn="l"/>
          <a:endParaRPr lang="en-US"/>
        </a:p>
      </dgm:t>
    </dgm:pt>
    <dgm:pt modelId="{12A4AEA8-BC1D-4ADD-8236-A533A455F22E}" type="sibTrans" cxnId="{A4CE7A9B-B015-4E32-A86C-C3A08970D2FB}">
      <dgm:prSet/>
      <dgm:spPr/>
      <dgm:t>
        <a:bodyPr/>
        <a:lstStyle/>
        <a:p>
          <a:endParaRPr lang="en-US"/>
        </a:p>
      </dgm:t>
    </dgm:pt>
    <dgm:pt modelId="{82968BA3-DFCC-4B51-ABB1-F1F4791698B0}">
      <dgm:prSet/>
      <dgm:spPr/>
      <dgm:t>
        <a:bodyPr/>
        <a:lstStyle/>
        <a:p>
          <a:r>
            <a:rPr lang="en-US" dirty="0" err="1"/>
            <a:t>Veepee</a:t>
          </a:r>
          <a:endParaRPr lang="en-US" dirty="0"/>
        </a:p>
      </dgm:t>
    </dgm:pt>
    <dgm:pt modelId="{B474C1A9-9141-4567-8AA6-A8446206794E}" type="parTrans" cxnId="{E50EA410-61F4-443F-B045-5AC0708EA191}">
      <dgm:prSet/>
      <dgm:spPr/>
      <dgm:t>
        <a:bodyPr/>
        <a:lstStyle/>
        <a:p>
          <a:pPr algn="l"/>
          <a:endParaRPr lang="en-US"/>
        </a:p>
      </dgm:t>
    </dgm:pt>
    <dgm:pt modelId="{8BC987EC-BEB5-4480-B241-99E630336DA8}" type="sibTrans" cxnId="{E50EA410-61F4-443F-B045-5AC0708EA191}">
      <dgm:prSet/>
      <dgm:spPr/>
      <dgm:t>
        <a:bodyPr/>
        <a:lstStyle/>
        <a:p>
          <a:endParaRPr lang="en-US"/>
        </a:p>
      </dgm:t>
    </dgm:pt>
    <dgm:pt modelId="{B157653D-2397-47E3-94A8-8E8B13726408}">
      <dgm:prSet/>
      <dgm:spPr/>
      <dgm:t>
        <a:bodyPr/>
        <a:lstStyle/>
        <a:p>
          <a:r>
            <a:rPr lang="en-US" dirty="0"/>
            <a:t>2012</a:t>
          </a:r>
        </a:p>
      </dgm:t>
    </dgm:pt>
    <dgm:pt modelId="{7C340691-872A-42EE-977C-5B833001E6A0}" type="parTrans" cxnId="{950692EB-01A7-4BA3-A03C-6D1E2A5F26EE}">
      <dgm:prSet/>
      <dgm:spPr/>
      <dgm:t>
        <a:bodyPr/>
        <a:lstStyle/>
        <a:p>
          <a:pPr algn="l"/>
          <a:endParaRPr lang="en-US"/>
        </a:p>
      </dgm:t>
    </dgm:pt>
    <dgm:pt modelId="{C11CD3A4-ED92-4609-A589-8DA6272582F8}" type="sibTrans" cxnId="{950692EB-01A7-4BA3-A03C-6D1E2A5F26EE}">
      <dgm:prSet/>
      <dgm:spPr/>
      <dgm:t>
        <a:bodyPr/>
        <a:lstStyle/>
        <a:p>
          <a:endParaRPr lang="en-US"/>
        </a:p>
      </dgm:t>
    </dgm:pt>
    <dgm:pt modelId="{CFC6C321-565B-4736-9600-0849B35804F7}">
      <dgm:prSet/>
      <dgm:spPr/>
      <dgm:t>
        <a:bodyPr/>
        <a:lstStyle/>
        <a:p>
          <a:r>
            <a:rPr lang="en-US" dirty="0"/>
            <a:t>SpaceX</a:t>
          </a:r>
        </a:p>
      </dgm:t>
    </dgm:pt>
    <dgm:pt modelId="{E16317D1-6F50-4823-97B7-A2996F0FE94D}" type="parTrans" cxnId="{1CBB0F56-2A16-469E-B30F-2E05729C9C4B}">
      <dgm:prSet/>
      <dgm:spPr/>
      <dgm:t>
        <a:bodyPr/>
        <a:lstStyle/>
        <a:p>
          <a:pPr algn="l"/>
          <a:endParaRPr lang="en-US"/>
        </a:p>
      </dgm:t>
    </dgm:pt>
    <dgm:pt modelId="{E552DB50-1B67-4762-89F9-7D3490111E2B}" type="sibTrans" cxnId="{1CBB0F56-2A16-469E-B30F-2E05729C9C4B}">
      <dgm:prSet/>
      <dgm:spPr/>
      <dgm:t>
        <a:bodyPr/>
        <a:lstStyle/>
        <a:p>
          <a:endParaRPr lang="en-US"/>
        </a:p>
      </dgm:t>
    </dgm:pt>
    <dgm:pt modelId="{501DC69F-43F9-4B1E-BE22-6D9FA0AFC528}">
      <dgm:prSet/>
      <dgm:spPr/>
      <dgm:t>
        <a:bodyPr/>
        <a:lstStyle/>
        <a:p>
          <a:r>
            <a:rPr lang="en-US" dirty="0"/>
            <a:t>2017</a:t>
          </a:r>
        </a:p>
      </dgm:t>
    </dgm:pt>
    <dgm:pt modelId="{D662275D-EF71-4EF0-8C53-5B09830A2AA4}" type="parTrans" cxnId="{A1DD0BFE-1A98-40AA-BB60-9659ADA72CA3}">
      <dgm:prSet/>
      <dgm:spPr/>
      <dgm:t>
        <a:bodyPr/>
        <a:lstStyle/>
        <a:p>
          <a:pPr algn="l"/>
          <a:endParaRPr lang="en-US"/>
        </a:p>
      </dgm:t>
    </dgm:pt>
    <dgm:pt modelId="{05A1C2F3-0854-4F17-AD49-F6E4F5029DC1}" type="sibTrans" cxnId="{A1DD0BFE-1A98-40AA-BB60-9659ADA72CA3}">
      <dgm:prSet/>
      <dgm:spPr/>
      <dgm:t>
        <a:bodyPr/>
        <a:lstStyle/>
        <a:p>
          <a:endParaRPr lang="en-US"/>
        </a:p>
      </dgm:t>
    </dgm:pt>
    <dgm:pt modelId="{44097D21-977F-4452-AE35-C129A16A3F89}">
      <dgm:prSet/>
      <dgm:spPr/>
      <dgm:t>
        <a:bodyPr/>
        <a:lstStyle/>
        <a:p>
          <a:r>
            <a:rPr lang="en-US" dirty="0"/>
            <a:t>Reddit</a:t>
          </a:r>
        </a:p>
      </dgm:t>
    </dgm:pt>
    <dgm:pt modelId="{5FFA1078-907B-401E-8F53-8B5E1527C8B3}" type="parTrans" cxnId="{F88F4232-77DC-40B9-BB0F-3421FBFA38E2}">
      <dgm:prSet/>
      <dgm:spPr/>
      <dgm:t>
        <a:bodyPr/>
        <a:lstStyle/>
        <a:p>
          <a:pPr algn="l"/>
          <a:endParaRPr lang="en-US"/>
        </a:p>
      </dgm:t>
    </dgm:pt>
    <dgm:pt modelId="{EB2757D3-D785-439B-8033-3912AFC7CDAA}" type="sibTrans" cxnId="{F88F4232-77DC-40B9-BB0F-3421FBFA38E2}">
      <dgm:prSet/>
      <dgm:spPr/>
      <dgm:t>
        <a:bodyPr/>
        <a:lstStyle/>
        <a:p>
          <a:endParaRPr lang="en-US"/>
        </a:p>
      </dgm:t>
    </dgm:pt>
    <dgm:pt modelId="{AE7358A2-3D9A-4A4C-BBED-5424660EAD51}">
      <dgm:prSet/>
      <dgm:spPr/>
      <dgm:t>
        <a:bodyPr/>
        <a:lstStyle/>
        <a:p>
          <a:r>
            <a:rPr lang="en-US" dirty="0"/>
            <a:t>2022</a:t>
          </a:r>
        </a:p>
      </dgm:t>
    </dgm:pt>
    <dgm:pt modelId="{8A0C3D83-7482-48F5-9A7B-7BCCFFA89D39}" type="parTrans" cxnId="{AB4C7C27-9298-4339-A781-9A16BCBB27E7}">
      <dgm:prSet/>
      <dgm:spPr/>
      <dgm:t>
        <a:bodyPr/>
        <a:lstStyle/>
        <a:p>
          <a:pPr algn="l"/>
          <a:endParaRPr lang="en-US"/>
        </a:p>
      </dgm:t>
    </dgm:pt>
    <dgm:pt modelId="{BCA8377F-58EC-40FD-8F05-DF4E529335AA}" type="sibTrans" cxnId="{AB4C7C27-9298-4339-A781-9A16BCBB27E7}">
      <dgm:prSet/>
      <dgm:spPr/>
      <dgm:t>
        <a:bodyPr/>
        <a:lstStyle/>
        <a:p>
          <a:endParaRPr lang="en-US"/>
        </a:p>
      </dgm:t>
    </dgm:pt>
    <dgm:pt modelId="{D8FCE50B-8057-456A-B2A9-965F28038B25}">
      <dgm:prSet/>
      <dgm:spPr/>
      <dgm:t>
        <a:bodyPr/>
        <a:lstStyle/>
        <a:p>
          <a:r>
            <a:rPr lang="en-US" dirty="0" err="1"/>
            <a:t>Invoca</a:t>
          </a:r>
          <a:endParaRPr lang="en-US" dirty="0"/>
        </a:p>
      </dgm:t>
    </dgm:pt>
    <dgm:pt modelId="{D5DFEBC1-CD5A-4769-8915-305975D67145}" type="parTrans" cxnId="{D3D5DDFE-3C40-4FB4-A2D6-AF320BE8808D}">
      <dgm:prSet/>
      <dgm:spPr/>
      <dgm:t>
        <a:bodyPr/>
        <a:lstStyle/>
        <a:p>
          <a:pPr algn="l"/>
          <a:endParaRPr lang="en-US"/>
        </a:p>
      </dgm:t>
    </dgm:pt>
    <dgm:pt modelId="{338B3E43-3652-4902-AE82-69646DE76CA7}" type="sibTrans" cxnId="{D3D5DDFE-3C40-4FB4-A2D6-AF320BE8808D}">
      <dgm:prSet/>
      <dgm:spPr/>
      <dgm:t>
        <a:bodyPr/>
        <a:lstStyle/>
        <a:p>
          <a:endParaRPr lang="en-US"/>
        </a:p>
      </dgm:t>
    </dgm:pt>
    <dgm:pt modelId="{EBEA9F54-7364-45F9-829B-BF1EB38AEB12}" type="pres">
      <dgm:prSet presAssocID="{A86DFA04-31EF-49B6-AFAE-2287858E0303}" presName="Name0" presStyleCnt="0">
        <dgm:presLayoutVars>
          <dgm:chMax/>
          <dgm:chPref/>
          <dgm:animLvl val="lvl"/>
        </dgm:presLayoutVars>
      </dgm:prSet>
      <dgm:spPr/>
    </dgm:pt>
    <dgm:pt modelId="{E5ACC412-2FBD-44C2-9121-B3EB973E5C66}" type="pres">
      <dgm:prSet presAssocID="{9B50AE85-DEA1-41F3-9C2C-24A18069C473}" presName="composite1" presStyleCnt="0"/>
      <dgm:spPr/>
    </dgm:pt>
    <dgm:pt modelId="{DF71F57E-D542-4163-95B1-92B1B114497F}" type="pres">
      <dgm:prSet presAssocID="{9B50AE85-DEA1-41F3-9C2C-24A18069C473}" presName="parent1" presStyleLbl="alignNode1" presStyleIdx="0" presStyleCnt="4">
        <dgm:presLayoutVars>
          <dgm:chMax val="1"/>
          <dgm:chPref val="1"/>
          <dgm:bulletEnabled val="1"/>
        </dgm:presLayoutVars>
      </dgm:prSet>
      <dgm:spPr/>
    </dgm:pt>
    <dgm:pt modelId="{C0317DA2-D763-4621-9680-990E0F78E293}" type="pres">
      <dgm:prSet presAssocID="{9B50AE85-DEA1-41F3-9C2C-24A18069C473}" presName="Childtext1" presStyleLbl="revTx" presStyleIdx="0" presStyleCnt="4">
        <dgm:presLayoutVars>
          <dgm:bulletEnabled val="1"/>
        </dgm:presLayoutVars>
      </dgm:prSet>
      <dgm:spPr/>
    </dgm:pt>
    <dgm:pt modelId="{6898D4C1-54F6-4DA4-9607-F444437C8E6E}" type="pres">
      <dgm:prSet presAssocID="{9B50AE85-DEA1-41F3-9C2C-24A18069C473}" presName="ConnectLine1" presStyleLbl="sibTrans1D1" presStyleIdx="0" presStyleCnt="4"/>
      <dgm:spPr>
        <a:noFill/>
        <a:ln w="12700" cap="flat" cmpd="sng" algn="ctr">
          <a:solidFill>
            <a:schemeClr val="accent1">
              <a:hueOff val="0"/>
              <a:satOff val="0"/>
              <a:lumOff val="0"/>
              <a:alphaOff val="0"/>
            </a:schemeClr>
          </a:solidFill>
          <a:prstDash val="dash"/>
        </a:ln>
        <a:effectLst/>
      </dgm:spPr>
    </dgm:pt>
    <dgm:pt modelId="{D73D486C-1D43-4208-9FD9-CC7C2550C1E8}" type="pres">
      <dgm:prSet presAssocID="{9B50AE85-DEA1-41F3-9C2C-24A18069C473}" presName="ConnectLineEnd1" presStyleLbl="lnNode1" presStyleIdx="0" presStyleCnt="4"/>
      <dgm:spPr/>
    </dgm:pt>
    <dgm:pt modelId="{4E7CBB81-AC5E-4EE7-85AC-B9C4581F507F}" type="pres">
      <dgm:prSet presAssocID="{9B50AE85-DEA1-41F3-9C2C-24A18069C473}" presName="EmptyPane1" presStyleCnt="0"/>
      <dgm:spPr/>
    </dgm:pt>
    <dgm:pt modelId="{CDBD900D-671A-4B7A-AEE1-255109BAB918}" type="pres">
      <dgm:prSet presAssocID="{12A4AEA8-BC1D-4ADD-8236-A533A455F22E}" presName="spaceBetweenRectangles1" presStyleCnt="0"/>
      <dgm:spPr/>
    </dgm:pt>
    <dgm:pt modelId="{53484DED-F74E-4B4E-9E8B-3F206A29DEDD}" type="pres">
      <dgm:prSet presAssocID="{B157653D-2397-47E3-94A8-8E8B13726408}" presName="composite1" presStyleCnt="0"/>
      <dgm:spPr/>
    </dgm:pt>
    <dgm:pt modelId="{C0D22B8F-54BF-4FAE-9F7C-B58FA74468D0}" type="pres">
      <dgm:prSet presAssocID="{B157653D-2397-47E3-94A8-8E8B13726408}" presName="parent1" presStyleLbl="alignNode1" presStyleIdx="1" presStyleCnt="4">
        <dgm:presLayoutVars>
          <dgm:chMax val="1"/>
          <dgm:chPref val="1"/>
          <dgm:bulletEnabled val="1"/>
        </dgm:presLayoutVars>
      </dgm:prSet>
      <dgm:spPr/>
    </dgm:pt>
    <dgm:pt modelId="{E1F35975-00CA-4B74-AB7C-CD8812C99AEF}" type="pres">
      <dgm:prSet presAssocID="{B157653D-2397-47E3-94A8-8E8B13726408}" presName="Childtext1" presStyleLbl="revTx" presStyleIdx="1" presStyleCnt="4">
        <dgm:presLayoutVars>
          <dgm:bulletEnabled val="1"/>
        </dgm:presLayoutVars>
      </dgm:prSet>
      <dgm:spPr/>
    </dgm:pt>
    <dgm:pt modelId="{152FB453-AA1C-4C6D-86AE-2A7A4BF73B8B}" type="pres">
      <dgm:prSet presAssocID="{B157653D-2397-47E3-94A8-8E8B13726408}" presName="ConnectLine1" presStyleLbl="sibTrans1D1" presStyleIdx="1" presStyleCnt="4"/>
      <dgm:spPr>
        <a:noFill/>
        <a:ln w="12700" cap="flat" cmpd="sng" algn="ctr">
          <a:solidFill>
            <a:schemeClr val="accent1">
              <a:hueOff val="0"/>
              <a:satOff val="0"/>
              <a:lumOff val="0"/>
              <a:alphaOff val="0"/>
            </a:schemeClr>
          </a:solidFill>
          <a:prstDash val="dash"/>
        </a:ln>
        <a:effectLst/>
      </dgm:spPr>
    </dgm:pt>
    <dgm:pt modelId="{BC9CEA29-8429-48CF-B30A-81626D4345E2}" type="pres">
      <dgm:prSet presAssocID="{B157653D-2397-47E3-94A8-8E8B13726408}" presName="ConnectLineEnd1" presStyleLbl="lnNode1" presStyleIdx="1" presStyleCnt="4"/>
      <dgm:spPr/>
    </dgm:pt>
    <dgm:pt modelId="{F432CF4A-CFEA-4E45-BD59-26AD14D60A5D}" type="pres">
      <dgm:prSet presAssocID="{B157653D-2397-47E3-94A8-8E8B13726408}" presName="EmptyPane1" presStyleCnt="0"/>
      <dgm:spPr/>
    </dgm:pt>
    <dgm:pt modelId="{54C24B14-3382-4169-9932-5867C1A9873B}" type="pres">
      <dgm:prSet presAssocID="{C11CD3A4-ED92-4609-A589-8DA6272582F8}" presName="spaceBetweenRectangles1" presStyleCnt="0"/>
      <dgm:spPr/>
    </dgm:pt>
    <dgm:pt modelId="{06FAD99D-5FF8-4EBB-A5FB-F041578F76D4}" type="pres">
      <dgm:prSet presAssocID="{501DC69F-43F9-4B1E-BE22-6D9FA0AFC528}" presName="composite1" presStyleCnt="0"/>
      <dgm:spPr/>
    </dgm:pt>
    <dgm:pt modelId="{70073129-181E-4CDA-8814-F1E5000C8C53}" type="pres">
      <dgm:prSet presAssocID="{501DC69F-43F9-4B1E-BE22-6D9FA0AFC528}" presName="parent1" presStyleLbl="alignNode1" presStyleIdx="2" presStyleCnt="4">
        <dgm:presLayoutVars>
          <dgm:chMax val="1"/>
          <dgm:chPref val="1"/>
          <dgm:bulletEnabled val="1"/>
        </dgm:presLayoutVars>
      </dgm:prSet>
      <dgm:spPr/>
    </dgm:pt>
    <dgm:pt modelId="{5A20FA73-3A21-4484-9105-C650E9C6EB1C}" type="pres">
      <dgm:prSet presAssocID="{501DC69F-43F9-4B1E-BE22-6D9FA0AFC528}" presName="Childtext1" presStyleLbl="revTx" presStyleIdx="2" presStyleCnt="4">
        <dgm:presLayoutVars>
          <dgm:bulletEnabled val="1"/>
        </dgm:presLayoutVars>
      </dgm:prSet>
      <dgm:spPr/>
    </dgm:pt>
    <dgm:pt modelId="{26F3F9B3-7461-4A61-97B5-AF1F062A6A31}" type="pres">
      <dgm:prSet presAssocID="{501DC69F-43F9-4B1E-BE22-6D9FA0AFC528}" presName="ConnectLine1" presStyleLbl="sibTrans1D1" presStyleIdx="2" presStyleCnt="4"/>
      <dgm:spPr>
        <a:noFill/>
        <a:ln w="12700" cap="flat" cmpd="sng" algn="ctr">
          <a:solidFill>
            <a:schemeClr val="accent1">
              <a:hueOff val="0"/>
              <a:satOff val="0"/>
              <a:lumOff val="0"/>
              <a:alphaOff val="0"/>
            </a:schemeClr>
          </a:solidFill>
          <a:prstDash val="dash"/>
        </a:ln>
        <a:effectLst/>
      </dgm:spPr>
    </dgm:pt>
    <dgm:pt modelId="{6AD3676B-B35C-4F1B-B891-E6A623B39C7E}" type="pres">
      <dgm:prSet presAssocID="{501DC69F-43F9-4B1E-BE22-6D9FA0AFC528}" presName="ConnectLineEnd1" presStyleLbl="lnNode1" presStyleIdx="2" presStyleCnt="4"/>
      <dgm:spPr/>
    </dgm:pt>
    <dgm:pt modelId="{11B4905D-2274-468C-AF2A-5EB9623228BD}" type="pres">
      <dgm:prSet presAssocID="{501DC69F-43F9-4B1E-BE22-6D9FA0AFC528}" presName="EmptyPane1" presStyleCnt="0"/>
      <dgm:spPr/>
    </dgm:pt>
    <dgm:pt modelId="{BA5551F3-BB68-446A-8242-9B50C869257A}" type="pres">
      <dgm:prSet presAssocID="{05A1C2F3-0854-4F17-AD49-F6E4F5029DC1}" presName="spaceBetweenRectangles1" presStyleCnt="0"/>
      <dgm:spPr/>
    </dgm:pt>
    <dgm:pt modelId="{7718219C-0C5B-4CAF-A510-792E6E5E41C1}" type="pres">
      <dgm:prSet presAssocID="{AE7358A2-3D9A-4A4C-BBED-5424660EAD51}" presName="composite1" presStyleCnt="0"/>
      <dgm:spPr/>
    </dgm:pt>
    <dgm:pt modelId="{FCD37457-9C59-4172-BCA9-F6DD3F8790D5}" type="pres">
      <dgm:prSet presAssocID="{AE7358A2-3D9A-4A4C-BBED-5424660EAD51}" presName="parent1" presStyleLbl="alignNode1" presStyleIdx="3" presStyleCnt="4">
        <dgm:presLayoutVars>
          <dgm:chMax val="1"/>
          <dgm:chPref val="1"/>
          <dgm:bulletEnabled val="1"/>
        </dgm:presLayoutVars>
      </dgm:prSet>
      <dgm:spPr/>
    </dgm:pt>
    <dgm:pt modelId="{FDB65D9B-1D75-443C-BEF8-109339A014F9}" type="pres">
      <dgm:prSet presAssocID="{AE7358A2-3D9A-4A4C-BBED-5424660EAD51}" presName="Childtext1" presStyleLbl="revTx" presStyleIdx="3" presStyleCnt="4">
        <dgm:presLayoutVars>
          <dgm:bulletEnabled val="1"/>
        </dgm:presLayoutVars>
      </dgm:prSet>
      <dgm:spPr/>
    </dgm:pt>
    <dgm:pt modelId="{CA5E20EB-82C1-48EB-94ED-CE7DA89B43C2}" type="pres">
      <dgm:prSet presAssocID="{AE7358A2-3D9A-4A4C-BBED-5424660EAD51}" presName="ConnectLine1" presStyleLbl="sibTrans1D1" presStyleIdx="3" presStyleCnt="4"/>
      <dgm:spPr>
        <a:noFill/>
        <a:ln w="12700" cap="flat" cmpd="sng" algn="ctr">
          <a:solidFill>
            <a:schemeClr val="accent1">
              <a:hueOff val="0"/>
              <a:satOff val="0"/>
              <a:lumOff val="0"/>
              <a:alphaOff val="0"/>
            </a:schemeClr>
          </a:solidFill>
          <a:prstDash val="dash"/>
        </a:ln>
        <a:effectLst/>
      </dgm:spPr>
    </dgm:pt>
    <dgm:pt modelId="{B2DE1D64-24D2-43CD-B852-43FDF8357ACE}" type="pres">
      <dgm:prSet presAssocID="{AE7358A2-3D9A-4A4C-BBED-5424660EAD51}" presName="ConnectLineEnd1" presStyleLbl="lnNode1" presStyleIdx="3" presStyleCnt="4"/>
      <dgm:spPr/>
    </dgm:pt>
    <dgm:pt modelId="{1683A45D-856A-48E0-985B-FE990DF390D0}" type="pres">
      <dgm:prSet presAssocID="{AE7358A2-3D9A-4A4C-BBED-5424660EAD51}" presName="EmptyPane1" presStyleCnt="0"/>
      <dgm:spPr/>
    </dgm:pt>
  </dgm:ptLst>
  <dgm:cxnLst>
    <dgm:cxn modelId="{E50EA410-61F4-443F-B045-5AC0708EA191}" srcId="{9B50AE85-DEA1-41F3-9C2C-24A18069C473}" destId="{82968BA3-DFCC-4B51-ABB1-F1F4791698B0}" srcOrd="0" destOrd="0" parTransId="{B474C1A9-9141-4567-8AA6-A8446206794E}" sibTransId="{8BC987EC-BEB5-4480-B241-99E630336DA8}"/>
    <dgm:cxn modelId="{AB4C7C27-9298-4339-A781-9A16BCBB27E7}" srcId="{A86DFA04-31EF-49B6-AFAE-2287858E0303}" destId="{AE7358A2-3D9A-4A4C-BBED-5424660EAD51}" srcOrd="3" destOrd="0" parTransId="{8A0C3D83-7482-48F5-9A7B-7BCCFFA89D39}" sibTransId="{BCA8377F-58EC-40FD-8F05-DF4E529335AA}"/>
    <dgm:cxn modelId="{CB11D42C-DB01-444C-B889-A695DBB86B77}" type="presOf" srcId="{AE7358A2-3D9A-4A4C-BBED-5424660EAD51}" destId="{FCD37457-9C59-4172-BCA9-F6DD3F8790D5}" srcOrd="0" destOrd="0" presId="urn:microsoft.com/office/officeart/2016/7/layout/RoundedRectangleTimeline"/>
    <dgm:cxn modelId="{AED1CC2F-C2A3-4A40-80FC-0F8E1651414C}" type="presOf" srcId="{A86DFA04-31EF-49B6-AFAE-2287858E0303}" destId="{EBEA9F54-7364-45F9-829B-BF1EB38AEB12}" srcOrd="0" destOrd="0" presId="urn:microsoft.com/office/officeart/2016/7/layout/RoundedRectangleTimeline"/>
    <dgm:cxn modelId="{F88F4232-77DC-40B9-BB0F-3421FBFA38E2}" srcId="{501DC69F-43F9-4B1E-BE22-6D9FA0AFC528}" destId="{44097D21-977F-4452-AE35-C129A16A3F89}" srcOrd="0" destOrd="0" parTransId="{5FFA1078-907B-401E-8F53-8B5E1527C8B3}" sibTransId="{EB2757D3-D785-439B-8033-3912AFC7CDAA}"/>
    <dgm:cxn modelId="{1CBB0F56-2A16-469E-B30F-2E05729C9C4B}" srcId="{B157653D-2397-47E3-94A8-8E8B13726408}" destId="{CFC6C321-565B-4736-9600-0849B35804F7}" srcOrd="0" destOrd="0" parTransId="{E16317D1-6F50-4823-97B7-A2996F0FE94D}" sibTransId="{E552DB50-1B67-4762-89F9-7D3490111E2B}"/>
    <dgm:cxn modelId="{F227B77C-62FB-4019-A698-57DF493565F1}" type="presOf" srcId="{44097D21-977F-4452-AE35-C129A16A3F89}" destId="{5A20FA73-3A21-4484-9105-C650E9C6EB1C}" srcOrd="0" destOrd="0" presId="urn:microsoft.com/office/officeart/2016/7/layout/RoundedRectangleTimeline"/>
    <dgm:cxn modelId="{0E1EDA7D-4EF8-4B4A-955C-D5280AB9540D}" type="presOf" srcId="{501DC69F-43F9-4B1E-BE22-6D9FA0AFC528}" destId="{70073129-181E-4CDA-8814-F1E5000C8C53}" srcOrd="0" destOrd="0" presId="urn:microsoft.com/office/officeart/2016/7/layout/RoundedRectangleTimeline"/>
    <dgm:cxn modelId="{D3EFE38B-1F00-41FD-8745-9CC7FE689B57}" type="presOf" srcId="{9B50AE85-DEA1-41F3-9C2C-24A18069C473}" destId="{DF71F57E-D542-4163-95B1-92B1B114497F}" srcOrd="0" destOrd="0" presId="urn:microsoft.com/office/officeart/2016/7/layout/RoundedRectangleTimeline"/>
    <dgm:cxn modelId="{20D8CE92-2D07-4A59-B821-9D12C4FCA392}" type="presOf" srcId="{B157653D-2397-47E3-94A8-8E8B13726408}" destId="{C0D22B8F-54BF-4FAE-9F7C-B58FA74468D0}" srcOrd="0" destOrd="0" presId="urn:microsoft.com/office/officeart/2016/7/layout/RoundedRectangleTimeline"/>
    <dgm:cxn modelId="{07B3E394-924A-4E99-AC7E-5E7641F79E97}" type="presOf" srcId="{CFC6C321-565B-4736-9600-0849B35804F7}" destId="{E1F35975-00CA-4B74-AB7C-CD8812C99AEF}" srcOrd="0" destOrd="0" presId="urn:microsoft.com/office/officeart/2016/7/layout/RoundedRectangleTimeline"/>
    <dgm:cxn modelId="{A4CE7A9B-B015-4E32-A86C-C3A08970D2FB}" srcId="{A86DFA04-31EF-49B6-AFAE-2287858E0303}" destId="{9B50AE85-DEA1-41F3-9C2C-24A18069C473}" srcOrd="0" destOrd="0" parTransId="{20A9B789-9B22-478C-970C-71496754809B}" sibTransId="{12A4AEA8-BC1D-4ADD-8236-A533A455F22E}"/>
    <dgm:cxn modelId="{5DBC27B7-7C55-4CB3-A369-73EC8627A58A}" type="presOf" srcId="{D8FCE50B-8057-456A-B2A9-965F28038B25}" destId="{FDB65D9B-1D75-443C-BEF8-109339A014F9}" srcOrd="0" destOrd="0" presId="urn:microsoft.com/office/officeart/2016/7/layout/RoundedRectangleTimeline"/>
    <dgm:cxn modelId="{950692EB-01A7-4BA3-A03C-6D1E2A5F26EE}" srcId="{A86DFA04-31EF-49B6-AFAE-2287858E0303}" destId="{B157653D-2397-47E3-94A8-8E8B13726408}" srcOrd="1" destOrd="0" parTransId="{7C340691-872A-42EE-977C-5B833001E6A0}" sibTransId="{C11CD3A4-ED92-4609-A589-8DA6272582F8}"/>
    <dgm:cxn modelId="{A1DD0BFE-1A98-40AA-BB60-9659ADA72CA3}" srcId="{A86DFA04-31EF-49B6-AFAE-2287858E0303}" destId="{501DC69F-43F9-4B1E-BE22-6D9FA0AFC528}" srcOrd="2" destOrd="0" parTransId="{D662275D-EF71-4EF0-8C53-5B09830A2AA4}" sibTransId="{05A1C2F3-0854-4F17-AD49-F6E4F5029DC1}"/>
    <dgm:cxn modelId="{D9D51CFE-E223-4A82-83D4-CCF2F6A69193}" type="presOf" srcId="{82968BA3-DFCC-4B51-ABB1-F1F4791698B0}" destId="{C0317DA2-D763-4621-9680-990E0F78E293}" srcOrd="0" destOrd="0" presId="urn:microsoft.com/office/officeart/2016/7/layout/RoundedRectangleTimeline"/>
    <dgm:cxn modelId="{D3D5DDFE-3C40-4FB4-A2D6-AF320BE8808D}" srcId="{AE7358A2-3D9A-4A4C-BBED-5424660EAD51}" destId="{D8FCE50B-8057-456A-B2A9-965F28038B25}" srcOrd="0" destOrd="0" parTransId="{D5DFEBC1-CD5A-4769-8915-305975D67145}" sibTransId="{338B3E43-3652-4902-AE82-69646DE76CA7}"/>
    <dgm:cxn modelId="{0B356D49-6E5B-4D1B-9DF3-8C8796EB99C0}" type="presParOf" srcId="{EBEA9F54-7364-45F9-829B-BF1EB38AEB12}" destId="{E5ACC412-2FBD-44C2-9121-B3EB973E5C66}" srcOrd="0" destOrd="0" presId="urn:microsoft.com/office/officeart/2016/7/layout/RoundedRectangleTimeline"/>
    <dgm:cxn modelId="{98BC8EED-0ABE-422F-B29A-3ED95FF46EFB}" type="presParOf" srcId="{E5ACC412-2FBD-44C2-9121-B3EB973E5C66}" destId="{DF71F57E-D542-4163-95B1-92B1B114497F}" srcOrd="0" destOrd="0" presId="urn:microsoft.com/office/officeart/2016/7/layout/RoundedRectangleTimeline"/>
    <dgm:cxn modelId="{3E6A0A2E-7FD7-4D2A-9BE8-7BD77F03C14F}" type="presParOf" srcId="{E5ACC412-2FBD-44C2-9121-B3EB973E5C66}" destId="{C0317DA2-D763-4621-9680-990E0F78E293}" srcOrd="1" destOrd="0" presId="urn:microsoft.com/office/officeart/2016/7/layout/RoundedRectangleTimeline"/>
    <dgm:cxn modelId="{0B3596E0-515C-452C-9014-28FFDCCDDC30}" type="presParOf" srcId="{E5ACC412-2FBD-44C2-9121-B3EB973E5C66}" destId="{6898D4C1-54F6-4DA4-9607-F444437C8E6E}" srcOrd="2" destOrd="0" presId="urn:microsoft.com/office/officeart/2016/7/layout/RoundedRectangleTimeline"/>
    <dgm:cxn modelId="{A9CDED32-40A9-4681-998E-34C3D4205E5A}" type="presParOf" srcId="{E5ACC412-2FBD-44C2-9121-B3EB973E5C66}" destId="{D73D486C-1D43-4208-9FD9-CC7C2550C1E8}" srcOrd="3" destOrd="0" presId="urn:microsoft.com/office/officeart/2016/7/layout/RoundedRectangleTimeline"/>
    <dgm:cxn modelId="{DD500D97-82E3-4291-AEFC-BB11144A370A}" type="presParOf" srcId="{E5ACC412-2FBD-44C2-9121-B3EB973E5C66}" destId="{4E7CBB81-AC5E-4EE7-85AC-B9C4581F507F}" srcOrd="4" destOrd="0" presId="urn:microsoft.com/office/officeart/2016/7/layout/RoundedRectangleTimeline"/>
    <dgm:cxn modelId="{98F4C3E3-20C5-4A44-BEE5-9E6A1994D4A9}" type="presParOf" srcId="{EBEA9F54-7364-45F9-829B-BF1EB38AEB12}" destId="{CDBD900D-671A-4B7A-AEE1-255109BAB918}" srcOrd="1" destOrd="0" presId="urn:microsoft.com/office/officeart/2016/7/layout/RoundedRectangleTimeline"/>
    <dgm:cxn modelId="{906CE25D-DEB5-4FF4-B3E7-B535A09C4800}" type="presParOf" srcId="{EBEA9F54-7364-45F9-829B-BF1EB38AEB12}" destId="{53484DED-F74E-4B4E-9E8B-3F206A29DEDD}" srcOrd="2" destOrd="0" presId="urn:microsoft.com/office/officeart/2016/7/layout/RoundedRectangleTimeline"/>
    <dgm:cxn modelId="{C121F15A-106A-4BA1-8EB3-21EE5F076F38}" type="presParOf" srcId="{53484DED-F74E-4B4E-9E8B-3F206A29DEDD}" destId="{C0D22B8F-54BF-4FAE-9F7C-B58FA74468D0}" srcOrd="0" destOrd="0" presId="urn:microsoft.com/office/officeart/2016/7/layout/RoundedRectangleTimeline"/>
    <dgm:cxn modelId="{FCB5CE0B-9A2C-4322-BFF2-92950AB09EDC}" type="presParOf" srcId="{53484DED-F74E-4B4E-9E8B-3F206A29DEDD}" destId="{E1F35975-00CA-4B74-AB7C-CD8812C99AEF}" srcOrd="1" destOrd="0" presId="urn:microsoft.com/office/officeart/2016/7/layout/RoundedRectangleTimeline"/>
    <dgm:cxn modelId="{8E1DD684-43F5-420F-BDC1-6AC747B39489}" type="presParOf" srcId="{53484DED-F74E-4B4E-9E8B-3F206A29DEDD}" destId="{152FB453-AA1C-4C6D-86AE-2A7A4BF73B8B}" srcOrd="2" destOrd="0" presId="urn:microsoft.com/office/officeart/2016/7/layout/RoundedRectangleTimeline"/>
    <dgm:cxn modelId="{1FE8405A-8A3D-49CC-8443-BD7EDEE12D2D}" type="presParOf" srcId="{53484DED-F74E-4B4E-9E8B-3F206A29DEDD}" destId="{BC9CEA29-8429-48CF-B30A-81626D4345E2}" srcOrd="3" destOrd="0" presId="urn:microsoft.com/office/officeart/2016/7/layout/RoundedRectangleTimeline"/>
    <dgm:cxn modelId="{61A8D5D7-F9FB-46B1-9FA0-B816AAA1D2DF}" type="presParOf" srcId="{53484DED-F74E-4B4E-9E8B-3F206A29DEDD}" destId="{F432CF4A-CFEA-4E45-BD59-26AD14D60A5D}" srcOrd="4" destOrd="0" presId="urn:microsoft.com/office/officeart/2016/7/layout/RoundedRectangleTimeline"/>
    <dgm:cxn modelId="{D5ECEB2B-0737-441C-8D3C-9681F5E73DC1}" type="presParOf" srcId="{EBEA9F54-7364-45F9-829B-BF1EB38AEB12}" destId="{54C24B14-3382-4169-9932-5867C1A9873B}" srcOrd="3" destOrd="0" presId="urn:microsoft.com/office/officeart/2016/7/layout/RoundedRectangleTimeline"/>
    <dgm:cxn modelId="{CF6F7C5C-0411-483A-A51D-C5061F50E19E}" type="presParOf" srcId="{EBEA9F54-7364-45F9-829B-BF1EB38AEB12}" destId="{06FAD99D-5FF8-4EBB-A5FB-F041578F76D4}" srcOrd="4" destOrd="0" presId="urn:microsoft.com/office/officeart/2016/7/layout/RoundedRectangleTimeline"/>
    <dgm:cxn modelId="{6DE8BD68-D816-4BB5-B98A-4916CB4E16C2}" type="presParOf" srcId="{06FAD99D-5FF8-4EBB-A5FB-F041578F76D4}" destId="{70073129-181E-4CDA-8814-F1E5000C8C53}" srcOrd="0" destOrd="0" presId="urn:microsoft.com/office/officeart/2016/7/layout/RoundedRectangleTimeline"/>
    <dgm:cxn modelId="{FC7F0BC7-3290-407D-96E2-0249574595BF}" type="presParOf" srcId="{06FAD99D-5FF8-4EBB-A5FB-F041578F76D4}" destId="{5A20FA73-3A21-4484-9105-C650E9C6EB1C}" srcOrd="1" destOrd="0" presId="urn:microsoft.com/office/officeart/2016/7/layout/RoundedRectangleTimeline"/>
    <dgm:cxn modelId="{9EFF1E54-9709-46E0-8DD5-6979BDD49FC7}" type="presParOf" srcId="{06FAD99D-5FF8-4EBB-A5FB-F041578F76D4}" destId="{26F3F9B3-7461-4A61-97B5-AF1F062A6A31}" srcOrd="2" destOrd="0" presId="urn:microsoft.com/office/officeart/2016/7/layout/RoundedRectangleTimeline"/>
    <dgm:cxn modelId="{418CB3FB-CBCA-4137-A09E-CDF1B736ED1D}" type="presParOf" srcId="{06FAD99D-5FF8-4EBB-A5FB-F041578F76D4}" destId="{6AD3676B-B35C-4F1B-B891-E6A623B39C7E}" srcOrd="3" destOrd="0" presId="urn:microsoft.com/office/officeart/2016/7/layout/RoundedRectangleTimeline"/>
    <dgm:cxn modelId="{0F49EE4B-8FEC-4562-A000-799C3B79D0E9}" type="presParOf" srcId="{06FAD99D-5FF8-4EBB-A5FB-F041578F76D4}" destId="{11B4905D-2274-468C-AF2A-5EB9623228BD}" srcOrd="4" destOrd="0" presId="urn:microsoft.com/office/officeart/2016/7/layout/RoundedRectangleTimeline"/>
    <dgm:cxn modelId="{967039AD-4C84-4678-8B8C-2DA21E4046F6}" type="presParOf" srcId="{EBEA9F54-7364-45F9-829B-BF1EB38AEB12}" destId="{BA5551F3-BB68-446A-8242-9B50C869257A}" srcOrd="5" destOrd="0" presId="urn:microsoft.com/office/officeart/2016/7/layout/RoundedRectangleTimeline"/>
    <dgm:cxn modelId="{4259DB30-9CB9-446A-BEBB-F0D0DC2CF7CA}" type="presParOf" srcId="{EBEA9F54-7364-45F9-829B-BF1EB38AEB12}" destId="{7718219C-0C5B-4CAF-A510-792E6E5E41C1}" srcOrd="6" destOrd="0" presId="urn:microsoft.com/office/officeart/2016/7/layout/RoundedRectangleTimeline"/>
    <dgm:cxn modelId="{A0642DD3-4108-4308-ADA5-3CB1376143A9}" type="presParOf" srcId="{7718219C-0C5B-4CAF-A510-792E6E5E41C1}" destId="{FCD37457-9C59-4172-BCA9-F6DD3F8790D5}" srcOrd="0" destOrd="0" presId="urn:microsoft.com/office/officeart/2016/7/layout/RoundedRectangleTimeline"/>
    <dgm:cxn modelId="{1858F90E-D062-4353-990F-7C78AD26B79D}" type="presParOf" srcId="{7718219C-0C5B-4CAF-A510-792E6E5E41C1}" destId="{FDB65D9B-1D75-443C-BEF8-109339A014F9}" srcOrd="1" destOrd="0" presId="urn:microsoft.com/office/officeart/2016/7/layout/RoundedRectangleTimeline"/>
    <dgm:cxn modelId="{B78592F3-E2E2-4E70-8D4E-C472E028C230}" type="presParOf" srcId="{7718219C-0C5B-4CAF-A510-792E6E5E41C1}" destId="{CA5E20EB-82C1-48EB-94ED-CE7DA89B43C2}" srcOrd="2" destOrd="0" presId="urn:microsoft.com/office/officeart/2016/7/layout/RoundedRectangleTimeline"/>
    <dgm:cxn modelId="{3E477D7B-DB26-495D-B262-9494341F0913}" type="presParOf" srcId="{7718219C-0C5B-4CAF-A510-792E6E5E41C1}" destId="{B2DE1D64-24D2-43CD-B852-43FDF8357ACE}" srcOrd="3" destOrd="0" presId="urn:microsoft.com/office/officeart/2016/7/layout/RoundedRectangleTimeline"/>
    <dgm:cxn modelId="{F411EEC1-EA16-47BA-8DFC-4896B731C2F6}" type="presParOf" srcId="{7718219C-0C5B-4CAF-A510-792E6E5E41C1}" destId="{1683A45D-856A-48E0-985B-FE990DF390D0}" srcOrd="4" destOrd="0" presId="urn:microsoft.com/office/officeart/2016/7/layout/RoundedRectangleTimeline"/>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33FA5A9-D969-4260-B468-6A2C3CE5A61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AAFD9B77-3E62-410D-B8DB-DBE94EF80800}">
      <dgm:prSet phldrT="[Text]"/>
      <dgm:spPr/>
      <dgm:t>
        <a:bodyPr/>
        <a:lstStyle/>
        <a:p>
          <a:r>
            <a:rPr lang="en-IN" dirty="0"/>
            <a:t>Entrepreneurs</a:t>
          </a:r>
        </a:p>
      </dgm:t>
    </dgm:pt>
    <dgm:pt modelId="{83EC7E6D-4566-4164-B08E-CCE9FC70A982}" type="parTrans" cxnId="{961096C1-DAF7-440B-81EA-5073F116CDF7}">
      <dgm:prSet/>
      <dgm:spPr/>
      <dgm:t>
        <a:bodyPr/>
        <a:lstStyle/>
        <a:p>
          <a:endParaRPr lang="en-IN"/>
        </a:p>
      </dgm:t>
    </dgm:pt>
    <dgm:pt modelId="{E35EE9C9-9B5C-46C7-8726-DF087B28A4E0}" type="sibTrans" cxnId="{961096C1-DAF7-440B-81EA-5073F116CDF7}">
      <dgm:prSet/>
      <dgm:spPr/>
      <dgm:t>
        <a:bodyPr/>
        <a:lstStyle/>
        <a:p>
          <a:endParaRPr lang="en-IN"/>
        </a:p>
      </dgm:t>
    </dgm:pt>
    <dgm:pt modelId="{C9F7BA73-26A9-4BEB-8AF3-FD7977745C1E}">
      <dgm:prSet phldrT="[Text]"/>
      <dgm:spPr/>
      <dgm:t>
        <a:bodyPr/>
        <a:lstStyle/>
        <a:p>
          <a:pPr>
            <a:buFont typeface="Arial" panose="020B0604020202020204" pitchFamily="34" charset="0"/>
            <a:buNone/>
          </a:pPr>
          <a:r>
            <a:rPr lang="en-IN" dirty="0"/>
            <a:t>Establishing and starting your journey in the leading economies of World gives you the edge over others as developed countries give access to best talent, great working environment, knowledge, and funding opportunities.</a:t>
          </a:r>
        </a:p>
      </dgm:t>
    </dgm:pt>
    <dgm:pt modelId="{F196ACB0-01A0-4213-9912-84A942788397}" type="parTrans" cxnId="{A812DB24-F393-4E25-A02C-75485007FCB0}">
      <dgm:prSet/>
      <dgm:spPr/>
      <dgm:t>
        <a:bodyPr/>
        <a:lstStyle/>
        <a:p>
          <a:endParaRPr lang="en-IN"/>
        </a:p>
      </dgm:t>
    </dgm:pt>
    <dgm:pt modelId="{74EBF56C-6031-46C6-BC71-83E82862E4C4}" type="sibTrans" cxnId="{A812DB24-F393-4E25-A02C-75485007FCB0}">
      <dgm:prSet/>
      <dgm:spPr/>
      <dgm:t>
        <a:bodyPr/>
        <a:lstStyle/>
        <a:p>
          <a:endParaRPr lang="en-IN"/>
        </a:p>
      </dgm:t>
    </dgm:pt>
    <dgm:pt modelId="{375D1B6E-0266-457E-A1F5-15CD228822D3}">
      <dgm:prSet phldrT="[Text]"/>
      <dgm:spPr/>
      <dgm:t>
        <a:bodyPr/>
        <a:lstStyle/>
        <a:p>
          <a:r>
            <a:rPr lang="en-IN"/>
            <a:t>Investors</a:t>
          </a:r>
          <a:endParaRPr lang="en-IN" dirty="0"/>
        </a:p>
      </dgm:t>
    </dgm:pt>
    <dgm:pt modelId="{F5035D65-2ABD-4B2B-BC62-CB6F2C830949}" type="parTrans" cxnId="{CB5CFF7E-44C4-43C4-9DB8-E2F2ACB9B712}">
      <dgm:prSet/>
      <dgm:spPr/>
      <dgm:t>
        <a:bodyPr/>
        <a:lstStyle/>
        <a:p>
          <a:endParaRPr lang="en-IN"/>
        </a:p>
      </dgm:t>
    </dgm:pt>
    <dgm:pt modelId="{C9F2964B-DB0F-4A46-8711-281DE4434873}" type="sibTrans" cxnId="{CB5CFF7E-44C4-43C4-9DB8-E2F2ACB9B712}">
      <dgm:prSet/>
      <dgm:spPr/>
      <dgm:t>
        <a:bodyPr/>
        <a:lstStyle/>
        <a:p>
          <a:endParaRPr lang="en-IN"/>
        </a:p>
      </dgm:t>
    </dgm:pt>
    <dgm:pt modelId="{A5CEA3C9-89A4-478A-8630-09E66329C363}">
      <dgm:prSet phldrT="[Text]"/>
      <dgm:spPr/>
      <dgm:t>
        <a:bodyPr/>
        <a:lstStyle/>
        <a:p>
          <a:pPr>
            <a:buNone/>
          </a:pPr>
          <a:r>
            <a:rPr lang="en-IN" dirty="0"/>
            <a:t>Investing in the recent demand based industry’s startup can be a profitable business as in recent times, most Unicorns are from the industry of technology and finance</a:t>
          </a:r>
        </a:p>
      </dgm:t>
    </dgm:pt>
    <dgm:pt modelId="{4B30C3EE-ADC6-4434-97EE-68D857C6AF8E}" type="sibTrans" cxnId="{C5E6382B-C846-45DA-BD46-070F07C82250}">
      <dgm:prSet/>
      <dgm:spPr/>
      <dgm:t>
        <a:bodyPr/>
        <a:lstStyle/>
        <a:p>
          <a:endParaRPr lang="en-IN"/>
        </a:p>
      </dgm:t>
    </dgm:pt>
    <dgm:pt modelId="{D59F37DF-39FE-4FB2-BBBC-1DB026B599DD}" type="parTrans" cxnId="{C5E6382B-C846-45DA-BD46-070F07C82250}">
      <dgm:prSet/>
      <dgm:spPr/>
      <dgm:t>
        <a:bodyPr/>
        <a:lstStyle/>
        <a:p>
          <a:endParaRPr lang="en-IN"/>
        </a:p>
      </dgm:t>
    </dgm:pt>
    <dgm:pt modelId="{BD5D26FA-BE7A-44C1-A7D0-DDD32C75AA24}" type="pres">
      <dgm:prSet presAssocID="{C33FA5A9-D969-4260-B468-6A2C3CE5A612}" presName="linear" presStyleCnt="0">
        <dgm:presLayoutVars>
          <dgm:animLvl val="lvl"/>
          <dgm:resizeHandles val="exact"/>
        </dgm:presLayoutVars>
      </dgm:prSet>
      <dgm:spPr/>
    </dgm:pt>
    <dgm:pt modelId="{AA68C9C5-4D39-49DE-AB7B-FCAFDEFA79F2}" type="pres">
      <dgm:prSet presAssocID="{AAFD9B77-3E62-410D-B8DB-DBE94EF80800}" presName="parentText" presStyleLbl="node1" presStyleIdx="0" presStyleCnt="2" custScaleY="71077" custLinFactNeighborX="-170" custLinFactNeighborY="2689">
        <dgm:presLayoutVars>
          <dgm:chMax val="0"/>
          <dgm:bulletEnabled val="1"/>
        </dgm:presLayoutVars>
      </dgm:prSet>
      <dgm:spPr/>
    </dgm:pt>
    <dgm:pt modelId="{65E7CB8C-46AB-42D0-B34C-414FFB0D6B1D}" type="pres">
      <dgm:prSet presAssocID="{AAFD9B77-3E62-410D-B8DB-DBE94EF80800}" presName="childText" presStyleLbl="revTx" presStyleIdx="0" presStyleCnt="2" custLinFactNeighborY="23294">
        <dgm:presLayoutVars>
          <dgm:bulletEnabled val="1"/>
        </dgm:presLayoutVars>
      </dgm:prSet>
      <dgm:spPr/>
    </dgm:pt>
    <dgm:pt modelId="{1476B566-FE2C-4DD6-822B-7AC4F8C141B9}" type="pres">
      <dgm:prSet presAssocID="{375D1B6E-0266-457E-A1F5-15CD228822D3}" presName="parentText" presStyleLbl="node1" presStyleIdx="1" presStyleCnt="2" custScaleY="74591" custLinFactNeighborY="-32617">
        <dgm:presLayoutVars>
          <dgm:chMax val="0"/>
          <dgm:bulletEnabled val="1"/>
        </dgm:presLayoutVars>
      </dgm:prSet>
      <dgm:spPr/>
    </dgm:pt>
    <dgm:pt modelId="{E0012913-38E3-4E00-8CC2-9139B8356215}" type="pres">
      <dgm:prSet presAssocID="{375D1B6E-0266-457E-A1F5-15CD228822D3}" presName="childText" presStyleLbl="revTx" presStyleIdx="1" presStyleCnt="2" custLinFactNeighborY="-21757">
        <dgm:presLayoutVars>
          <dgm:bulletEnabled val="1"/>
        </dgm:presLayoutVars>
      </dgm:prSet>
      <dgm:spPr/>
    </dgm:pt>
  </dgm:ptLst>
  <dgm:cxnLst>
    <dgm:cxn modelId="{A812DB24-F393-4E25-A02C-75485007FCB0}" srcId="{AAFD9B77-3E62-410D-B8DB-DBE94EF80800}" destId="{C9F7BA73-26A9-4BEB-8AF3-FD7977745C1E}" srcOrd="0" destOrd="0" parTransId="{F196ACB0-01A0-4213-9912-84A942788397}" sibTransId="{74EBF56C-6031-46C6-BC71-83E82862E4C4}"/>
    <dgm:cxn modelId="{C5E6382B-C846-45DA-BD46-070F07C82250}" srcId="{375D1B6E-0266-457E-A1F5-15CD228822D3}" destId="{A5CEA3C9-89A4-478A-8630-09E66329C363}" srcOrd="0" destOrd="0" parTransId="{D59F37DF-39FE-4FB2-BBBC-1DB026B599DD}" sibTransId="{4B30C3EE-ADC6-4434-97EE-68D857C6AF8E}"/>
    <dgm:cxn modelId="{D3E17A2B-7E05-466B-A87E-8EA9A4C4BE50}" type="presOf" srcId="{AAFD9B77-3E62-410D-B8DB-DBE94EF80800}" destId="{AA68C9C5-4D39-49DE-AB7B-FCAFDEFA79F2}" srcOrd="0" destOrd="0" presId="urn:microsoft.com/office/officeart/2005/8/layout/vList2"/>
    <dgm:cxn modelId="{DD66BB3E-C690-4F61-9CF4-6984314DDAA4}" type="presOf" srcId="{C33FA5A9-D969-4260-B468-6A2C3CE5A612}" destId="{BD5D26FA-BE7A-44C1-A7D0-DDD32C75AA24}" srcOrd="0" destOrd="0" presId="urn:microsoft.com/office/officeart/2005/8/layout/vList2"/>
    <dgm:cxn modelId="{AA1B2A6C-9D4F-4E29-884D-5C48D2046533}" type="presOf" srcId="{375D1B6E-0266-457E-A1F5-15CD228822D3}" destId="{1476B566-FE2C-4DD6-822B-7AC4F8C141B9}" srcOrd="0" destOrd="0" presId="urn:microsoft.com/office/officeart/2005/8/layout/vList2"/>
    <dgm:cxn modelId="{4134E855-6027-4351-9678-0349C3700ED0}" type="presOf" srcId="{A5CEA3C9-89A4-478A-8630-09E66329C363}" destId="{E0012913-38E3-4E00-8CC2-9139B8356215}" srcOrd="0" destOrd="0" presId="urn:microsoft.com/office/officeart/2005/8/layout/vList2"/>
    <dgm:cxn modelId="{CB5CFF7E-44C4-43C4-9DB8-E2F2ACB9B712}" srcId="{C33FA5A9-D969-4260-B468-6A2C3CE5A612}" destId="{375D1B6E-0266-457E-A1F5-15CD228822D3}" srcOrd="1" destOrd="0" parTransId="{F5035D65-2ABD-4B2B-BC62-CB6F2C830949}" sibTransId="{C9F2964B-DB0F-4A46-8711-281DE4434873}"/>
    <dgm:cxn modelId="{961096C1-DAF7-440B-81EA-5073F116CDF7}" srcId="{C33FA5A9-D969-4260-B468-6A2C3CE5A612}" destId="{AAFD9B77-3E62-410D-B8DB-DBE94EF80800}" srcOrd="0" destOrd="0" parTransId="{83EC7E6D-4566-4164-B08E-CCE9FC70A982}" sibTransId="{E35EE9C9-9B5C-46C7-8726-DF087B28A4E0}"/>
    <dgm:cxn modelId="{235F3BF8-906D-45B0-93B3-46FAAF7F1113}" type="presOf" srcId="{C9F7BA73-26A9-4BEB-8AF3-FD7977745C1E}" destId="{65E7CB8C-46AB-42D0-B34C-414FFB0D6B1D}" srcOrd="0" destOrd="0" presId="urn:microsoft.com/office/officeart/2005/8/layout/vList2"/>
    <dgm:cxn modelId="{9A84E5E0-8F1C-4BDA-8423-BD452EE71619}" type="presParOf" srcId="{BD5D26FA-BE7A-44C1-A7D0-DDD32C75AA24}" destId="{AA68C9C5-4D39-49DE-AB7B-FCAFDEFA79F2}" srcOrd="0" destOrd="0" presId="urn:microsoft.com/office/officeart/2005/8/layout/vList2"/>
    <dgm:cxn modelId="{B9FF0A3A-B2A9-48FC-8B75-478F2DC2B806}" type="presParOf" srcId="{BD5D26FA-BE7A-44C1-A7D0-DDD32C75AA24}" destId="{65E7CB8C-46AB-42D0-B34C-414FFB0D6B1D}" srcOrd="1" destOrd="0" presId="urn:microsoft.com/office/officeart/2005/8/layout/vList2"/>
    <dgm:cxn modelId="{DCD4A8CE-BF39-48BB-968F-B1AE56527CDB}" type="presParOf" srcId="{BD5D26FA-BE7A-44C1-A7D0-DDD32C75AA24}" destId="{1476B566-FE2C-4DD6-822B-7AC4F8C141B9}" srcOrd="2" destOrd="0" presId="urn:microsoft.com/office/officeart/2005/8/layout/vList2"/>
    <dgm:cxn modelId="{4D50D022-590E-4BD7-AE39-FF011225251A}" type="presParOf" srcId="{BD5D26FA-BE7A-44C1-A7D0-DDD32C75AA24}" destId="{E0012913-38E3-4E00-8CC2-9139B8356215}"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23AE4F-0B34-4903-AE29-62B0E7C64BEE}">
      <dsp:nvSpPr>
        <dsp:cNvPr id="0" name=""/>
        <dsp:cNvSpPr/>
      </dsp:nvSpPr>
      <dsp:spPr>
        <a:xfrm rot="5400000">
          <a:off x="2496916" y="385801"/>
          <a:ext cx="1639903" cy="1426715"/>
        </a:xfrm>
        <a:prstGeom prst="hexagon">
          <a:avLst>
            <a:gd name="adj" fmla="val 25000"/>
            <a:gd name="vf" fmla="val 11547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1" kern="1200" dirty="0"/>
            <a:t>Year</a:t>
          </a:r>
        </a:p>
      </dsp:txBody>
      <dsp:txXfrm rot="-5400000">
        <a:off x="2825840" y="534758"/>
        <a:ext cx="982055" cy="1128801"/>
      </dsp:txXfrm>
    </dsp:sp>
    <dsp:sp modelId="{F2A95ADD-8174-42CB-B889-1A92051D76C2}">
      <dsp:nvSpPr>
        <dsp:cNvPr id="0" name=""/>
        <dsp:cNvSpPr/>
      </dsp:nvSpPr>
      <dsp:spPr>
        <a:xfrm>
          <a:off x="4073519" y="607188"/>
          <a:ext cx="1830131" cy="983941"/>
        </a:xfrm>
        <a:prstGeom prst="rect">
          <a:avLst/>
        </a:prstGeom>
        <a:noFill/>
        <a:ln>
          <a:noFill/>
        </a:ln>
        <a:effectLst/>
      </dsp:spPr>
      <dsp:style>
        <a:lnRef idx="0">
          <a:scrgbClr r="0" g="0" b="0"/>
        </a:lnRef>
        <a:fillRef idx="0">
          <a:scrgbClr r="0" g="0" b="0"/>
        </a:fillRef>
        <a:effectRef idx="0">
          <a:scrgbClr r="0" g="0" b="0"/>
        </a:effectRef>
        <a:fontRef idx="minor"/>
      </dsp:style>
    </dsp:sp>
    <dsp:sp modelId="{5E919A71-0D36-4C7E-AD27-4DA01E6FC729}">
      <dsp:nvSpPr>
        <dsp:cNvPr id="0" name=""/>
        <dsp:cNvSpPr/>
      </dsp:nvSpPr>
      <dsp:spPr>
        <a:xfrm rot="5400000">
          <a:off x="956063" y="385801"/>
          <a:ext cx="1639903" cy="1426715"/>
        </a:xfrm>
        <a:prstGeom prst="hexagon">
          <a:avLst>
            <a:gd name="adj" fmla="val 25000"/>
            <a:gd name="vf" fmla="val 11547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1284987" y="534758"/>
        <a:ext cx="982055" cy="1128801"/>
      </dsp:txXfrm>
    </dsp:sp>
    <dsp:sp modelId="{043805CF-E563-46F8-89D3-E332F23D6055}">
      <dsp:nvSpPr>
        <dsp:cNvPr id="0" name=""/>
        <dsp:cNvSpPr/>
      </dsp:nvSpPr>
      <dsp:spPr>
        <a:xfrm rot="5400000">
          <a:off x="1723538" y="1777750"/>
          <a:ext cx="1639903" cy="1426715"/>
        </a:xfrm>
        <a:prstGeom prst="hexagon">
          <a:avLst>
            <a:gd name="adj" fmla="val 25000"/>
            <a:gd name="vf" fmla="val 11547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1" kern="1200" dirty="0"/>
            <a:t>Country</a:t>
          </a:r>
        </a:p>
      </dsp:txBody>
      <dsp:txXfrm rot="-5400000">
        <a:off x="2052462" y="1926707"/>
        <a:ext cx="982055" cy="1128801"/>
      </dsp:txXfrm>
    </dsp:sp>
    <dsp:sp modelId="{498BEBC7-993A-4208-903E-200BB0A6C00C}">
      <dsp:nvSpPr>
        <dsp:cNvPr id="0" name=""/>
        <dsp:cNvSpPr/>
      </dsp:nvSpPr>
      <dsp:spPr>
        <a:xfrm>
          <a:off x="0" y="1999137"/>
          <a:ext cx="1771095" cy="983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r" defTabSz="844550">
            <a:lnSpc>
              <a:spcPct val="90000"/>
            </a:lnSpc>
            <a:spcBef>
              <a:spcPct val="0"/>
            </a:spcBef>
            <a:spcAft>
              <a:spcPct val="35000"/>
            </a:spcAft>
            <a:buNone/>
          </a:pPr>
          <a:endParaRPr lang="en-IN" sz="1900" kern="1200" dirty="0"/>
        </a:p>
      </dsp:txBody>
      <dsp:txXfrm>
        <a:off x="0" y="1999137"/>
        <a:ext cx="1771095" cy="983941"/>
      </dsp:txXfrm>
    </dsp:sp>
    <dsp:sp modelId="{4388DE27-AC58-43BC-A136-0992DDA3FEC7}">
      <dsp:nvSpPr>
        <dsp:cNvPr id="0" name=""/>
        <dsp:cNvSpPr/>
      </dsp:nvSpPr>
      <dsp:spPr>
        <a:xfrm rot="5400000">
          <a:off x="3264391" y="1777750"/>
          <a:ext cx="1639903" cy="1426715"/>
        </a:xfrm>
        <a:prstGeom prst="hexagon">
          <a:avLst>
            <a:gd name="adj" fmla="val 25000"/>
            <a:gd name="vf" fmla="val 11547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3593315" y="1926707"/>
        <a:ext cx="982055" cy="1128801"/>
      </dsp:txXfrm>
    </dsp:sp>
    <dsp:sp modelId="{C526A89C-BFB9-48E8-87F5-A6CF1060621F}">
      <dsp:nvSpPr>
        <dsp:cNvPr id="0" name=""/>
        <dsp:cNvSpPr/>
      </dsp:nvSpPr>
      <dsp:spPr>
        <a:xfrm rot="5400000">
          <a:off x="2496916" y="3169700"/>
          <a:ext cx="1639903" cy="1426715"/>
        </a:xfrm>
        <a:prstGeom prst="hexagon">
          <a:avLst>
            <a:gd name="adj" fmla="val 25000"/>
            <a:gd name="vf" fmla="val 11547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b="1" kern="1200" dirty="0"/>
            <a:t>Industry</a:t>
          </a:r>
        </a:p>
      </dsp:txBody>
      <dsp:txXfrm rot="-5400000">
        <a:off x="2825840" y="3318657"/>
        <a:ext cx="982055" cy="1128801"/>
      </dsp:txXfrm>
    </dsp:sp>
    <dsp:sp modelId="{7A61FA6A-FDC9-4C31-830C-2FCD8ABEC6B7}">
      <dsp:nvSpPr>
        <dsp:cNvPr id="0" name=""/>
        <dsp:cNvSpPr/>
      </dsp:nvSpPr>
      <dsp:spPr>
        <a:xfrm>
          <a:off x="4073519" y="3391087"/>
          <a:ext cx="1830131" cy="983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dirty="0"/>
            <a:t> </a:t>
          </a:r>
        </a:p>
      </dsp:txBody>
      <dsp:txXfrm>
        <a:off x="4073519" y="3391087"/>
        <a:ext cx="1830131" cy="983941"/>
      </dsp:txXfrm>
    </dsp:sp>
    <dsp:sp modelId="{8AC4EC2F-1825-4437-B0AC-9C1D3632B254}">
      <dsp:nvSpPr>
        <dsp:cNvPr id="0" name=""/>
        <dsp:cNvSpPr/>
      </dsp:nvSpPr>
      <dsp:spPr>
        <a:xfrm rot="5400000">
          <a:off x="978591" y="3166699"/>
          <a:ext cx="1639903" cy="1426715"/>
        </a:xfrm>
        <a:prstGeom prst="hexagon">
          <a:avLst>
            <a:gd name="adj" fmla="val 25000"/>
            <a:gd name="vf" fmla="val 11547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1307515" y="3315656"/>
        <a:ext cx="982055" cy="1128801"/>
      </dsp:txXfrm>
    </dsp:sp>
    <dsp:sp modelId="{198BF170-B064-4475-AC13-8C5E9E815AEC}">
      <dsp:nvSpPr>
        <dsp:cNvPr id="0" name=""/>
        <dsp:cNvSpPr/>
      </dsp:nvSpPr>
      <dsp:spPr>
        <a:xfrm rot="5400000">
          <a:off x="1723538" y="4561650"/>
          <a:ext cx="1639903" cy="1426715"/>
        </a:xfrm>
        <a:prstGeom prst="hexagon">
          <a:avLst>
            <a:gd name="adj" fmla="val 25000"/>
            <a:gd name="vf" fmla="val 11547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1" kern="1200" dirty="0">
              <a:solidFill>
                <a:schemeClr val="bg1"/>
              </a:solidFill>
            </a:rPr>
            <a:t>Investor</a:t>
          </a:r>
        </a:p>
      </dsp:txBody>
      <dsp:txXfrm rot="-5400000">
        <a:off x="2052462" y="4710607"/>
        <a:ext cx="982055" cy="1128801"/>
      </dsp:txXfrm>
    </dsp:sp>
    <dsp:sp modelId="{22E627D3-4E94-489D-9211-E686FEE6F744}">
      <dsp:nvSpPr>
        <dsp:cNvPr id="0" name=""/>
        <dsp:cNvSpPr/>
      </dsp:nvSpPr>
      <dsp:spPr>
        <a:xfrm>
          <a:off x="0" y="4783037"/>
          <a:ext cx="1771095" cy="983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r" defTabSz="844550">
            <a:lnSpc>
              <a:spcPct val="90000"/>
            </a:lnSpc>
            <a:spcBef>
              <a:spcPct val="0"/>
            </a:spcBef>
            <a:spcAft>
              <a:spcPct val="35000"/>
            </a:spcAft>
            <a:buNone/>
          </a:pPr>
          <a:r>
            <a:rPr lang="en-IN" sz="1900" kern="1200" dirty="0"/>
            <a:t> </a:t>
          </a:r>
        </a:p>
      </dsp:txBody>
      <dsp:txXfrm>
        <a:off x="0" y="4783037"/>
        <a:ext cx="1771095" cy="983941"/>
      </dsp:txXfrm>
    </dsp:sp>
    <dsp:sp modelId="{16D9C6E8-B696-44DC-8C2C-B582B750408F}">
      <dsp:nvSpPr>
        <dsp:cNvPr id="0" name=""/>
        <dsp:cNvSpPr/>
      </dsp:nvSpPr>
      <dsp:spPr>
        <a:xfrm rot="5400000">
          <a:off x="3264391" y="4561650"/>
          <a:ext cx="1639903" cy="1426715"/>
        </a:xfrm>
        <a:prstGeom prst="hexagon">
          <a:avLst>
            <a:gd name="adj" fmla="val 25000"/>
            <a:gd name="vf" fmla="val 11547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3593315" y="4710607"/>
        <a:ext cx="982055" cy="11288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71F57E-D542-4163-95B1-92B1B114497F}">
      <dsp:nvSpPr>
        <dsp:cNvPr id="0" name=""/>
        <dsp:cNvSpPr/>
      </dsp:nvSpPr>
      <dsp:spPr>
        <a:xfrm rot="16200000">
          <a:off x="1226238" y="604365"/>
          <a:ext cx="284843" cy="1639700"/>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2007</a:t>
          </a:r>
        </a:p>
      </dsp:txBody>
      <dsp:txXfrm rot="5400000">
        <a:off x="562715" y="1295699"/>
        <a:ext cx="1625795" cy="257033"/>
      </dsp:txXfrm>
    </dsp:sp>
    <dsp:sp modelId="{C0317DA2-D763-4621-9680-990E0F78E293}">
      <dsp:nvSpPr>
        <dsp:cNvPr id="0" name=""/>
        <dsp:cNvSpPr/>
      </dsp:nvSpPr>
      <dsp:spPr>
        <a:xfrm>
          <a:off x="2243" y="0"/>
          <a:ext cx="2732833" cy="996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err="1"/>
            <a:t>Veepee</a:t>
          </a:r>
          <a:endParaRPr lang="en-US" sz="1100" kern="1200" dirty="0"/>
        </a:p>
      </dsp:txBody>
      <dsp:txXfrm>
        <a:off x="2243" y="0"/>
        <a:ext cx="2732833" cy="996951"/>
      </dsp:txXfrm>
    </dsp:sp>
    <dsp:sp modelId="{6898D4C1-54F6-4DA4-9607-F444437C8E6E}">
      <dsp:nvSpPr>
        <dsp:cNvPr id="0" name=""/>
        <dsp:cNvSpPr/>
      </dsp:nvSpPr>
      <dsp:spPr>
        <a:xfrm>
          <a:off x="1368659" y="1053919"/>
          <a:ext cx="0" cy="227874"/>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73D486C-1D43-4208-9FD9-CC7C2550C1E8}">
      <dsp:nvSpPr>
        <dsp:cNvPr id="0" name=""/>
        <dsp:cNvSpPr/>
      </dsp:nvSpPr>
      <dsp:spPr>
        <a:xfrm>
          <a:off x="1340175" y="996951"/>
          <a:ext cx="56968" cy="56968"/>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D22B8F-54BF-4FAE-9F7C-B58FA74468D0}">
      <dsp:nvSpPr>
        <dsp:cNvPr id="0" name=""/>
        <dsp:cNvSpPr/>
      </dsp:nvSpPr>
      <dsp:spPr>
        <a:xfrm>
          <a:off x="2188509" y="1281794"/>
          <a:ext cx="1639700" cy="284843"/>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2012</a:t>
          </a:r>
        </a:p>
      </dsp:txBody>
      <dsp:txXfrm>
        <a:off x="2188509" y="1281794"/>
        <a:ext cx="1639700" cy="284843"/>
      </dsp:txXfrm>
    </dsp:sp>
    <dsp:sp modelId="{E1F35975-00CA-4B74-AB7C-CD8812C99AEF}">
      <dsp:nvSpPr>
        <dsp:cNvPr id="0" name=""/>
        <dsp:cNvSpPr/>
      </dsp:nvSpPr>
      <dsp:spPr>
        <a:xfrm>
          <a:off x="1641943" y="1851480"/>
          <a:ext cx="2732833" cy="996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SpaceX</a:t>
          </a:r>
        </a:p>
      </dsp:txBody>
      <dsp:txXfrm>
        <a:off x="1641943" y="1851480"/>
        <a:ext cx="2732833" cy="996951"/>
      </dsp:txXfrm>
    </dsp:sp>
    <dsp:sp modelId="{152FB453-AA1C-4C6D-86AE-2A7A4BF73B8B}">
      <dsp:nvSpPr>
        <dsp:cNvPr id="0" name=""/>
        <dsp:cNvSpPr/>
      </dsp:nvSpPr>
      <dsp:spPr>
        <a:xfrm>
          <a:off x="3008359" y="1566637"/>
          <a:ext cx="0" cy="227874"/>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C9CEA29-8429-48CF-B30A-81626D4345E2}">
      <dsp:nvSpPr>
        <dsp:cNvPr id="0" name=""/>
        <dsp:cNvSpPr/>
      </dsp:nvSpPr>
      <dsp:spPr>
        <a:xfrm>
          <a:off x="2979875" y="1794512"/>
          <a:ext cx="56968" cy="56968"/>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073129-181E-4CDA-8814-F1E5000C8C53}">
      <dsp:nvSpPr>
        <dsp:cNvPr id="0" name=""/>
        <dsp:cNvSpPr/>
      </dsp:nvSpPr>
      <dsp:spPr>
        <a:xfrm>
          <a:off x="3828209" y="1281794"/>
          <a:ext cx="1639700" cy="284843"/>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2017</a:t>
          </a:r>
        </a:p>
      </dsp:txBody>
      <dsp:txXfrm>
        <a:off x="3828209" y="1281794"/>
        <a:ext cx="1639700" cy="284843"/>
      </dsp:txXfrm>
    </dsp:sp>
    <dsp:sp modelId="{5A20FA73-3A21-4484-9105-C650E9C6EB1C}">
      <dsp:nvSpPr>
        <dsp:cNvPr id="0" name=""/>
        <dsp:cNvSpPr/>
      </dsp:nvSpPr>
      <dsp:spPr>
        <a:xfrm>
          <a:off x="3281643" y="0"/>
          <a:ext cx="2732833" cy="996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Reddit</a:t>
          </a:r>
        </a:p>
      </dsp:txBody>
      <dsp:txXfrm>
        <a:off x="3281643" y="0"/>
        <a:ext cx="2732833" cy="996951"/>
      </dsp:txXfrm>
    </dsp:sp>
    <dsp:sp modelId="{26F3F9B3-7461-4A61-97B5-AF1F062A6A31}">
      <dsp:nvSpPr>
        <dsp:cNvPr id="0" name=""/>
        <dsp:cNvSpPr/>
      </dsp:nvSpPr>
      <dsp:spPr>
        <a:xfrm>
          <a:off x="4648060" y="1053919"/>
          <a:ext cx="0" cy="227874"/>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AD3676B-B35C-4F1B-B891-E6A623B39C7E}">
      <dsp:nvSpPr>
        <dsp:cNvPr id="0" name=""/>
        <dsp:cNvSpPr/>
      </dsp:nvSpPr>
      <dsp:spPr>
        <a:xfrm>
          <a:off x="4619575" y="996951"/>
          <a:ext cx="56968" cy="56968"/>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D37457-9C59-4172-BCA9-F6DD3F8790D5}">
      <dsp:nvSpPr>
        <dsp:cNvPr id="0" name=""/>
        <dsp:cNvSpPr/>
      </dsp:nvSpPr>
      <dsp:spPr>
        <a:xfrm rot="5400000">
          <a:off x="6145338" y="604365"/>
          <a:ext cx="284843" cy="1639700"/>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2022</a:t>
          </a:r>
        </a:p>
      </dsp:txBody>
      <dsp:txXfrm rot="-5400000">
        <a:off x="5467910" y="1295699"/>
        <a:ext cx="1625795" cy="257033"/>
      </dsp:txXfrm>
    </dsp:sp>
    <dsp:sp modelId="{FDB65D9B-1D75-443C-BEF8-109339A014F9}">
      <dsp:nvSpPr>
        <dsp:cNvPr id="0" name=""/>
        <dsp:cNvSpPr/>
      </dsp:nvSpPr>
      <dsp:spPr>
        <a:xfrm>
          <a:off x="4921343" y="1851480"/>
          <a:ext cx="2732833" cy="996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err="1"/>
            <a:t>Invoca</a:t>
          </a:r>
          <a:endParaRPr lang="en-US" sz="1100" kern="1200" dirty="0"/>
        </a:p>
      </dsp:txBody>
      <dsp:txXfrm>
        <a:off x="4921343" y="1851480"/>
        <a:ext cx="2732833" cy="996951"/>
      </dsp:txXfrm>
    </dsp:sp>
    <dsp:sp modelId="{CA5E20EB-82C1-48EB-94ED-CE7DA89B43C2}">
      <dsp:nvSpPr>
        <dsp:cNvPr id="0" name=""/>
        <dsp:cNvSpPr/>
      </dsp:nvSpPr>
      <dsp:spPr>
        <a:xfrm>
          <a:off x="6287760" y="1566637"/>
          <a:ext cx="0" cy="227874"/>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2DE1D64-24D2-43CD-B852-43FDF8357ACE}">
      <dsp:nvSpPr>
        <dsp:cNvPr id="0" name=""/>
        <dsp:cNvSpPr/>
      </dsp:nvSpPr>
      <dsp:spPr>
        <a:xfrm>
          <a:off x="6259275" y="1794512"/>
          <a:ext cx="56968" cy="56968"/>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68C9C5-4D39-49DE-AB7B-FCAFDEFA79F2}">
      <dsp:nvSpPr>
        <dsp:cNvPr id="0" name=""/>
        <dsp:cNvSpPr/>
      </dsp:nvSpPr>
      <dsp:spPr>
        <a:xfrm>
          <a:off x="0" y="72359"/>
          <a:ext cx="10455676" cy="56756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Entrepreneurs</a:t>
          </a:r>
        </a:p>
      </dsp:txBody>
      <dsp:txXfrm>
        <a:off x="27706" y="100065"/>
        <a:ext cx="10400264" cy="512155"/>
      </dsp:txXfrm>
    </dsp:sp>
    <dsp:sp modelId="{65E7CB8C-46AB-42D0-B34C-414FFB0D6B1D}">
      <dsp:nvSpPr>
        <dsp:cNvPr id="0" name=""/>
        <dsp:cNvSpPr/>
      </dsp:nvSpPr>
      <dsp:spPr>
        <a:xfrm>
          <a:off x="0" y="785023"/>
          <a:ext cx="10455676" cy="15214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1968" tIns="30480" rIns="170688" bIns="30480" numCol="1" spcCol="1270" anchor="t" anchorCtr="0">
          <a:noAutofit/>
        </a:bodyPr>
        <a:lstStyle/>
        <a:p>
          <a:pPr marL="171450" lvl="1" indent="-171450" algn="l" defTabSz="844550">
            <a:lnSpc>
              <a:spcPct val="90000"/>
            </a:lnSpc>
            <a:spcBef>
              <a:spcPct val="0"/>
            </a:spcBef>
            <a:spcAft>
              <a:spcPct val="20000"/>
            </a:spcAft>
            <a:buFont typeface="Arial" panose="020B0604020202020204" pitchFamily="34" charset="0"/>
            <a:buNone/>
          </a:pPr>
          <a:r>
            <a:rPr lang="en-IN" sz="1900" kern="1200" dirty="0"/>
            <a:t>Establishing and starting your journey in the leading economies of World gives you the edge over others as developed countries give access to best talent, great working environment, knowledge, and funding opportunities.</a:t>
          </a:r>
        </a:p>
      </dsp:txBody>
      <dsp:txXfrm>
        <a:off x="0" y="785023"/>
        <a:ext cx="10455676" cy="1521449"/>
      </dsp:txXfrm>
    </dsp:sp>
    <dsp:sp modelId="{1476B566-FE2C-4DD6-822B-7AC4F8C141B9}">
      <dsp:nvSpPr>
        <dsp:cNvPr id="0" name=""/>
        <dsp:cNvSpPr/>
      </dsp:nvSpPr>
      <dsp:spPr>
        <a:xfrm>
          <a:off x="0" y="1748276"/>
          <a:ext cx="10455676" cy="59562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t>Investors</a:t>
          </a:r>
          <a:endParaRPr lang="en-IN" sz="2400" kern="1200" dirty="0"/>
        </a:p>
      </dsp:txBody>
      <dsp:txXfrm>
        <a:off x="29076" y="1777352"/>
        <a:ext cx="10397524" cy="537475"/>
      </dsp:txXfrm>
    </dsp:sp>
    <dsp:sp modelId="{E0012913-38E3-4E00-8CC2-9139B8356215}">
      <dsp:nvSpPr>
        <dsp:cNvPr id="0" name=""/>
        <dsp:cNvSpPr/>
      </dsp:nvSpPr>
      <dsp:spPr>
        <a:xfrm>
          <a:off x="0" y="2542357"/>
          <a:ext cx="10455676" cy="1141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1968" tIns="30480" rIns="170688" bIns="30480" numCol="1" spcCol="1270" anchor="t" anchorCtr="0">
          <a:noAutofit/>
        </a:bodyPr>
        <a:lstStyle/>
        <a:p>
          <a:pPr marL="171450" lvl="1" indent="-171450" algn="l" defTabSz="844550">
            <a:lnSpc>
              <a:spcPct val="90000"/>
            </a:lnSpc>
            <a:spcBef>
              <a:spcPct val="0"/>
            </a:spcBef>
            <a:spcAft>
              <a:spcPct val="20000"/>
            </a:spcAft>
            <a:buNone/>
          </a:pPr>
          <a:r>
            <a:rPr lang="en-IN" sz="1900" kern="1200" dirty="0"/>
            <a:t>Investing in the recent demand based industry’s startup can be a profitable business as in recent times, most Unicorns are from the industry of technology and finance</a:t>
          </a:r>
        </a:p>
      </dsp:txBody>
      <dsp:txXfrm>
        <a:off x="0" y="2542357"/>
        <a:ext cx="10455676" cy="1141087"/>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5/14/2023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5/14/2023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5/14/2023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5/14/2023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5/14/2023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5/14/2023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5/14/2023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5/14/2023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5/14/2023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5/14/2023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svg"/><Relationship Id="rId3" Type="http://schemas.openxmlformats.org/officeDocument/2006/relationships/image" Target="../media/image12.png"/><Relationship Id="rId7" Type="http://schemas.openxmlformats.org/officeDocument/2006/relationships/image" Target="../media/image16.svg"/><Relationship Id="rId12"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6.svg"/><Relationship Id="rId5" Type="http://schemas.openxmlformats.org/officeDocument/2006/relationships/image" Target="../media/image14.svg"/><Relationship Id="rId10" Type="http://schemas.openxmlformats.org/officeDocument/2006/relationships/image" Target="../media/image5.png"/><Relationship Id="rId4" Type="http://schemas.openxmlformats.org/officeDocument/2006/relationships/image" Target="../media/image13.png"/><Relationship Id="rId9" Type="http://schemas.openxmlformats.org/officeDocument/2006/relationships/image" Target="../media/image4.svg"/></Relationships>
</file>

<file path=ppt/slides/_rels/slide7.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4.svg"/><Relationship Id="rId7" Type="http://schemas.openxmlformats.org/officeDocument/2006/relationships/diagramColors" Target="../diagrams/colors3.xml"/><Relationship Id="rId12"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diagramQuickStyle" Target="../diagrams/quickStyle3.xml"/><Relationship Id="rId11" Type="http://schemas.openxmlformats.org/officeDocument/2006/relationships/image" Target="../media/image7.png"/><Relationship Id="rId5" Type="http://schemas.openxmlformats.org/officeDocument/2006/relationships/diagramLayout" Target="../diagrams/layout3.xml"/><Relationship Id="rId10" Type="http://schemas.openxmlformats.org/officeDocument/2006/relationships/image" Target="../media/image6.svg"/><Relationship Id="rId4" Type="http://schemas.openxmlformats.org/officeDocument/2006/relationships/diagramData" Target="../diagrams/data3.xml"/><Relationship Id="rId9"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en-US" dirty="0"/>
              <a:t>Unicorn Startup’s Analysis</a:t>
            </a:r>
            <a:endParaRPr lang="en-US" sz="8000" dirty="0"/>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a:bodyPr>
          <a:lstStyle/>
          <a:p>
            <a:r>
              <a:rPr lang="en-US" dirty="0">
                <a:solidFill>
                  <a:schemeClr val="tx1">
                    <a:lumMod val="85000"/>
                    <a:lumOff val="15000"/>
                  </a:schemeClr>
                </a:solidFill>
              </a:rPr>
              <a:t>Naman Goyal</a:t>
            </a:r>
            <a:endParaRPr lang="en-US" sz="2400" dirty="0">
              <a:solidFill>
                <a:schemeClr val="tx1">
                  <a:lumMod val="85000"/>
                  <a:lumOff val="15000"/>
                </a:schemeClr>
              </a:solidFill>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pic>
        <p:nvPicPr>
          <p:cNvPr id="8" name="Picture 7">
            <a:extLst>
              <a:ext uri="{FF2B5EF4-FFF2-40B4-BE49-F238E27FC236}">
                <a16:creationId xmlns:a16="http://schemas.microsoft.com/office/drawing/2014/main" id="{E0A24192-8967-DC9C-FFB9-B4ADDD582FE9}"/>
              </a:ext>
            </a:extLst>
          </p:cNvPr>
          <p:cNvPicPr>
            <a:picLocks noChangeAspect="1"/>
          </p:cNvPicPr>
          <p:nvPr/>
        </p:nvPicPr>
        <p:blipFill>
          <a:blip r:embed="rId4"/>
          <a:stretch>
            <a:fillRect/>
          </a:stretch>
        </p:blipFill>
        <p:spPr>
          <a:xfrm>
            <a:off x="5922655" y="0"/>
            <a:ext cx="6269346" cy="6858000"/>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021D6A-A01A-274D-AEBC-EB9FD8A4CAF7}"/>
              </a:ext>
            </a:extLst>
          </p:cNvPr>
          <p:cNvSpPr txBox="1"/>
          <p:nvPr/>
        </p:nvSpPr>
        <p:spPr>
          <a:xfrm>
            <a:off x="1642369" y="421429"/>
            <a:ext cx="3701987" cy="830997"/>
          </a:xfrm>
          <a:prstGeom prst="rect">
            <a:avLst/>
          </a:prstGeom>
          <a:noFill/>
        </p:spPr>
        <p:txBody>
          <a:bodyPr wrap="square" rtlCol="0">
            <a:spAutoFit/>
          </a:bodyPr>
          <a:lstStyle/>
          <a:p>
            <a:r>
              <a:rPr lang="en-IN" sz="4800" b="1" dirty="0"/>
              <a:t>Introduction</a:t>
            </a:r>
          </a:p>
        </p:txBody>
      </p:sp>
      <p:sp>
        <p:nvSpPr>
          <p:cNvPr id="4" name="TextBox 3">
            <a:extLst>
              <a:ext uri="{FF2B5EF4-FFF2-40B4-BE49-F238E27FC236}">
                <a16:creationId xmlns:a16="http://schemas.microsoft.com/office/drawing/2014/main" id="{6175357B-CCA6-9489-4A3D-136775CFDC56}"/>
              </a:ext>
            </a:extLst>
          </p:cNvPr>
          <p:cNvSpPr txBox="1"/>
          <p:nvPr/>
        </p:nvSpPr>
        <p:spPr>
          <a:xfrm>
            <a:off x="406890" y="1447734"/>
            <a:ext cx="6202531" cy="3416320"/>
          </a:xfrm>
          <a:prstGeom prst="rect">
            <a:avLst/>
          </a:prstGeom>
          <a:noFill/>
        </p:spPr>
        <p:txBody>
          <a:bodyPr wrap="square" rtlCol="0">
            <a:spAutoFit/>
          </a:bodyPr>
          <a:lstStyle/>
          <a:p>
            <a:r>
              <a:rPr lang="en-IN" dirty="0"/>
              <a:t> </a:t>
            </a:r>
            <a:r>
              <a:rPr lang="en-US" b="0" i="0" dirty="0">
                <a:effectLst/>
                <a:latin typeface="Söhne"/>
              </a:rPr>
              <a:t>The Unicorn Startups Dataset is a comprehensive and dynamic collection of information that showcases the fascinating realm of unicorn startups.</a:t>
            </a:r>
          </a:p>
          <a:p>
            <a:r>
              <a:rPr lang="en-US" b="0" i="0" dirty="0">
                <a:effectLst/>
                <a:latin typeface="Söhne"/>
              </a:rPr>
              <a:t>The Unicorn Startups Dataset provides an opportunity to gain a deeper understanding of the entrepreneurial ecosystem and its evolution.</a:t>
            </a:r>
          </a:p>
          <a:p>
            <a:endParaRPr lang="en-US" dirty="0">
              <a:latin typeface="Söhne"/>
            </a:endParaRPr>
          </a:p>
          <a:p>
            <a:r>
              <a:rPr lang="en-US" b="0" i="0" dirty="0">
                <a:effectLst/>
                <a:latin typeface="Söhne"/>
              </a:rPr>
              <a:t>Data is reliable as it is taken from Kaggle.</a:t>
            </a:r>
          </a:p>
          <a:p>
            <a:endParaRPr lang="en-US" b="0" i="0" dirty="0">
              <a:effectLst/>
              <a:latin typeface="Söhne"/>
            </a:endParaRPr>
          </a:p>
          <a:p>
            <a:r>
              <a:rPr lang="en-US" b="1" dirty="0">
                <a:latin typeface="Söhne"/>
              </a:rPr>
              <a:t>Number of Unicorns: </a:t>
            </a:r>
            <a:r>
              <a:rPr lang="en-US" dirty="0">
                <a:latin typeface="Söhne"/>
              </a:rPr>
              <a:t>1186</a:t>
            </a:r>
          </a:p>
          <a:p>
            <a:r>
              <a:rPr lang="en-US" b="1" dirty="0">
                <a:latin typeface="Söhne"/>
              </a:rPr>
              <a:t>Number of Industries: </a:t>
            </a:r>
            <a:r>
              <a:rPr lang="en-US" dirty="0">
                <a:latin typeface="Söhne"/>
              </a:rPr>
              <a:t>16</a:t>
            </a:r>
          </a:p>
          <a:p>
            <a:r>
              <a:rPr lang="en-US" b="1" dirty="0">
                <a:latin typeface="Söhne"/>
              </a:rPr>
              <a:t>Data Range:</a:t>
            </a:r>
          </a:p>
        </p:txBody>
      </p:sp>
      <p:graphicFrame>
        <p:nvGraphicFramePr>
          <p:cNvPr id="5" name="Diagram 4">
            <a:extLst>
              <a:ext uri="{FF2B5EF4-FFF2-40B4-BE49-F238E27FC236}">
                <a16:creationId xmlns:a16="http://schemas.microsoft.com/office/drawing/2014/main" id="{96E58832-3118-CE3C-5646-CBBCBE83FC3B}"/>
              </a:ext>
            </a:extLst>
          </p:cNvPr>
          <p:cNvGraphicFramePr/>
          <p:nvPr>
            <p:extLst>
              <p:ext uri="{D42A27DB-BD31-4B8C-83A1-F6EECF244321}">
                <p14:modId xmlns:p14="http://schemas.microsoft.com/office/powerpoint/2010/main" val="4184391724"/>
              </p:ext>
            </p:extLst>
          </p:nvPr>
        </p:nvGraphicFramePr>
        <p:xfrm>
          <a:off x="6288349" y="0"/>
          <a:ext cx="5903651" cy="63741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183986F2-D6BF-D827-D8D7-BE83D43F5194}"/>
              </a:ext>
            </a:extLst>
          </p:cNvPr>
          <p:cNvSpPr txBox="1"/>
          <p:nvPr/>
        </p:nvSpPr>
        <p:spPr>
          <a:xfrm>
            <a:off x="7541579" y="881870"/>
            <a:ext cx="1065320" cy="353943"/>
          </a:xfrm>
          <a:prstGeom prst="rect">
            <a:avLst/>
          </a:prstGeom>
          <a:noFill/>
        </p:spPr>
        <p:txBody>
          <a:bodyPr wrap="square" rtlCol="0">
            <a:spAutoFit/>
          </a:bodyPr>
          <a:lstStyle/>
          <a:p>
            <a:r>
              <a:rPr lang="en-IN" sz="1700" b="1" dirty="0">
                <a:solidFill>
                  <a:schemeClr val="bg1"/>
                </a:solidFill>
              </a:rPr>
              <a:t>Company</a:t>
            </a:r>
          </a:p>
        </p:txBody>
      </p:sp>
      <p:sp>
        <p:nvSpPr>
          <p:cNvPr id="7" name="TextBox 6">
            <a:extLst>
              <a:ext uri="{FF2B5EF4-FFF2-40B4-BE49-F238E27FC236}">
                <a16:creationId xmlns:a16="http://schemas.microsoft.com/office/drawing/2014/main" id="{483C9DFC-4606-7F9E-2F34-1CD08A67C036}"/>
              </a:ext>
            </a:extLst>
          </p:cNvPr>
          <p:cNvSpPr txBox="1"/>
          <p:nvPr/>
        </p:nvSpPr>
        <p:spPr>
          <a:xfrm>
            <a:off x="9880847" y="2308194"/>
            <a:ext cx="1051728" cy="353943"/>
          </a:xfrm>
          <a:prstGeom prst="rect">
            <a:avLst/>
          </a:prstGeom>
          <a:noFill/>
        </p:spPr>
        <p:txBody>
          <a:bodyPr wrap="square" rtlCol="0">
            <a:spAutoFit/>
          </a:bodyPr>
          <a:lstStyle/>
          <a:p>
            <a:r>
              <a:rPr lang="en-IN" sz="1700" b="1" dirty="0">
                <a:solidFill>
                  <a:schemeClr val="bg1"/>
                </a:solidFill>
              </a:rPr>
              <a:t>Valuation</a:t>
            </a:r>
          </a:p>
        </p:txBody>
      </p:sp>
      <p:sp>
        <p:nvSpPr>
          <p:cNvPr id="8" name="TextBox 7">
            <a:extLst>
              <a:ext uri="{FF2B5EF4-FFF2-40B4-BE49-F238E27FC236}">
                <a16:creationId xmlns:a16="http://schemas.microsoft.com/office/drawing/2014/main" id="{81400434-E20A-22CC-2A7B-AB5EFD84BFEA}"/>
              </a:ext>
            </a:extLst>
          </p:cNvPr>
          <p:cNvSpPr txBox="1"/>
          <p:nvPr/>
        </p:nvSpPr>
        <p:spPr>
          <a:xfrm>
            <a:off x="7816786" y="3701988"/>
            <a:ext cx="514905" cy="353943"/>
          </a:xfrm>
          <a:prstGeom prst="rect">
            <a:avLst/>
          </a:prstGeom>
          <a:noFill/>
        </p:spPr>
        <p:txBody>
          <a:bodyPr wrap="square" rtlCol="0">
            <a:spAutoFit/>
          </a:bodyPr>
          <a:lstStyle/>
          <a:p>
            <a:r>
              <a:rPr lang="en-IN" sz="1700" b="1" dirty="0">
                <a:solidFill>
                  <a:schemeClr val="bg1"/>
                </a:solidFill>
              </a:rPr>
              <a:t>City</a:t>
            </a:r>
          </a:p>
        </p:txBody>
      </p:sp>
      <p:graphicFrame>
        <p:nvGraphicFramePr>
          <p:cNvPr id="9" name="Content Placeholder 2" descr="SmartArt timeline">
            <a:extLst>
              <a:ext uri="{FF2B5EF4-FFF2-40B4-BE49-F238E27FC236}">
                <a16:creationId xmlns:a16="http://schemas.microsoft.com/office/drawing/2014/main" id="{B0D4F791-206B-1307-451F-05219F66EDBC}"/>
              </a:ext>
            </a:extLst>
          </p:cNvPr>
          <p:cNvGraphicFramePr>
            <a:graphicFrameLocks/>
          </p:cNvGraphicFramePr>
          <p:nvPr>
            <p:extLst>
              <p:ext uri="{D42A27DB-BD31-4B8C-83A1-F6EECF244321}">
                <p14:modId xmlns:p14="http://schemas.microsoft.com/office/powerpoint/2010/main" val="3029476932"/>
              </p:ext>
            </p:extLst>
          </p:nvPr>
        </p:nvGraphicFramePr>
        <p:xfrm>
          <a:off x="226950" y="4055931"/>
          <a:ext cx="7656420" cy="284843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492650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1633A-AA10-749A-7390-2649AAB7A2EB}"/>
              </a:ext>
            </a:extLst>
          </p:cNvPr>
          <p:cNvSpPr txBox="1"/>
          <p:nvPr/>
        </p:nvSpPr>
        <p:spPr>
          <a:xfrm>
            <a:off x="3369075" y="478251"/>
            <a:ext cx="5255582" cy="830997"/>
          </a:xfrm>
          <a:prstGeom prst="rect">
            <a:avLst/>
          </a:prstGeom>
          <a:noFill/>
        </p:spPr>
        <p:txBody>
          <a:bodyPr wrap="square" rtlCol="0">
            <a:spAutoFit/>
          </a:bodyPr>
          <a:lstStyle/>
          <a:p>
            <a:r>
              <a:rPr lang="en-IN" sz="4800" b="1" dirty="0"/>
              <a:t>Problem Statement</a:t>
            </a:r>
          </a:p>
        </p:txBody>
      </p:sp>
      <p:sp>
        <p:nvSpPr>
          <p:cNvPr id="3" name="TextBox 2">
            <a:extLst>
              <a:ext uri="{FF2B5EF4-FFF2-40B4-BE49-F238E27FC236}">
                <a16:creationId xmlns:a16="http://schemas.microsoft.com/office/drawing/2014/main" id="{106FEAA9-BBA5-6061-0871-144718033289}"/>
              </a:ext>
            </a:extLst>
          </p:cNvPr>
          <p:cNvSpPr txBox="1"/>
          <p:nvPr/>
        </p:nvSpPr>
        <p:spPr>
          <a:xfrm>
            <a:off x="798990" y="1855433"/>
            <a:ext cx="10395752" cy="3693319"/>
          </a:xfrm>
          <a:prstGeom prst="rect">
            <a:avLst/>
          </a:prstGeom>
          <a:noFill/>
        </p:spPr>
        <p:txBody>
          <a:bodyPr wrap="square" rtlCol="0">
            <a:spAutoFit/>
          </a:bodyPr>
          <a:lstStyle/>
          <a:p>
            <a:pPr algn="l"/>
            <a:r>
              <a:rPr lang="en-US" b="1" i="0" dirty="0">
                <a:effectLst/>
                <a:latin typeface="Söhne"/>
              </a:rPr>
              <a:t>Evaluating Regional Ecosystems: </a:t>
            </a:r>
            <a:r>
              <a:rPr lang="en-US" b="0" i="0" dirty="0">
                <a:effectLst/>
                <a:latin typeface="Söhne"/>
              </a:rPr>
              <a:t>"What are the regional variations in the emergence and growth of Unicorn startups, and how do factors such as geographical location, regulatory environment, or access to talent impact their success?"</a:t>
            </a:r>
          </a:p>
          <a:p>
            <a:br>
              <a:rPr lang="en-US" dirty="0"/>
            </a:br>
            <a:r>
              <a:rPr lang="en-US" b="1" i="0" dirty="0">
                <a:effectLst/>
                <a:latin typeface="Söhne"/>
              </a:rPr>
              <a:t>Tracking Growth Trajectories: </a:t>
            </a:r>
            <a:r>
              <a:rPr lang="en-US" b="0" i="0" dirty="0">
                <a:effectLst/>
                <a:latin typeface="Söhne"/>
              </a:rPr>
              <a:t>"How do Unicorn startups evolve over time, and what can we learn from their growth trajectories in terms of expansion, pivoting, or market penetration strategies?“</a:t>
            </a:r>
          </a:p>
          <a:p>
            <a:endParaRPr lang="en-US" b="0" i="0" dirty="0">
              <a:effectLst/>
              <a:latin typeface="Söhne"/>
            </a:endParaRPr>
          </a:p>
          <a:p>
            <a:r>
              <a:rPr lang="en-US" b="1" i="0" dirty="0">
                <a:effectLst/>
                <a:latin typeface="Söhne"/>
              </a:rPr>
              <a:t>Analyzing Market Disruption: </a:t>
            </a:r>
            <a:r>
              <a:rPr lang="en-US" b="0" i="0" dirty="0">
                <a:effectLst/>
                <a:latin typeface="Söhne"/>
              </a:rPr>
              <a:t>"To what extent do Unicorn startups disrupt traditional industries, and how do their innovative business models or technologies influence market dynamics?“</a:t>
            </a:r>
          </a:p>
          <a:p>
            <a:endParaRPr lang="en-US" b="0" i="0" dirty="0">
              <a:effectLst/>
              <a:latin typeface="Söhne"/>
            </a:endParaRPr>
          </a:p>
          <a:p>
            <a:r>
              <a:rPr lang="en-US" b="1" i="0" dirty="0">
                <a:effectLst/>
                <a:latin typeface="Söhne"/>
              </a:rPr>
              <a:t>Unveiling Valuation Trends: </a:t>
            </a:r>
            <a:r>
              <a:rPr lang="en-US" b="0" i="0" dirty="0">
                <a:effectLst/>
                <a:latin typeface="Söhne"/>
              </a:rPr>
              <a:t>"What are the key factors that drive the valuation of Unicorn startups, and how have valuations evolved across different industry sectors?"</a:t>
            </a:r>
          </a:p>
          <a:p>
            <a:endParaRPr lang="en-IN" dirty="0"/>
          </a:p>
        </p:txBody>
      </p:sp>
      <p:pic>
        <p:nvPicPr>
          <p:cNvPr id="5" name="Graphic 4" descr="Bar graph with upward trend">
            <a:extLst>
              <a:ext uri="{FF2B5EF4-FFF2-40B4-BE49-F238E27FC236}">
                <a16:creationId xmlns:a16="http://schemas.microsoft.com/office/drawing/2014/main" id="{6E5EC1E6-A015-AC81-8477-2D5F9673C33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7356" y="509115"/>
            <a:ext cx="914400" cy="914400"/>
          </a:xfrm>
          <a:prstGeom prst="rect">
            <a:avLst/>
          </a:prstGeom>
        </p:spPr>
      </p:pic>
      <p:pic>
        <p:nvPicPr>
          <p:cNvPr id="10" name="Graphic 9" descr="Bar graph with upward trend">
            <a:extLst>
              <a:ext uri="{FF2B5EF4-FFF2-40B4-BE49-F238E27FC236}">
                <a16:creationId xmlns:a16="http://schemas.microsoft.com/office/drawing/2014/main" id="{14C0BF42-D58C-8090-6C48-F620376B05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11288" y="478251"/>
            <a:ext cx="914400" cy="914400"/>
          </a:xfrm>
          <a:prstGeom prst="rect">
            <a:avLst/>
          </a:prstGeom>
        </p:spPr>
      </p:pic>
      <p:pic>
        <p:nvPicPr>
          <p:cNvPr id="13" name="Graphic 12" descr="Unicorn">
            <a:extLst>
              <a:ext uri="{FF2B5EF4-FFF2-40B4-BE49-F238E27FC236}">
                <a16:creationId xmlns:a16="http://schemas.microsoft.com/office/drawing/2014/main" id="{287E9ED1-176F-27E2-9516-9BDAC94E751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47716" y="438094"/>
            <a:ext cx="914400" cy="914400"/>
          </a:xfrm>
          <a:prstGeom prst="rect">
            <a:avLst/>
          </a:prstGeom>
        </p:spPr>
      </p:pic>
      <p:pic>
        <p:nvPicPr>
          <p:cNvPr id="14" name="Graphic 13" descr="Unicorn">
            <a:extLst>
              <a:ext uri="{FF2B5EF4-FFF2-40B4-BE49-F238E27FC236}">
                <a16:creationId xmlns:a16="http://schemas.microsoft.com/office/drawing/2014/main" id="{B5DD8CCE-019A-AEB0-CD33-CC1D9737E8D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74652" y="438094"/>
            <a:ext cx="914400" cy="914400"/>
          </a:xfrm>
          <a:prstGeom prst="rect">
            <a:avLst/>
          </a:prstGeom>
        </p:spPr>
      </p:pic>
      <p:pic>
        <p:nvPicPr>
          <p:cNvPr id="15" name="Graphic 14" descr="Dollar">
            <a:extLst>
              <a:ext uri="{FF2B5EF4-FFF2-40B4-BE49-F238E27FC236}">
                <a16:creationId xmlns:a16="http://schemas.microsoft.com/office/drawing/2014/main" id="{B67CFDFC-C050-4EAD-5B2D-0F1BA06B6B2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558404" y="521497"/>
            <a:ext cx="914400" cy="830997"/>
          </a:xfrm>
          <a:prstGeom prst="rect">
            <a:avLst/>
          </a:prstGeom>
        </p:spPr>
      </p:pic>
      <p:pic>
        <p:nvPicPr>
          <p:cNvPr id="16" name="Graphic 15" descr="Dollar">
            <a:extLst>
              <a:ext uri="{FF2B5EF4-FFF2-40B4-BE49-F238E27FC236}">
                <a16:creationId xmlns:a16="http://schemas.microsoft.com/office/drawing/2014/main" id="{15F7320C-A073-D7ED-A1FE-EA63D5883A0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459898" y="561654"/>
            <a:ext cx="914400" cy="830997"/>
          </a:xfrm>
          <a:prstGeom prst="rect">
            <a:avLst/>
          </a:prstGeom>
        </p:spPr>
      </p:pic>
    </p:spTree>
    <p:extLst>
      <p:ext uri="{BB962C8B-B14F-4D97-AF65-F5344CB8AC3E}">
        <p14:creationId xmlns:p14="http://schemas.microsoft.com/office/powerpoint/2010/main" val="1693896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531CBF2-A075-9582-7825-04E483F53565}"/>
              </a:ext>
            </a:extLst>
          </p:cNvPr>
          <p:cNvPicPr>
            <a:picLocks noChangeAspect="1"/>
          </p:cNvPicPr>
          <p:nvPr/>
        </p:nvPicPr>
        <p:blipFill>
          <a:blip r:embed="rId2"/>
          <a:stretch>
            <a:fillRect/>
          </a:stretch>
        </p:blipFill>
        <p:spPr>
          <a:xfrm>
            <a:off x="148885" y="1128396"/>
            <a:ext cx="8196124" cy="5281283"/>
          </a:xfrm>
          <a:prstGeom prst="rect">
            <a:avLst/>
          </a:prstGeom>
        </p:spPr>
      </p:pic>
      <p:sp>
        <p:nvSpPr>
          <p:cNvPr id="6" name="TextBox 5">
            <a:extLst>
              <a:ext uri="{FF2B5EF4-FFF2-40B4-BE49-F238E27FC236}">
                <a16:creationId xmlns:a16="http://schemas.microsoft.com/office/drawing/2014/main" id="{683E93BE-9321-0C0B-5C77-619C413C04DF}"/>
              </a:ext>
            </a:extLst>
          </p:cNvPr>
          <p:cNvSpPr txBox="1"/>
          <p:nvPr/>
        </p:nvSpPr>
        <p:spPr>
          <a:xfrm>
            <a:off x="3176726" y="274564"/>
            <a:ext cx="6223248" cy="646331"/>
          </a:xfrm>
          <a:prstGeom prst="rect">
            <a:avLst/>
          </a:prstGeom>
          <a:noFill/>
        </p:spPr>
        <p:txBody>
          <a:bodyPr wrap="square" rtlCol="0">
            <a:spAutoFit/>
          </a:bodyPr>
          <a:lstStyle/>
          <a:p>
            <a:r>
              <a:rPr lang="en-IN" sz="3600" b="1" dirty="0"/>
              <a:t>Unicorn’s Evolution Over Time</a:t>
            </a:r>
          </a:p>
        </p:txBody>
      </p:sp>
      <p:sp>
        <p:nvSpPr>
          <p:cNvPr id="7" name="TextBox 6">
            <a:extLst>
              <a:ext uri="{FF2B5EF4-FFF2-40B4-BE49-F238E27FC236}">
                <a16:creationId xmlns:a16="http://schemas.microsoft.com/office/drawing/2014/main" id="{550B08B4-7E47-DEFA-3E71-38842825ED8F}"/>
              </a:ext>
            </a:extLst>
          </p:cNvPr>
          <p:cNvSpPr txBox="1"/>
          <p:nvPr/>
        </p:nvSpPr>
        <p:spPr>
          <a:xfrm>
            <a:off x="8806649" y="1443841"/>
            <a:ext cx="2956263" cy="3970318"/>
          </a:xfrm>
          <a:prstGeom prst="rect">
            <a:avLst/>
          </a:prstGeom>
          <a:noFill/>
        </p:spPr>
        <p:txBody>
          <a:bodyPr wrap="square" rtlCol="0">
            <a:spAutoFit/>
          </a:bodyPr>
          <a:lstStyle/>
          <a:p>
            <a:pPr marL="285750" indent="-285750">
              <a:buFont typeface="Arial" panose="020B0604020202020204" pitchFamily="34" charset="0"/>
              <a:buChar char="•"/>
            </a:pPr>
            <a:r>
              <a:rPr lang="en-IN" dirty="0"/>
              <a:t>More than 500 Unicorns were founded in year 2021.</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Significant drop after 2021 in number of startups evolved as Unicorn due to Covid restriction.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From 2018, we see consecutive around 100 startups founded which becomes Unicorn.</a:t>
            </a:r>
          </a:p>
        </p:txBody>
      </p:sp>
      <p:pic>
        <p:nvPicPr>
          <p:cNvPr id="3" name="Graphic 2" descr="Bar graph with upward trend">
            <a:extLst>
              <a:ext uri="{FF2B5EF4-FFF2-40B4-BE49-F238E27FC236}">
                <a16:creationId xmlns:a16="http://schemas.microsoft.com/office/drawing/2014/main" id="{46B7E8A6-F423-21C2-6E21-B9D88705DCA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7708" y="114440"/>
            <a:ext cx="914400" cy="914400"/>
          </a:xfrm>
          <a:prstGeom prst="rect">
            <a:avLst/>
          </a:prstGeom>
        </p:spPr>
      </p:pic>
      <p:pic>
        <p:nvPicPr>
          <p:cNvPr id="9" name="Graphic 8" descr="Bar graph with upward trend">
            <a:extLst>
              <a:ext uri="{FF2B5EF4-FFF2-40B4-BE49-F238E27FC236}">
                <a16:creationId xmlns:a16="http://schemas.microsoft.com/office/drawing/2014/main" id="{E56A1F81-7C04-8609-B3B9-2FDBAD1D27C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29892" y="114440"/>
            <a:ext cx="914400" cy="914400"/>
          </a:xfrm>
          <a:prstGeom prst="rect">
            <a:avLst/>
          </a:prstGeom>
        </p:spPr>
      </p:pic>
      <p:pic>
        <p:nvPicPr>
          <p:cNvPr id="12" name="Graphic 11" descr="Unicorn">
            <a:extLst>
              <a:ext uri="{FF2B5EF4-FFF2-40B4-BE49-F238E27FC236}">
                <a16:creationId xmlns:a16="http://schemas.microsoft.com/office/drawing/2014/main" id="{322D26A9-59DB-87A4-4442-BBEB49D773E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101092" y="140529"/>
            <a:ext cx="914400" cy="914400"/>
          </a:xfrm>
          <a:prstGeom prst="rect">
            <a:avLst/>
          </a:prstGeom>
        </p:spPr>
      </p:pic>
      <p:pic>
        <p:nvPicPr>
          <p:cNvPr id="13" name="Graphic 12" descr="Unicorn">
            <a:extLst>
              <a:ext uri="{FF2B5EF4-FFF2-40B4-BE49-F238E27FC236}">
                <a16:creationId xmlns:a16="http://schemas.microsoft.com/office/drawing/2014/main" id="{146B4E8B-41FA-1D73-1701-EE4B7F8FF16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62326" y="140529"/>
            <a:ext cx="914400" cy="914400"/>
          </a:xfrm>
          <a:prstGeom prst="rect">
            <a:avLst/>
          </a:prstGeom>
        </p:spPr>
      </p:pic>
      <p:pic>
        <p:nvPicPr>
          <p:cNvPr id="14" name="Graphic 13" descr="Dollar">
            <a:extLst>
              <a:ext uri="{FF2B5EF4-FFF2-40B4-BE49-F238E27FC236}">
                <a16:creationId xmlns:a16="http://schemas.microsoft.com/office/drawing/2014/main" id="{212B0AD2-594B-F26D-4D83-55EB53063C6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305017" y="223932"/>
            <a:ext cx="914400" cy="830997"/>
          </a:xfrm>
          <a:prstGeom prst="rect">
            <a:avLst/>
          </a:prstGeom>
        </p:spPr>
      </p:pic>
      <p:pic>
        <p:nvPicPr>
          <p:cNvPr id="15" name="Graphic 14" descr="Dollar">
            <a:extLst>
              <a:ext uri="{FF2B5EF4-FFF2-40B4-BE49-F238E27FC236}">
                <a16:creationId xmlns:a16="http://schemas.microsoft.com/office/drawing/2014/main" id="{63A87601-560D-6B39-51AA-104CFFA5D83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015492" y="223932"/>
            <a:ext cx="914400" cy="830997"/>
          </a:xfrm>
          <a:prstGeom prst="rect">
            <a:avLst/>
          </a:prstGeom>
        </p:spPr>
      </p:pic>
    </p:spTree>
    <p:extLst>
      <p:ext uri="{BB962C8B-B14F-4D97-AF65-F5344CB8AC3E}">
        <p14:creationId xmlns:p14="http://schemas.microsoft.com/office/powerpoint/2010/main" val="2213508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D163E8-63F3-C44B-6DA7-FE09FF72AAAF}"/>
              </a:ext>
            </a:extLst>
          </p:cNvPr>
          <p:cNvPicPr>
            <a:picLocks noChangeAspect="1"/>
          </p:cNvPicPr>
          <p:nvPr/>
        </p:nvPicPr>
        <p:blipFill>
          <a:blip r:embed="rId2"/>
          <a:stretch>
            <a:fillRect/>
          </a:stretch>
        </p:blipFill>
        <p:spPr>
          <a:xfrm>
            <a:off x="284086" y="0"/>
            <a:ext cx="6312022" cy="6409678"/>
          </a:xfrm>
          <a:prstGeom prst="rect">
            <a:avLst/>
          </a:prstGeom>
        </p:spPr>
      </p:pic>
      <p:sp>
        <p:nvSpPr>
          <p:cNvPr id="2" name="TextBox 1">
            <a:extLst>
              <a:ext uri="{FF2B5EF4-FFF2-40B4-BE49-F238E27FC236}">
                <a16:creationId xmlns:a16="http://schemas.microsoft.com/office/drawing/2014/main" id="{66A01844-969F-6F8E-69BE-8B712D52ABEB}"/>
              </a:ext>
            </a:extLst>
          </p:cNvPr>
          <p:cNvSpPr txBox="1"/>
          <p:nvPr/>
        </p:nvSpPr>
        <p:spPr>
          <a:xfrm>
            <a:off x="6977849" y="847818"/>
            <a:ext cx="4758431" cy="646331"/>
          </a:xfrm>
          <a:prstGeom prst="rect">
            <a:avLst/>
          </a:prstGeom>
          <a:noFill/>
        </p:spPr>
        <p:txBody>
          <a:bodyPr wrap="square" rtlCol="0">
            <a:spAutoFit/>
          </a:bodyPr>
          <a:lstStyle/>
          <a:p>
            <a:r>
              <a:rPr lang="en-IN" sz="3600" b="1" dirty="0"/>
              <a:t>Unicorn By Countries</a:t>
            </a:r>
          </a:p>
        </p:txBody>
      </p:sp>
      <p:sp>
        <p:nvSpPr>
          <p:cNvPr id="4" name="TextBox 3">
            <a:extLst>
              <a:ext uri="{FF2B5EF4-FFF2-40B4-BE49-F238E27FC236}">
                <a16:creationId xmlns:a16="http://schemas.microsoft.com/office/drawing/2014/main" id="{AA1DBA01-92CF-BCD6-D1EE-4C058F0D777B}"/>
              </a:ext>
            </a:extLst>
          </p:cNvPr>
          <p:cNvSpPr txBox="1"/>
          <p:nvPr/>
        </p:nvSpPr>
        <p:spPr>
          <a:xfrm>
            <a:off x="7284128" y="2068496"/>
            <a:ext cx="4145872" cy="2862322"/>
          </a:xfrm>
          <a:prstGeom prst="rect">
            <a:avLst/>
          </a:prstGeom>
          <a:noFill/>
        </p:spPr>
        <p:txBody>
          <a:bodyPr wrap="square" rtlCol="0">
            <a:spAutoFit/>
          </a:bodyPr>
          <a:lstStyle/>
          <a:p>
            <a:pPr marL="285750" indent="-285750">
              <a:buFont typeface="Arial" panose="020B0604020202020204" pitchFamily="34" charset="0"/>
              <a:buChar char="•"/>
            </a:pPr>
            <a:r>
              <a:rPr lang="en-IN" dirty="0"/>
              <a:t>The maximum number of Unicorns have their headquarters in United States.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 leading countries of the world in terms of the Gross Domestic Price(GDP) i.e., United States, China and India are homes of more than half of the Unicorns.</a:t>
            </a:r>
          </a:p>
          <a:p>
            <a:endParaRPr lang="en-IN" dirty="0"/>
          </a:p>
        </p:txBody>
      </p:sp>
      <p:sp>
        <p:nvSpPr>
          <p:cNvPr id="5" name="TextBox 4">
            <a:extLst>
              <a:ext uri="{FF2B5EF4-FFF2-40B4-BE49-F238E27FC236}">
                <a16:creationId xmlns:a16="http://schemas.microsoft.com/office/drawing/2014/main" id="{63DC125C-589A-70A7-022F-0978B0B6869B}"/>
              </a:ext>
            </a:extLst>
          </p:cNvPr>
          <p:cNvSpPr txBox="1"/>
          <p:nvPr/>
        </p:nvSpPr>
        <p:spPr>
          <a:xfrm>
            <a:off x="5308846" y="663152"/>
            <a:ext cx="1571348" cy="369332"/>
          </a:xfrm>
          <a:prstGeom prst="rect">
            <a:avLst/>
          </a:prstGeom>
          <a:noFill/>
        </p:spPr>
        <p:txBody>
          <a:bodyPr wrap="square" rtlCol="0">
            <a:spAutoFit/>
          </a:bodyPr>
          <a:lstStyle/>
          <a:p>
            <a:r>
              <a:rPr lang="en-IN" dirty="0"/>
              <a:t>United States</a:t>
            </a:r>
          </a:p>
        </p:txBody>
      </p:sp>
      <p:cxnSp>
        <p:nvCxnSpPr>
          <p:cNvPr id="7" name="Straight Arrow Connector 6">
            <a:extLst>
              <a:ext uri="{FF2B5EF4-FFF2-40B4-BE49-F238E27FC236}">
                <a16:creationId xmlns:a16="http://schemas.microsoft.com/office/drawing/2014/main" id="{685E797C-D2EA-506C-2FE6-8A156C65E70B}"/>
              </a:ext>
            </a:extLst>
          </p:cNvPr>
          <p:cNvCxnSpPr/>
          <p:nvPr/>
        </p:nvCxnSpPr>
        <p:spPr>
          <a:xfrm>
            <a:off x="4758431" y="861134"/>
            <a:ext cx="61255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9D80B858-12B9-FFDF-47A9-747F9FFB2B35}"/>
              </a:ext>
            </a:extLst>
          </p:cNvPr>
          <p:cNvSpPr txBox="1"/>
          <p:nvPr/>
        </p:nvSpPr>
        <p:spPr>
          <a:xfrm>
            <a:off x="4972972" y="3774775"/>
            <a:ext cx="778277" cy="369332"/>
          </a:xfrm>
          <a:prstGeom prst="rect">
            <a:avLst/>
          </a:prstGeom>
          <a:noFill/>
        </p:spPr>
        <p:txBody>
          <a:bodyPr wrap="square" rtlCol="0">
            <a:spAutoFit/>
          </a:bodyPr>
          <a:lstStyle/>
          <a:p>
            <a:r>
              <a:rPr lang="en-IN" dirty="0"/>
              <a:t>India</a:t>
            </a:r>
          </a:p>
        </p:txBody>
      </p:sp>
      <p:cxnSp>
        <p:nvCxnSpPr>
          <p:cNvPr id="10" name="Straight Arrow Connector 9">
            <a:extLst>
              <a:ext uri="{FF2B5EF4-FFF2-40B4-BE49-F238E27FC236}">
                <a16:creationId xmlns:a16="http://schemas.microsoft.com/office/drawing/2014/main" id="{CF60982A-71A0-C84D-AC8D-D3E541E57188}"/>
              </a:ext>
            </a:extLst>
          </p:cNvPr>
          <p:cNvCxnSpPr/>
          <p:nvPr/>
        </p:nvCxnSpPr>
        <p:spPr>
          <a:xfrm>
            <a:off x="4350058" y="3959441"/>
            <a:ext cx="5770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0DAE51D6-B7B7-44A7-32A4-974FEF3FE99D}"/>
              </a:ext>
            </a:extLst>
          </p:cNvPr>
          <p:cNvSpPr txBox="1"/>
          <p:nvPr/>
        </p:nvSpPr>
        <p:spPr>
          <a:xfrm>
            <a:off x="633274" y="5566299"/>
            <a:ext cx="813786" cy="369332"/>
          </a:xfrm>
          <a:prstGeom prst="rect">
            <a:avLst/>
          </a:prstGeom>
          <a:noFill/>
        </p:spPr>
        <p:txBody>
          <a:bodyPr wrap="square" rtlCol="0">
            <a:spAutoFit/>
          </a:bodyPr>
          <a:lstStyle/>
          <a:p>
            <a:r>
              <a:rPr lang="en-IN" dirty="0"/>
              <a:t>China</a:t>
            </a:r>
          </a:p>
        </p:txBody>
      </p:sp>
      <p:cxnSp>
        <p:nvCxnSpPr>
          <p:cNvPr id="13" name="Straight Arrow Connector 12">
            <a:extLst>
              <a:ext uri="{FF2B5EF4-FFF2-40B4-BE49-F238E27FC236}">
                <a16:creationId xmlns:a16="http://schemas.microsoft.com/office/drawing/2014/main" id="{18F67446-1801-4DCF-19E3-0BEDCB25F5BA}"/>
              </a:ext>
            </a:extLst>
          </p:cNvPr>
          <p:cNvCxnSpPr/>
          <p:nvPr/>
        </p:nvCxnSpPr>
        <p:spPr>
          <a:xfrm flipH="1">
            <a:off x="1278384" y="5734975"/>
            <a:ext cx="5149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F838877A-D945-98C3-4FA9-BECC46573BAC}"/>
              </a:ext>
            </a:extLst>
          </p:cNvPr>
          <p:cNvSpPr txBox="1"/>
          <p:nvPr/>
        </p:nvSpPr>
        <p:spPr>
          <a:xfrm>
            <a:off x="0" y="3244334"/>
            <a:ext cx="1864311" cy="369332"/>
          </a:xfrm>
          <a:prstGeom prst="rect">
            <a:avLst/>
          </a:prstGeom>
          <a:noFill/>
        </p:spPr>
        <p:txBody>
          <a:bodyPr wrap="square" rtlCol="0">
            <a:spAutoFit/>
          </a:bodyPr>
          <a:lstStyle/>
          <a:p>
            <a:r>
              <a:rPr lang="en-IN" dirty="0"/>
              <a:t>United Kingdom</a:t>
            </a:r>
          </a:p>
        </p:txBody>
      </p:sp>
      <p:cxnSp>
        <p:nvCxnSpPr>
          <p:cNvPr id="16" name="Straight Arrow Connector 15">
            <a:extLst>
              <a:ext uri="{FF2B5EF4-FFF2-40B4-BE49-F238E27FC236}">
                <a16:creationId xmlns:a16="http://schemas.microsoft.com/office/drawing/2014/main" id="{9CEA3030-89FC-95D5-7579-36CC3BCAC02B}"/>
              </a:ext>
            </a:extLst>
          </p:cNvPr>
          <p:cNvCxnSpPr/>
          <p:nvPr/>
        </p:nvCxnSpPr>
        <p:spPr>
          <a:xfrm flipH="1">
            <a:off x="1660124" y="3364637"/>
            <a:ext cx="426128" cy="643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00100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E71804B-BA55-6B31-47F2-69EF3B215A27}"/>
              </a:ext>
            </a:extLst>
          </p:cNvPr>
          <p:cNvPicPr>
            <a:picLocks noChangeAspect="1"/>
          </p:cNvPicPr>
          <p:nvPr/>
        </p:nvPicPr>
        <p:blipFill>
          <a:blip r:embed="rId2"/>
          <a:stretch>
            <a:fillRect/>
          </a:stretch>
        </p:blipFill>
        <p:spPr>
          <a:xfrm>
            <a:off x="3101667" y="893749"/>
            <a:ext cx="4110360" cy="4995908"/>
          </a:xfrm>
          <a:prstGeom prst="rect">
            <a:avLst/>
          </a:prstGeom>
        </p:spPr>
      </p:pic>
      <p:pic>
        <p:nvPicPr>
          <p:cNvPr id="7" name="Picture 6">
            <a:extLst>
              <a:ext uri="{FF2B5EF4-FFF2-40B4-BE49-F238E27FC236}">
                <a16:creationId xmlns:a16="http://schemas.microsoft.com/office/drawing/2014/main" id="{589B1170-AC88-0A5C-6880-153A5FC6DACF}"/>
              </a:ext>
            </a:extLst>
          </p:cNvPr>
          <p:cNvPicPr>
            <a:picLocks noChangeAspect="1"/>
          </p:cNvPicPr>
          <p:nvPr/>
        </p:nvPicPr>
        <p:blipFill>
          <a:blip r:embed="rId3"/>
          <a:stretch>
            <a:fillRect/>
          </a:stretch>
        </p:blipFill>
        <p:spPr>
          <a:xfrm>
            <a:off x="0" y="1575255"/>
            <a:ext cx="2556138" cy="3707490"/>
          </a:xfrm>
          <a:prstGeom prst="rect">
            <a:avLst/>
          </a:prstGeom>
        </p:spPr>
      </p:pic>
      <p:sp>
        <p:nvSpPr>
          <p:cNvPr id="8" name="TextBox 7">
            <a:extLst>
              <a:ext uri="{FF2B5EF4-FFF2-40B4-BE49-F238E27FC236}">
                <a16:creationId xmlns:a16="http://schemas.microsoft.com/office/drawing/2014/main" id="{37EFA670-1748-FAB9-30ED-B25A0A1F3B8C}"/>
              </a:ext>
            </a:extLst>
          </p:cNvPr>
          <p:cNvSpPr txBox="1"/>
          <p:nvPr/>
        </p:nvSpPr>
        <p:spPr>
          <a:xfrm>
            <a:off x="4967056" y="5450889"/>
            <a:ext cx="918839" cy="369332"/>
          </a:xfrm>
          <a:prstGeom prst="rect">
            <a:avLst/>
          </a:prstGeom>
          <a:noFill/>
        </p:spPr>
        <p:txBody>
          <a:bodyPr wrap="square" rtlCol="0">
            <a:spAutoFit/>
          </a:bodyPr>
          <a:lstStyle/>
          <a:p>
            <a:r>
              <a:rPr lang="en-IN" dirty="0"/>
              <a:t>Fintech</a:t>
            </a:r>
          </a:p>
        </p:txBody>
      </p:sp>
      <p:cxnSp>
        <p:nvCxnSpPr>
          <p:cNvPr id="10" name="Connector: Elbow 9">
            <a:extLst>
              <a:ext uri="{FF2B5EF4-FFF2-40B4-BE49-F238E27FC236}">
                <a16:creationId xmlns:a16="http://schemas.microsoft.com/office/drawing/2014/main" id="{CA2A06D1-1370-A5A3-7CF4-4303252E2AB2}"/>
              </a:ext>
            </a:extLst>
          </p:cNvPr>
          <p:cNvCxnSpPr/>
          <p:nvPr/>
        </p:nvCxnSpPr>
        <p:spPr>
          <a:xfrm rot="16200000" flipH="1">
            <a:off x="5007006" y="5069149"/>
            <a:ext cx="417250" cy="346229"/>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FEDEFE0F-76F4-9902-51E5-DBAFF8190722}"/>
              </a:ext>
            </a:extLst>
          </p:cNvPr>
          <p:cNvSpPr txBox="1"/>
          <p:nvPr/>
        </p:nvSpPr>
        <p:spPr>
          <a:xfrm>
            <a:off x="4318988" y="1476693"/>
            <a:ext cx="958788" cy="369332"/>
          </a:xfrm>
          <a:prstGeom prst="rect">
            <a:avLst/>
          </a:prstGeom>
          <a:noFill/>
        </p:spPr>
        <p:txBody>
          <a:bodyPr wrap="square" rtlCol="0">
            <a:spAutoFit/>
          </a:bodyPr>
          <a:lstStyle/>
          <a:p>
            <a:r>
              <a:rPr lang="en-IN" dirty="0"/>
              <a:t>Internet</a:t>
            </a:r>
          </a:p>
        </p:txBody>
      </p:sp>
      <p:cxnSp>
        <p:nvCxnSpPr>
          <p:cNvPr id="13" name="Connector: Elbow 12">
            <a:extLst>
              <a:ext uri="{FF2B5EF4-FFF2-40B4-BE49-F238E27FC236}">
                <a16:creationId xmlns:a16="http://schemas.microsoft.com/office/drawing/2014/main" id="{412E7724-8875-04F1-12C6-8E783741465C}"/>
              </a:ext>
            </a:extLst>
          </p:cNvPr>
          <p:cNvCxnSpPr/>
          <p:nvPr/>
        </p:nvCxnSpPr>
        <p:spPr>
          <a:xfrm rot="16200000" flipV="1">
            <a:off x="4833891" y="1833239"/>
            <a:ext cx="266330" cy="150920"/>
          </a:xfrm>
          <a:prstGeom prst="bentConnector3">
            <a:avLst/>
          </a:prstGeom>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D371869F-36BF-6F81-FED0-1E207B32B264}"/>
              </a:ext>
            </a:extLst>
          </p:cNvPr>
          <p:cNvSpPr txBox="1"/>
          <p:nvPr/>
        </p:nvSpPr>
        <p:spPr>
          <a:xfrm>
            <a:off x="3415830" y="322225"/>
            <a:ext cx="4995619" cy="830997"/>
          </a:xfrm>
          <a:prstGeom prst="rect">
            <a:avLst/>
          </a:prstGeom>
          <a:noFill/>
        </p:spPr>
        <p:txBody>
          <a:bodyPr wrap="square" rtlCol="0">
            <a:spAutoFit/>
          </a:bodyPr>
          <a:lstStyle/>
          <a:p>
            <a:r>
              <a:rPr lang="en-IN" sz="4800" b="1" dirty="0"/>
              <a:t>Industry Analysis</a:t>
            </a:r>
          </a:p>
        </p:txBody>
      </p:sp>
      <p:sp>
        <p:nvSpPr>
          <p:cNvPr id="15" name="TextBox 14">
            <a:extLst>
              <a:ext uri="{FF2B5EF4-FFF2-40B4-BE49-F238E27FC236}">
                <a16:creationId xmlns:a16="http://schemas.microsoft.com/office/drawing/2014/main" id="{711179B5-3BA2-71C1-139B-F7815AD37945}"/>
              </a:ext>
            </a:extLst>
          </p:cNvPr>
          <p:cNvSpPr txBox="1"/>
          <p:nvPr/>
        </p:nvSpPr>
        <p:spPr>
          <a:xfrm>
            <a:off x="8194088" y="1476693"/>
            <a:ext cx="3258105" cy="4247317"/>
          </a:xfrm>
          <a:prstGeom prst="rect">
            <a:avLst/>
          </a:prstGeom>
          <a:noFill/>
        </p:spPr>
        <p:txBody>
          <a:bodyPr wrap="square" rtlCol="0">
            <a:spAutoFit/>
          </a:bodyPr>
          <a:lstStyle/>
          <a:p>
            <a:pPr marL="285750" indent="-285750">
              <a:buFont typeface="Arial" panose="020B0604020202020204" pitchFamily="34" charset="0"/>
              <a:buChar char="•"/>
            </a:pPr>
            <a:r>
              <a:rPr lang="en-IN" dirty="0"/>
              <a:t>Fintech based startups are most likely to become Unicorn.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There are only 14 startup in Internet industry that evolved as Unicorn.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Approximately half of the Unicorns are of Fintech, E-commerce and Internet software &amp; services industry.</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Artificial Intelligence is also emerging industry.</a:t>
            </a:r>
          </a:p>
        </p:txBody>
      </p:sp>
      <p:pic>
        <p:nvPicPr>
          <p:cNvPr id="3" name="Graphic 2" descr="Dollar">
            <a:extLst>
              <a:ext uri="{FF2B5EF4-FFF2-40B4-BE49-F238E27FC236}">
                <a16:creationId xmlns:a16="http://schemas.microsoft.com/office/drawing/2014/main" id="{2D50EF25-C791-E86B-B571-7A49296ED40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52747" y="5281503"/>
            <a:ext cx="708103" cy="708103"/>
          </a:xfrm>
          <a:prstGeom prst="rect">
            <a:avLst/>
          </a:prstGeom>
        </p:spPr>
      </p:pic>
      <p:pic>
        <p:nvPicPr>
          <p:cNvPr id="6" name="Graphic 5" descr="Cell Tower">
            <a:extLst>
              <a:ext uri="{FF2B5EF4-FFF2-40B4-BE49-F238E27FC236}">
                <a16:creationId xmlns:a16="http://schemas.microsoft.com/office/drawing/2014/main" id="{743AB38C-9582-1099-A312-CD17BA23E4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588886" y="1217515"/>
            <a:ext cx="827394" cy="708939"/>
          </a:xfrm>
          <a:prstGeom prst="rect">
            <a:avLst/>
          </a:prstGeom>
        </p:spPr>
      </p:pic>
      <p:pic>
        <p:nvPicPr>
          <p:cNvPr id="12" name="Graphic 11" descr="Bar graph with upward trend">
            <a:extLst>
              <a:ext uri="{FF2B5EF4-FFF2-40B4-BE49-F238E27FC236}">
                <a16:creationId xmlns:a16="http://schemas.microsoft.com/office/drawing/2014/main" id="{30C1273A-7779-5D13-F927-95A86EF2574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40925" y="230550"/>
            <a:ext cx="914400" cy="914400"/>
          </a:xfrm>
          <a:prstGeom prst="rect">
            <a:avLst/>
          </a:prstGeom>
        </p:spPr>
      </p:pic>
      <p:pic>
        <p:nvPicPr>
          <p:cNvPr id="18" name="Graphic 17" descr="Bar graph with upward trend">
            <a:extLst>
              <a:ext uri="{FF2B5EF4-FFF2-40B4-BE49-F238E27FC236}">
                <a16:creationId xmlns:a16="http://schemas.microsoft.com/office/drawing/2014/main" id="{3402AA04-5317-51C3-DBF1-21E6E8A823A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104438" y="303115"/>
            <a:ext cx="914400" cy="914400"/>
          </a:xfrm>
          <a:prstGeom prst="rect">
            <a:avLst/>
          </a:prstGeom>
        </p:spPr>
      </p:pic>
      <p:pic>
        <p:nvPicPr>
          <p:cNvPr id="21" name="Graphic 20" descr="Unicorn">
            <a:extLst>
              <a:ext uri="{FF2B5EF4-FFF2-40B4-BE49-F238E27FC236}">
                <a16:creationId xmlns:a16="http://schemas.microsoft.com/office/drawing/2014/main" id="{A41194C7-0633-60B3-9068-9DEE932134F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225901" y="230550"/>
            <a:ext cx="914400" cy="914400"/>
          </a:xfrm>
          <a:prstGeom prst="rect">
            <a:avLst/>
          </a:prstGeom>
        </p:spPr>
      </p:pic>
      <p:pic>
        <p:nvPicPr>
          <p:cNvPr id="22" name="Graphic 21" descr="Unicorn">
            <a:extLst>
              <a:ext uri="{FF2B5EF4-FFF2-40B4-BE49-F238E27FC236}">
                <a16:creationId xmlns:a16="http://schemas.microsoft.com/office/drawing/2014/main" id="{B0ABB6F5-E9BF-47E3-09EA-1FC293B39FC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306715" y="236236"/>
            <a:ext cx="914400" cy="914400"/>
          </a:xfrm>
          <a:prstGeom prst="rect">
            <a:avLst/>
          </a:prstGeom>
        </p:spPr>
      </p:pic>
      <p:pic>
        <p:nvPicPr>
          <p:cNvPr id="23" name="Graphic 22" descr="Dollar">
            <a:extLst>
              <a:ext uri="{FF2B5EF4-FFF2-40B4-BE49-F238E27FC236}">
                <a16:creationId xmlns:a16="http://schemas.microsoft.com/office/drawing/2014/main" id="{FE9F4EB1-A9DE-9994-BFD1-BCE61DE9D8E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405062" y="283089"/>
            <a:ext cx="914400" cy="830997"/>
          </a:xfrm>
          <a:prstGeom prst="rect">
            <a:avLst/>
          </a:prstGeom>
        </p:spPr>
      </p:pic>
      <p:pic>
        <p:nvPicPr>
          <p:cNvPr id="24" name="Graphic 23" descr="Dollar">
            <a:extLst>
              <a:ext uri="{FF2B5EF4-FFF2-40B4-BE49-F238E27FC236}">
                <a16:creationId xmlns:a16="http://schemas.microsoft.com/office/drawing/2014/main" id="{0094C2FF-96BB-95A6-C0F3-27A0FA8B1B5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190038" y="331441"/>
            <a:ext cx="914400" cy="830997"/>
          </a:xfrm>
          <a:prstGeom prst="rect">
            <a:avLst/>
          </a:prstGeom>
        </p:spPr>
      </p:pic>
    </p:spTree>
    <p:extLst>
      <p:ext uri="{BB962C8B-B14F-4D97-AF65-F5344CB8AC3E}">
        <p14:creationId xmlns:p14="http://schemas.microsoft.com/office/powerpoint/2010/main" val="541196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82613E-76EF-DA63-25E8-36920EF07AD9}"/>
              </a:ext>
            </a:extLst>
          </p:cNvPr>
          <p:cNvPicPr>
            <a:picLocks noChangeAspect="1"/>
          </p:cNvPicPr>
          <p:nvPr/>
        </p:nvPicPr>
        <p:blipFill>
          <a:blip r:embed="rId2"/>
          <a:stretch>
            <a:fillRect/>
          </a:stretch>
        </p:blipFill>
        <p:spPr>
          <a:xfrm>
            <a:off x="312609" y="939111"/>
            <a:ext cx="7940725" cy="4979777"/>
          </a:xfrm>
          <a:prstGeom prst="rect">
            <a:avLst/>
          </a:prstGeom>
        </p:spPr>
      </p:pic>
      <p:sp>
        <p:nvSpPr>
          <p:cNvPr id="4" name="TextBox 3">
            <a:extLst>
              <a:ext uri="{FF2B5EF4-FFF2-40B4-BE49-F238E27FC236}">
                <a16:creationId xmlns:a16="http://schemas.microsoft.com/office/drawing/2014/main" id="{61E8AB9C-D63F-4EA7-4936-C45A391AA07C}"/>
              </a:ext>
            </a:extLst>
          </p:cNvPr>
          <p:cNvSpPr txBox="1"/>
          <p:nvPr/>
        </p:nvSpPr>
        <p:spPr>
          <a:xfrm>
            <a:off x="2894862" y="185097"/>
            <a:ext cx="5950258" cy="830997"/>
          </a:xfrm>
          <a:prstGeom prst="rect">
            <a:avLst/>
          </a:prstGeom>
          <a:noFill/>
        </p:spPr>
        <p:txBody>
          <a:bodyPr wrap="square" rtlCol="0">
            <a:spAutoFit/>
          </a:bodyPr>
          <a:lstStyle/>
          <a:p>
            <a:pPr algn="ctr"/>
            <a:r>
              <a:rPr lang="en-IN" sz="4800" b="1" dirty="0"/>
              <a:t>Unicorn’s Valuation</a:t>
            </a:r>
          </a:p>
        </p:txBody>
      </p:sp>
      <p:sp>
        <p:nvSpPr>
          <p:cNvPr id="5" name="TextBox 4">
            <a:extLst>
              <a:ext uri="{FF2B5EF4-FFF2-40B4-BE49-F238E27FC236}">
                <a16:creationId xmlns:a16="http://schemas.microsoft.com/office/drawing/2014/main" id="{0AF56F18-AAC2-6982-0925-FE4F517E77D5}"/>
              </a:ext>
            </a:extLst>
          </p:cNvPr>
          <p:cNvSpPr txBox="1"/>
          <p:nvPr/>
        </p:nvSpPr>
        <p:spPr>
          <a:xfrm>
            <a:off x="8637973" y="1313895"/>
            <a:ext cx="3080551" cy="3970318"/>
          </a:xfrm>
          <a:prstGeom prst="rect">
            <a:avLst/>
          </a:prstGeom>
          <a:noFill/>
        </p:spPr>
        <p:txBody>
          <a:bodyPr wrap="square" rtlCol="0">
            <a:spAutoFit/>
          </a:bodyPr>
          <a:lstStyle/>
          <a:p>
            <a:pPr marL="285750" indent="-285750">
              <a:buFont typeface="Arial" panose="020B0604020202020204" pitchFamily="34" charset="0"/>
              <a:buChar char="•"/>
            </a:pPr>
            <a:r>
              <a:rPr lang="en-IN" dirty="0"/>
              <a:t>Fintech is leading industry with the total valuation of more than $850B.</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Average Valuation of 1186 Companies is around $3.25B.</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75% of Unicorn’s Valuation lies below $3B.</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Approximately 300 Unicorns has valuation of $1B.</a:t>
            </a:r>
          </a:p>
        </p:txBody>
      </p:sp>
      <p:pic>
        <p:nvPicPr>
          <p:cNvPr id="11" name="Graphic 10" descr="Bar graph with upward trend">
            <a:extLst>
              <a:ext uri="{FF2B5EF4-FFF2-40B4-BE49-F238E27FC236}">
                <a16:creationId xmlns:a16="http://schemas.microsoft.com/office/drawing/2014/main" id="{0459BFC9-38EA-FBBB-6573-87CD29A31C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9702" y="138978"/>
            <a:ext cx="914400" cy="914400"/>
          </a:xfrm>
          <a:prstGeom prst="rect">
            <a:avLst/>
          </a:prstGeom>
        </p:spPr>
      </p:pic>
      <p:pic>
        <p:nvPicPr>
          <p:cNvPr id="14" name="Graphic 13" descr="Bar graph with upward trend">
            <a:extLst>
              <a:ext uri="{FF2B5EF4-FFF2-40B4-BE49-F238E27FC236}">
                <a16:creationId xmlns:a16="http://schemas.microsoft.com/office/drawing/2014/main" id="{92114D8E-585D-B2A3-8BF3-4A86E60831E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13634" y="108114"/>
            <a:ext cx="914400" cy="914400"/>
          </a:xfrm>
          <a:prstGeom prst="rect">
            <a:avLst/>
          </a:prstGeom>
        </p:spPr>
      </p:pic>
      <p:pic>
        <p:nvPicPr>
          <p:cNvPr id="17" name="Graphic 16" descr="Unicorn">
            <a:extLst>
              <a:ext uri="{FF2B5EF4-FFF2-40B4-BE49-F238E27FC236}">
                <a16:creationId xmlns:a16="http://schemas.microsoft.com/office/drawing/2014/main" id="{6ED862CD-9B25-BD40-7AE4-6E8045430B3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432482" y="138978"/>
            <a:ext cx="914400" cy="914400"/>
          </a:xfrm>
          <a:prstGeom prst="rect">
            <a:avLst/>
          </a:prstGeom>
        </p:spPr>
      </p:pic>
      <p:pic>
        <p:nvPicPr>
          <p:cNvPr id="18" name="Graphic 17" descr="Unicorn">
            <a:extLst>
              <a:ext uri="{FF2B5EF4-FFF2-40B4-BE49-F238E27FC236}">
                <a16:creationId xmlns:a16="http://schemas.microsoft.com/office/drawing/2014/main" id="{CF5C1CBD-705D-FE08-AFEF-4F116906625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470427" y="100112"/>
            <a:ext cx="914400" cy="914400"/>
          </a:xfrm>
          <a:prstGeom prst="rect">
            <a:avLst/>
          </a:prstGeom>
        </p:spPr>
      </p:pic>
      <p:pic>
        <p:nvPicPr>
          <p:cNvPr id="20" name="Graphic 19" descr="Dollar">
            <a:extLst>
              <a:ext uri="{FF2B5EF4-FFF2-40B4-BE49-F238E27FC236}">
                <a16:creationId xmlns:a16="http://schemas.microsoft.com/office/drawing/2014/main" id="{22A9FBAB-FA23-1B3C-29AF-227C7E90E9B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421166" y="185097"/>
            <a:ext cx="914400" cy="830997"/>
          </a:xfrm>
          <a:prstGeom prst="rect">
            <a:avLst/>
          </a:prstGeom>
        </p:spPr>
      </p:pic>
      <p:pic>
        <p:nvPicPr>
          <p:cNvPr id="21" name="Graphic 20" descr="Dollar">
            <a:extLst>
              <a:ext uri="{FF2B5EF4-FFF2-40B4-BE49-F238E27FC236}">
                <a16:creationId xmlns:a16="http://schemas.microsoft.com/office/drawing/2014/main" id="{BEB85B63-9C64-6B15-8BDB-6A3844AE710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399234" y="138978"/>
            <a:ext cx="914400" cy="830997"/>
          </a:xfrm>
          <a:prstGeom prst="rect">
            <a:avLst/>
          </a:prstGeom>
        </p:spPr>
      </p:pic>
    </p:spTree>
    <p:extLst>
      <p:ext uri="{BB962C8B-B14F-4D97-AF65-F5344CB8AC3E}">
        <p14:creationId xmlns:p14="http://schemas.microsoft.com/office/powerpoint/2010/main" val="2702525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2AA0DF-241A-A07F-2E80-F6A11246F8D1}"/>
              </a:ext>
            </a:extLst>
          </p:cNvPr>
          <p:cNvSpPr txBox="1"/>
          <p:nvPr/>
        </p:nvSpPr>
        <p:spPr>
          <a:xfrm>
            <a:off x="3446016" y="573828"/>
            <a:ext cx="5184559" cy="830997"/>
          </a:xfrm>
          <a:prstGeom prst="rect">
            <a:avLst/>
          </a:prstGeom>
          <a:noFill/>
        </p:spPr>
        <p:txBody>
          <a:bodyPr wrap="square" rtlCol="0">
            <a:spAutoFit/>
          </a:bodyPr>
          <a:lstStyle/>
          <a:p>
            <a:r>
              <a:rPr lang="en-IN" sz="4800" b="1" dirty="0"/>
              <a:t>Recommendations</a:t>
            </a:r>
          </a:p>
        </p:txBody>
      </p:sp>
      <p:sp>
        <p:nvSpPr>
          <p:cNvPr id="4" name="TextBox 3">
            <a:extLst>
              <a:ext uri="{FF2B5EF4-FFF2-40B4-BE49-F238E27FC236}">
                <a16:creationId xmlns:a16="http://schemas.microsoft.com/office/drawing/2014/main" id="{38C97B2D-6060-8DD9-F455-5FFB7B35FBC4}"/>
              </a:ext>
            </a:extLst>
          </p:cNvPr>
          <p:cNvSpPr txBox="1"/>
          <p:nvPr/>
        </p:nvSpPr>
        <p:spPr>
          <a:xfrm>
            <a:off x="627356" y="1560794"/>
            <a:ext cx="10455676" cy="646331"/>
          </a:xfrm>
          <a:prstGeom prst="rect">
            <a:avLst/>
          </a:prstGeom>
          <a:noFill/>
        </p:spPr>
        <p:txBody>
          <a:bodyPr wrap="square" rtlCol="0">
            <a:spAutoFit/>
          </a:bodyPr>
          <a:lstStyle/>
          <a:p>
            <a:r>
              <a:rPr lang="en-IN" dirty="0"/>
              <a:t>The success of Startup is impacted by its geographical location, industry and year founded. So following are some recommendation from investors perspective as well as of entrepreneur.  </a:t>
            </a:r>
          </a:p>
        </p:txBody>
      </p:sp>
      <p:pic>
        <p:nvPicPr>
          <p:cNvPr id="6" name="Graphic 5" descr="Bar graph with upward trend">
            <a:extLst>
              <a:ext uri="{FF2B5EF4-FFF2-40B4-BE49-F238E27FC236}">
                <a16:creationId xmlns:a16="http://schemas.microsoft.com/office/drawing/2014/main" id="{C767D3EE-3D79-ABE0-C03C-0C33CFE77EC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7356" y="509115"/>
            <a:ext cx="914400" cy="914400"/>
          </a:xfrm>
          <a:prstGeom prst="rect">
            <a:avLst/>
          </a:prstGeom>
        </p:spPr>
      </p:pic>
      <p:pic>
        <p:nvPicPr>
          <p:cNvPr id="9" name="Graphic 8" descr="Bar graph with upward trend">
            <a:extLst>
              <a:ext uri="{FF2B5EF4-FFF2-40B4-BE49-F238E27FC236}">
                <a16:creationId xmlns:a16="http://schemas.microsoft.com/office/drawing/2014/main" id="{635D2DD8-DF50-D413-AC2A-DE9B24E6922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11288" y="478251"/>
            <a:ext cx="914400" cy="914400"/>
          </a:xfrm>
          <a:prstGeom prst="rect">
            <a:avLst/>
          </a:prstGeom>
        </p:spPr>
      </p:pic>
      <p:graphicFrame>
        <p:nvGraphicFramePr>
          <p:cNvPr id="12" name="Diagram 11">
            <a:extLst>
              <a:ext uri="{FF2B5EF4-FFF2-40B4-BE49-F238E27FC236}">
                <a16:creationId xmlns:a16="http://schemas.microsoft.com/office/drawing/2014/main" id="{6A8F2C2A-0ADF-9832-2EEA-C8B6C40C82AB}"/>
              </a:ext>
            </a:extLst>
          </p:cNvPr>
          <p:cNvGraphicFramePr/>
          <p:nvPr>
            <p:extLst>
              <p:ext uri="{D42A27DB-BD31-4B8C-83A1-F6EECF244321}">
                <p14:modId xmlns:p14="http://schemas.microsoft.com/office/powerpoint/2010/main" val="292532786"/>
              </p:ext>
            </p:extLst>
          </p:nvPr>
        </p:nvGraphicFramePr>
        <p:xfrm>
          <a:off x="627356" y="2344404"/>
          <a:ext cx="10455676" cy="38886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Graphic 12" descr="Unicorn">
            <a:extLst>
              <a:ext uri="{FF2B5EF4-FFF2-40B4-BE49-F238E27FC236}">
                <a16:creationId xmlns:a16="http://schemas.microsoft.com/office/drawing/2014/main" id="{402AC10D-361B-08EE-CE35-2688241FE61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475956" y="509115"/>
            <a:ext cx="914400" cy="914400"/>
          </a:xfrm>
          <a:prstGeom prst="rect">
            <a:avLst/>
          </a:prstGeom>
        </p:spPr>
      </p:pic>
      <p:pic>
        <p:nvPicPr>
          <p:cNvPr id="14" name="Graphic 13" descr="Unicorn">
            <a:extLst>
              <a:ext uri="{FF2B5EF4-FFF2-40B4-BE49-F238E27FC236}">
                <a16:creationId xmlns:a16="http://schemas.microsoft.com/office/drawing/2014/main" id="{47B94F96-A140-FD4A-582A-BC7B7BE2DA4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546412" y="509115"/>
            <a:ext cx="914400" cy="914400"/>
          </a:xfrm>
          <a:prstGeom prst="rect">
            <a:avLst/>
          </a:prstGeom>
        </p:spPr>
      </p:pic>
      <p:pic>
        <p:nvPicPr>
          <p:cNvPr id="15" name="Graphic 14" descr="Dollar">
            <a:extLst>
              <a:ext uri="{FF2B5EF4-FFF2-40B4-BE49-F238E27FC236}">
                <a16:creationId xmlns:a16="http://schemas.microsoft.com/office/drawing/2014/main" id="{E53A9B5F-7882-D490-D641-7F8768EE3B6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547675" y="550816"/>
            <a:ext cx="914400" cy="830997"/>
          </a:xfrm>
          <a:prstGeom prst="rect">
            <a:avLst/>
          </a:prstGeom>
        </p:spPr>
      </p:pic>
      <p:pic>
        <p:nvPicPr>
          <p:cNvPr id="16" name="Graphic 15" descr="Dollar">
            <a:extLst>
              <a:ext uri="{FF2B5EF4-FFF2-40B4-BE49-F238E27FC236}">
                <a16:creationId xmlns:a16="http://schemas.microsoft.com/office/drawing/2014/main" id="{647497D9-7852-9A9F-589C-0BAD2F1AB68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412551" y="592518"/>
            <a:ext cx="914400" cy="830997"/>
          </a:xfrm>
          <a:prstGeom prst="rect">
            <a:avLst/>
          </a:prstGeom>
        </p:spPr>
      </p:pic>
    </p:spTree>
    <p:extLst>
      <p:ext uri="{BB962C8B-B14F-4D97-AF65-F5344CB8AC3E}">
        <p14:creationId xmlns:p14="http://schemas.microsoft.com/office/powerpoint/2010/main" val="3837509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Unicorn">
            <a:extLst>
              <a:ext uri="{FF2B5EF4-FFF2-40B4-BE49-F238E27FC236}">
                <a16:creationId xmlns:a16="http://schemas.microsoft.com/office/drawing/2014/main" id="{16D264F9-2A11-7AF9-FCD0-3F87DE8699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28439" y="2514600"/>
            <a:ext cx="914400" cy="914400"/>
          </a:xfrm>
          <a:prstGeom prst="rect">
            <a:avLst/>
          </a:prstGeom>
        </p:spPr>
      </p:pic>
      <p:pic>
        <p:nvPicPr>
          <p:cNvPr id="4" name="Graphic 3" descr="Unicorn">
            <a:extLst>
              <a:ext uri="{FF2B5EF4-FFF2-40B4-BE49-F238E27FC236}">
                <a16:creationId xmlns:a16="http://schemas.microsoft.com/office/drawing/2014/main" id="{830C6BE5-84D0-6DD3-F472-25621A86908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53491" y="2514600"/>
            <a:ext cx="914400" cy="914400"/>
          </a:xfrm>
          <a:prstGeom prst="rect">
            <a:avLst/>
          </a:prstGeom>
        </p:spPr>
      </p:pic>
      <p:sp>
        <p:nvSpPr>
          <p:cNvPr id="5" name="TextBox 4">
            <a:extLst>
              <a:ext uri="{FF2B5EF4-FFF2-40B4-BE49-F238E27FC236}">
                <a16:creationId xmlns:a16="http://schemas.microsoft.com/office/drawing/2014/main" id="{1C2CDD2A-0AAE-C1F5-D1B8-C0937D8F4135}"/>
              </a:ext>
            </a:extLst>
          </p:cNvPr>
          <p:cNvSpPr txBox="1"/>
          <p:nvPr/>
        </p:nvSpPr>
        <p:spPr>
          <a:xfrm>
            <a:off x="2636668" y="2121762"/>
            <a:ext cx="7199790" cy="1569660"/>
          </a:xfrm>
          <a:prstGeom prst="rect">
            <a:avLst/>
          </a:prstGeom>
          <a:noFill/>
        </p:spPr>
        <p:txBody>
          <a:bodyPr wrap="square" rtlCol="0">
            <a:spAutoFit/>
          </a:bodyPr>
          <a:lstStyle/>
          <a:p>
            <a:r>
              <a:rPr lang="en-IN" sz="9600" dirty="0">
                <a:latin typeface="Arial Rounded MT Bold" panose="020F0704030504030204" pitchFamily="34" charset="0"/>
              </a:rPr>
              <a:t>Thank You</a:t>
            </a:r>
          </a:p>
        </p:txBody>
      </p:sp>
    </p:spTree>
    <p:extLst>
      <p:ext uri="{BB962C8B-B14F-4D97-AF65-F5344CB8AC3E}">
        <p14:creationId xmlns:p14="http://schemas.microsoft.com/office/powerpoint/2010/main" val="4047976493"/>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2.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{F6EFB4B4-6EDA-49B7-8B50-29B1CEE65536}tf33845126_win32</Template>
  <TotalTime>3019</TotalTime>
  <Words>516</Words>
  <Application>Microsoft Office PowerPoint</Application>
  <PresentationFormat>Widescreen</PresentationFormat>
  <Paragraphs>74</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Rounded MT Bold</vt:lpstr>
      <vt:lpstr>Bookman Old Style</vt:lpstr>
      <vt:lpstr>Calibri</vt:lpstr>
      <vt:lpstr>Franklin Gothic Book</vt:lpstr>
      <vt:lpstr>Söhne</vt:lpstr>
      <vt:lpstr>1_RetrospectVTI</vt:lpstr>
      <vt:lpstr>Unicorn Startup’s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Naman Goyal</dc:creator>
  <cp:lastModifiedBy>Naman Goyal</cp:lastModifiedBy>
  <cp:revision>18</cp:revision>
  <dcterms:created xsi:type="dcterms:W3CDTF">2023-05-13T17:55:39Z</dcterms:created>
  <dcterms:modified xsi:type="dcterms:W3CDTF">2023-05-16T07:12:06Z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