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607D-C88B-4A5B-A09A-13F9B43C78A9}" type="datetimeFigureOut">
              <a:rPr lang="en-US" smtClean="0"/>
              <a:t>31-Dec-18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E7C8-D86E-4268-A6F9-4FC15B33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story.com/2018/06/neostencil-changing-way-students-prepare-government-exa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Vedantu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6-12 International Boards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Edtech</a:t>
            </a:r>
            <a:r>
              <a:rPr lang="en-US" dirty="0" smtClean="0"/>
              <a:t> Startup Sector</a:t>
            </a:r>
          </a:p>
          <a:p>
            <a:r>
              <a:rPr lang="en-US" dirty="0" smtClean="0"/>
              <a:t>Startup Landscaping</a:t>
            </a:r>
          </a:p>
          <a:p>
            <a:r>
              <a:rPr lang="en-US" dirty="0" smtClean="0"/>
              <a:t>Focus on CHINA</a:t>
            </a:r>
          </a:p>
          <a:p>
            <a:r>
              <a:rPr lang="en-US" dirty="0" smtClean="0"/>
              <a:t>Global</a:t>
            </a:r>
          </a:p>
          <a:p>
            <a:r>
              <a:rPr lang="en-US" dirty="0" smtClean="0"/>
              <a:t>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0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Plastic Water Labs uses VR to promote spatial thinking by leveraging the power of an immersive </a:t>
            </a:r>
            <a:r>
              <a:rPr lang="en-US" dirty="0" err="1"/>
              <a:t>metaverse</a:t>
            </a:r>
            <a:r>
              <a:rPr lang="en-US" dirty="0"/>
              <a:t>. </a:t>
            </a:r>
            <a:r>
              <a:rPr lang="en-US" i="1" dirty="0" err="1"/>
              <a:t>Veative</a:t>
            </a:r>
            <a:r>
              <a:rPr lang="en-US" i="1" dirty="0"/>
              <a:t> Labs is an </a:t>
            </a:r>
            <a:r>
              <a:rPr lang="en-US" i="1" dirty="0" err="1"/>
              <a:t>edtech</a:t>
            </a:r>
            <a:r>
              <a:rPr lang="en-US" i="1" dirty="0"/>
              <a:t> startup that uses VR to make learning interactive and fun in classrooms.</a:t>
            </a:r>
            <a:endParaRPr lang="en-US" dirty="0" smtClean="0"/>
          </a:p>
          <a:p>
            <a:r>
              <a:rPr lang="en-US" dirty="0" err="1" smtClean="0"/>
              <a:t>ToT</a:t>
            </a:r>
            <a:r>
              <a:rPr lang="en-US" dirty="0" smtClean="0"/>
              <a:t> </a:t>
            </a:r>
            <a:r>
              <a:rPr lang="en-US" dirty="0"/>
              <a:t>Smart Education blends physical textbooks with a mobile app for game-based learning along with a performance monitor. </a:t>
            </a:r>
            <a:endParaRPr lang="en-US" dirty="0" smtClean="0"/>
          </a:p>
          <a:p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/>
              <a:t>is a plug-and-play test preparation platform on the cloud for schools, teachers and coaching institutes</a:t>
            </a:r>
            <a:r>
              <a:rPr lang="en-US" dirty="0" smtClean="0"/>
              <a:t>.</a:t>
            </a:r>
          </a:p>
          <a:p>
            <a:r>
              <a:rPr lang="en-US" dirty="0" err="1">
                <a:hlinkClick r:id="rId2"/>
              </a:rPr>
              <a:t>NeoStencil</a:t>
            </a:r>
            <a:r>
              <a:rPr lang="en-US" dirty="0"/>
              <a:t> provides online classes to students from teachers and educational institutes for government jobs such as IAS, IES, GATE, and state PCS. </a:t>
            </a:r>
          </a:p>
        </p:txBody>
      </p:sp>
    </p:spTree>
    <p:extLst>
      <p:ext uri="{BB962C8B-B14F-4D97-AF65-F5344CB8AC3E}">
        <p14:creationId xmlns:p14="http://schemas.microsoft.com/office/powerpoint/2010/main" val="350166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000" t="3038"/>
          <a:stretch/>
        </p:blipFill>
        <p:spPr>
          <a:xfrm>
            <a:off x="515153" y="0"/>
            <a:ext cx="11465107" cy="69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Based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5000" t="6104" b="5337"/>
          <a:stretch/>
        </p:blipFill>
        <p:spPr>
          <a:xfrm>
            <a:off x="2408349" y="844761"/>
            <a:ext cx="10543504" cy="58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Students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of </a:t>
            </a:r>
            <a:r>
              <a:rPr lang="en-US" dirty="0" err="1" smtClean="0"/>
              <a:t>edtech</a:t>
            </a:r>
            <a:r>
              <a:rPr lang="en-US" dirty="0" smtClean="0"/>
              <a:t> digital education is more in remote areas as you can still get quality education and good offline tutors in metro cities.</a:t>
            </a:r>
          </a:p>
          <a:p>
            <a:r>
              <a:rPr lang="en-US" dirty="0" smtClean="0"/>
              <a:t>But remote area struggle with poor internet connection</a:t>
            </a:r>
          </a:p>
          <a:p>
            <a:r>
              <a:rPr lang="en-US" dirty="0" smtClean="0"/>
              <a:t>Also </a:t>
            </a:r>
            <a:r>
              <a:rPr lang="en-US" dirty="0" err="1" smtClean="0"/>
              <a:t>edtech</a:t>
            </a:r>
            <a:r>
              <a:rPr lang="en-US" dirty="0" smtClean="0"/>
              <a:t> startups should be based on mobile apps as more no. of students can afford mobile and tablets than computers.</a:t>
            </a:r>
          </a:p>
          <a:p>
            <a:r>
              <a:rPr lang="en-US" dirty="0" smtClean="0"/>
              <a:t>The most attractive content can be </a:t>
            </a:r>
            <a:r>
              <a:rPr lang="en-US" dirty="0" err="1" smtClean="0"/>
              <a:t>mocktest</a:t>
            </a:r>
            <a:r>
              <a:rPr lang="en-US" dirty="0" smtClean="0"/>
              <a:t> and engaging creative content using animations and VR technology.</a:t>
            </a:r>
          </a:p>
          <a:p>
            <a:r>
              <a:rPr lang="en-US" dirty="0" smtClean="0"/>
              <a:t>The videos are recorded and uploaded or there are live sessions.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63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teachers Schools and Coaching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Startups also make classroom management products.</a:t>
            </a:r>
          </a:p>
          <a:p>
            <a:pPr fontAlgn="base"/>
            <a:r>
              <a:rPr lang="en-US" dirty="0" smtClean="0"/>
              <a:t>They also do partnership with schools and help the teachers become better and refining them.</a:t>
            </a:r>
            <a:r>
              <a:rPr lang="en-US" b="1" dirty="0" smtClean="0"/>
              <a:t> Thinking Classrooms</a:t>
            </a:r>
            <a:endParaRPr lang="en-US" dirty="0" smtClean="0"/>
          </a:p>
          <a:p>
            <a:pPr fontAlgn="base"/>
            <a:r>
              <a:rPr lang="en-US" dirty="0" smtClean="0"/>
              <a:t>If we shout on the Moon can we hear ourselves? Can you design the diet for </a:t>
            </a:r>
            <a:r>
              <a:rPr lang="en-US" dirty="0" err="1" smtClean="0"/>
              <a:t>Virat</a:t>
            </a:r>
            <a:r>
              <a:rPr lang="en-US" dirty="0" smtClean="0"/>
              <a:t> </a:t>
            </a:r>
            <a:r>
              <a:rPr lang="en-US" dirty="0" err="1" smtClean="0"/>
              <a:t>Kohli</a:t>
            </a:r>
            <a:r>
              <a:rPr lang="en-US" dirty="0" smtClean="0"/>
              <a:t>? How will our lives change if the Earth were to switch gravity off?</a:t>
            </a:r>
          </a:p>
          <a:p>
            <a:pPr fontAlgn="base"/>
            <a:r>
              <a:rPr lang="en-US" dirty="0" smtClean="0"/>
              <a:t>Thinking classroom is every Science teacher’s dream come true. Imagine a classroom where teaching begins with a questions, teacher uses questions to gamify classroom discussions and where students deliberate on thought-provoking case studies.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1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202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Vedantu Class 6-12 International Boards  </vt:lpstr>
      <vt:lpstr>PowerPoint Presentation</vt:lpstr>
      <vt:lpstr>PowerPoint Presentation</vt:lpstr>
      <vt:lpstr>PowerPoint Presentation</vt:lpstr>
      <vt:lpstr>VR Based Learning</vt:lpstr>
      <vt:lpstr>For Students  </vt:lpstr>
      <vt:lpstr>For teachers Schools and Coaching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Vedanto</dc:title>
  <dc:creator>ADMIN</dc:creator>
  <cp:lastModifiedBy>ADMIN</cp:lastModifiedBy>
  <cp:revision>6</cp:revision>
  <dcterms:created xsi:type="dcterms:W3CDTF">2018-12-31T06:52:12Z</dcterms:created>
  <dcterms:modified xsi:type="dcterms:W3CDTF">2019-01-01T06:21:00Z</dcterms:modified>
</cp:coreProperties>
</file>