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9880" y="1590207"/>
            <a:ext cx="4940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Dev/Test Environments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Sandbox environments can be easily scaled up or torn down on demand in the Cloud and are prime candidates for migration.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9704" y="2430644"/>
            <a:ext cx="4940503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Infrequently Accessed Storage Archives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It can be more cost effective to host large storage volumes that do not require frequent or immediate access.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lang="en-AU" sz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Amount of data 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When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a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 large amount of data is involved then cloud computing is the cost efficient approach. Consumers need not invest in additional hardware for extra data storage </a:t>
            </a:r>
            <a:endParaRPr lang="en-AU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High volatility 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 Those applications which have a high degree of volatility are Cloud suitable as changes are easy and quick.</a:t>
            </a:r>
            <a:endParaRPr lang="en-AU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lang="en-AU" sz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 Degree of Integration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 Applications with high degree of integration must be cloud- implemented due to its advantage of giving access to applications to multiple users from multiple devices</a:t>
            </a:r>
            <a:endParaRPr lang="en-AU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kumimoji="0" lang="en-AU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593702" y="2446824"/>
            <a:ext cx="495240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Heavily Integrated Applications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Applications that are heavily integrated will continue to require a high amount of communication or dependencies with their counterparts. In this case it is recommended that they remain together, be it in the Cloud or on premise.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lang="en-AU" sz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Customization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If applications need a high degree of customization then, it is not entirely possible in the SaaS environment in cloud computing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.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 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Data Sensitivity 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 In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 the Cloud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, extremely sensitive information can prove to be an inhibitor as the exact location of data may or may not be known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93702" y="1679656"/>
            <a:ext cx="4952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Network Throughput Applications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Applications with high throughput requirements may see performance issues and latency if they are located away from their users.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E2B5802B-DB1F-4ABC-A66F-A84081C9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2" y="1091449"/>
            <a:ext cx="10511818" cy="43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Open Sans</vt:lpstr>
      <vt:lpstr>Segoe UI 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Naman Jain</cp:lastModifiedBy>
  <cp:revision>25</cp:revision>
  <dcterms:created xsi:type="dcterms:W3CDTF">2019-03-31T19:26:34Z</dcterms:created>
  <dcterms:modified xsi:type="dcterms:W3CDTF">2020-07-15T14:47:36Z</dcterms:modified>
</cp:coreProperties>
</file>