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an Jaswani" initials="NJ" lastIdx="3" clrIdx="0">
    <p:extLst>
      <p:ext uri="{19B8F6BF-5375-455C-9EA6-DF929625EA0E}">
        <p15:presenceInfo xmlns:p15="http://schemas.microsoft.com/office/powerpoint/2012/main" userId="S::namanjaswani@iisc.ac.in::6f561e9c-9730-4c58-aa20-8ca3fdf37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12342-6448-104E-95F9-62BDE60FC207}" v="1957" dt="2021-06-23T14:06:03.740"/>
    <p1510:client id="{E7E48EE3-AA96-0AD6-79E7-0D682B742537}" v="2" dt="2021-06-23T10:59:00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59300"/>
  </p:normalViewPr>
  <p:slideViewPr>
    <p:cSldViewPr snapToGrid="0">
      <p:cViewPr>
        <p:scale>
          <a:sx n="81" d="100"/>
          <a:sy n="81" d="100"/>
        </p:scale>
        <p:origin x="121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n Jaswani" userId="S::namanjaswani@iisc.ac.in::6f561e9c-9730-4c58-aa20-8ca3fdf37919" providerId="AD" clId="Web-{EC3E1C02-BE8B-5F61-48D0-F24E290B031D}"/>
    <pc:docChg chg="modSld">
      <pc:chgData name="Naman Jaswani" userId="S::namanjaswani@iisc.ac.in::6f561e9c-9730-4c58-aa20-8ca3fdf37919" providerId="AD" clId="Web-{EC3E1C02-BE8B-5F61-48D0-F24E290B031D}" dt="2021-06-22T05:46:28.281" v="0" actId="1076"/>
      <pc:docMkLst>
        <pc:docMk/>
      </pc:docMkLst>
      <pc:sldChg chg="modSp">
        <pc:chgData name="Naman Jaswani" userId="S::namanjaswani@iisc.ac.in::6f561e9c-9730-4c58-aa20-8ca3fdf37919" providerId="AD" clId="Web-{EC3E1C02-BE8B-5F61-48D0-F24E290B031D}" dt="2021-06-22T05:46:28.281" v="0" actId="1076"/>
        <pc:sldMkLst>
          <pc:docMk/>
          <pc:sldMk cId="2687029313" sldId="257"/>
        </pc:sldMkLst>
        <pc:spChg chg="mod">
          <ac:chgData name="Naman Jaswani" userId="S::namanjaswani@iisc.ac.in::6f561e9c-9730-4c58-aa20-8ca3fdf37919" providerId="AD" clId="Web-{EC3E1C02-BE8B-5F61-48D0-F24E290B031D}" dt="2021-06-22T05:46:28.281" v="0" actId="1076"/>
          <ac:spMkLst>
            <pc:docMk/>
            <pc:sldMk cId="2687029313" sldId="257"/>
            <ac:spMk id="2" creationId="{02080A0A-B567-418E-91C1-49AB567EDD23}"/>
          </ac:spMkLst>
        </pc:spChg>
      </pc:sldChg>
    </pc:docChg>
  </pc:docChgLst>
  <pc:docChgLst>
    <pc:chgData name="Rohit Panda" userId="S::rohitpanda@iisc.ac.in::d10ba6da-7729-4ca0-9a83-41d94f4bb11e" providerId="AD" clId="Web-{AA21CC12-402C-5165-B1ED-E40D21838CE8}"/>
    <pc:docChg chg="addSld modSld sldOrd">
      <pc:chgData name="Rohit Panda" userId="S::rohitpanda@iisc.ac.in::d10ba6da-7729-4ca0-9a83-41d94f4bb11e" providerId="AD" clId="Web-{AA21CC12-402C-5165-B1ED-E40D21838CE8}" dt="2021-06-22T11:26:26.221" v="525" actId="1076"/>
      <pc:docMkLst>
        <pc:docMk/>
      </pc:docMkLst>
      <pc:sldChg chg="modSp">
        <pc:chgData name="Rohit Panda" userId="S::rohitpanda@iisc.ac.in::d10ba6da-7729-4ca0-9a83-41d94f4bb11e" providerId="AD" clId="Web-{AA21CC12-402C-5165-B1ED-E40D21838CE8}" dt="2021-06-22T11:22:21.763" v="490"/>
        <pc:sldMkLst>
          <pc:docMk/>
          <pc:sldMk cId="633041680" sldId="258"/>
        </pc:sldMkLst>
        <pc:graphicFrameChg chg="mod modGraphic">
          <ac:chgData name="Rohit Panda" userId="S::rohitpanda@iisc.ac.in::d10ba6da-7729-4ca0-9a83-41d94f4bb11e" providerId="AD" clId="Web-{AA21CC12-402C-5165-B1ED-E40D21838CE8}" dt="2021-06-22T11:22:21.763" v="490"/>
          <ac:graphicFrameMkLst>
            <pc:docMk/>
            <pc:sldMk cId="633041680" sldId="258"/>
            <ac:graphicFrameMk id="12" creationId="{25AAB825-2C59-E74E-A1EE-D153A7499315}"/>
          </ac:graphicFrameMkLst>
        </pc:graphicFrameChg>
      </pc:sldChg>
      <pc:sldChg chg="ord">
        <pc:chgData name="Rohit Panda" userId="S::rohitpanda@iisc.ac.in::d10ba6da-7729-4ca0-9a83-41d94f4bb11e" providerId="AD" clId="Web-{AA21CC12-402C-5165-B1ED-E40D21838CE8}" dt="2021-06-22T10:57:15.748" v="0"/>
        <pc:sldMkLst>
          <pc:docMk/>
          <pc:sldMk cId="1694219020" sldId="259"/>
        </pc:sldMkLst>
      </pc:sldChg>
      <pc:sldChg chg="addSp delSp modSp">
        <pc:chgData name="Rohit Panda" userId="S::rohitpanda@iisc.ac.in::d10ba6da-7729-4ca0-9a83-41d94f4bb11e" providerId="AD" clId="Web-{AA21CC12-402C-5165-B1ED-E40D21838CE8}" dt="2021-06-22T11:17:19.788" v="453" actId="20577"/>
        <pc:sldMkLst>
          <pc:docMk/>
          <pc:sldMk cId="1688198300" sldId="260"/>
        </pc:sldMkLst>
        <pc:spChg chg="mod">
          <ac:chgData name="Rohit Panda" userId="S::rohitpanda@iisc.ac.in::d10ba6da-7729-4ca0-9a83-41d94f4bb11e" providerId="AD" clId="Web-{AA21CC12-402C-5165-B1ED-E40D21838CE8}" dt="2021-06-22T11:15:54.271" v="428" actId="14100"/>
          <ac:spMkLst>
            <pc:docMk/>
            <pc:sldMk cId="1688198300" sldId="260"/>
            <ac:spMk id="3" creationId="{8A966BA8-714B-364E-B768-17F3E23B62E2}"/>
          </ac:spMkLst>
        </pc:spChg>
        <pc:spChg chg="add del">
          <ac:chgData name="Rohit Panda" userId="S::rohitpanda@iisc.ac.in::d10ba6da-7729-4ca0-9a83-41d94f4bb11e" providerId="AD" clId="Web-{AA21CC12-402C-5165-B1ED-E40D21838CE8}" dt="2021-06-22T11:13:44.002" v="412"/>
          <ac:spMkLst>
            <pc:docMk/>
            <pc:sldMk cId="1688198300" sldId="260"/>
            <ac:spMk id="8" creationId="{71AE4051-D4E7-4797-AEAC-9AECAA175884}"/>
          </ac:spMkLst>
        </pc:spChg>
        <pc:spChg chg="add mod">
          <ac:chgData name="Rohit Panda" userId="S::rohitpanda@iisc.ac.in::d10ba6da-7729-4ca0-9a83-41d94f4bb11e" providerId="AD" clId="Web-{AA21CC12-402C-5165-B1ED-E40D21838CE8}" dt="2021-06-22T11:17:19.788" v="453" actId="20577"/>
          <ac:spMkLst>
            <pc:docMk/>
            <pc:sldMk cId="1688198300" sldId="260"/>
            <ac:spMk id="10" creationId="{0CA1E663-546E-43A1-97F4-EA3ABBB1B782}"/>
          </ac:spMkLst>
        </pc:spChg>
        <pc:spChg chg="mod">
          <ac:chgData name="Rohit Panda" userId="S::rohitpanda@iisc.ac.in::d10ba6da-7729-4ca0-9a83-41d94f4bb11e" providerId="AD" clId="Web-{AA21CC12-402C-5165-B1ED-E40D21838CE8}" dt="2021-06-22T11:15:33.708" v="424" actId="20577"/>
          <ac:spMkLst>
            <pc:docMk/>
            <pc:sldMk cId="1688198300" sldId="260"/>
            <ac:spMk id="45" creationId="{4ABD0763-9A4C-A74F-B4FA-FB8B05222A4A}"/>
          </ac:spMkLst>
        </pc:spChg>
        <pc:spChg chg="add mod">
          <ac:chgData name="Rohit Panda" userId="S::rohitpanda@iisc.ac.in::d10ba6da-7729-4ca0-9a83-41d94f4bb11e" providerId="AD" clId="Web-{AA21CC12-402C-5165-B1ED-E40D21838CE8}" dt="2021-06-22T11:15:06.270" v="418" actId="20577"/>
          <ac:spMkLst>
            <pc:docMk/>
            <pc:sldMk cId="1688198300" sldId="260"/>
            <ac:spMk id="64" creationId="{6463297B-A786-43BC-A6B5-0870CF219C4F}"/>
          </ac:spMkLst>
        </pc:spChg>
      </pc:sldChg>
      <pc:sldChg chg="addSp modSp">
        <pc:chgData name="Rohit Panda" userId="S::rohitpanda@iisc.ac.in::d10ba6da-7729-4ca0-9a83-41d94f4bb11e" providerId="AD" clId="Web-{AA21CC12-402C-5165-B1ED-E40D21838CE8}" dt="2021-06-22T11:19:52.838" v="473" actId="1076"/>
        <pc:sldMkLst>
          <pc:docMk/>
          <pc:sldMk cId="2652732386" sldId="261"/>
        </pc:sldMkLst>
        <pc:spChg chg="mod">
          <ac:chgData name="Rohit Panda" userId="S::rohitpanda@iisc.ac.in::d10ba6da-7729-4ca0-9a83-41d94f4bb11e" providerId="AD" clId="Web-{AA21CC12-402C-5165-B1ED-E40D21838CE8}" dt="2021-06-22T11:17:43.492" v="455" actId="20577"/>
          <ac:spMkLst>
            <pc:docMk/>
            <pc:sldMk cId="2652732386" sldId="261"/>
            <ac:spMk id="3" creationId="{48E087C4-19D6-7E4F-94B5-6FCD75737930}"/>
          </ac:spMkLst>
        </pc:spChg>
        <pc:spChg chg="add mod">
          <ac:chgData name="Rohit Panda" userId="S::rohitpanda@iisc.ac.in::d10ba6da-7729-4ca0-9a83-41d94f4bb11e" providerId="AD" clId="Web-{AA21CC12-402C-5165-B1ED-E40D21838CE8}" dt="2021-06-22T11:19:31.900" v="471" actId="20577"/>
          <ac:spMkLst>
            <pc:docMk/>
            <pc:sldMk cId="2652732386" sldId="261"/>
            <ac:spMk id="8" creationId="{177EDFE2-9AF7-493F-9B6C-5C01F02D4AE8}"/>
          </ac:spMkLst>
        </pc:spChg>
        <pc:spChg chg="mod">
          <ac:chgData name="Rohit Panda" userId="S::rohitpanda@iisc.ac.in::d10ba6da-7729-4ca0-9a83-41d94f4bb11e" providerId="AD" clId="Web-{AA21CC12-402C-5165-B1ED-E40D21838CE8}" dt="2021-06-22T11:19:52.838" v="473" actId="1076"/>
          <ac:spMkLst>
            <pc:docMk/>
            <pc:sldMk cId="2652732386" sldId="261"/>
            <ac:spMk id="16" creationId="{A55952F3-94C9-7345-BBBA-97CD1CF70C2E}"/>
          </ac:spMkLst>
        </pc:spChg>
        <pc:spChg chg="add mod">
          <ac:chgData name="Rohit Panda" userId="S::rohitpanda@iisc.ac.in::d10ba6da-7729-4ca0-9a83-41d94f4bb11e" providerId="AD" clId="Web-{AA21CC12-402C-5165-B1ED-E40D21838CE8}" dt="2021-06-22T11:18:54.556" v="465" actId="20577"/>
          <ac:spMkLst>
            <pc:docMk/>
            <pc:sldMk cId="2652732386" sldId="261"/>
            <ac:spMk id="21" creationId="{F753F3BA-4B6B-4E72-810C-7491704CA3FD}"/>
          </ac:spMkLst>
        </pc:spChg>
      </pc:sldChg>
      <pc:sldChg chg="addSp delSp modSp add replId">
        <pc:chgData name="Rohit Panda" userId="S::rohitpanda@iisc.ac.in::d10ba6da-7729-4ca0-9a83-41d94f4bb11e" providerId="AD" clId="Web-{AA21CC12-402C-5165-B1ED-E40D21838CE8}" dt="2021-06-22T11:26:26.221" v="525" actId="1076"/>
        <pc:sldMkLst>
          <pc:docMk/>
          <pc:sldMk cId="1138255817" sldId="262"/>
        </pc:sldMkLst>
        <pc:spChg chg="del">
          <ac:chgData name="Rohit Panda" userId="S::rohitpanda@iisc.ac.in::d10ba6da-7729-4ca0-9a83-41d94f4bb11e" providerId="AD" clId="Web-{AA21CC12-402C-5165-B1ED-E40D21838CE8}" dt="2021-06-22T10:57:42.046" v="25"/>
          <ac:spMkLst>
            <pc:docMk/>
            <pc:sldMk cId="1138255817" sldId="262"/>
            <ac:spMk id="3" creationId="{48E087C4-19D6-7E4F-94B5-6FCD75737930}"/>
          </ac:spMkLst>
        </pc:spChg>
        <pc:spChg chg="del">
          <ac:chgData name="Rohit Panda" userId="S::rohitpanda@iisc.ac.in::d10ba6da-7729-4ca0-9a83-41d94f4bb11e" providerId="AD" clId="Web-{AA21CC12-402C-5165-B1ED-E40D21838CE8}" dt="2021-06-22T10:57:41.046" v="24"/>
          <ac:spMkLst>
            <pc:docMk/>
            <pc:sldMk cId="1138255817" sldId="262"/>
            <ac:spMk id="4" creationId="{0A7496CF-708D-8A4E-A68A-BFCF56A8F651}"/>
          </ac:spMkLst>
        </pc:spChg>
        <pc:spChg chg="del">
          <ac:chgData name="Rohit Panda" userId="S::rohitpanda@iisc.ac.in::d10ba6da-7729-4ca0-9a83-41d94f4bb11e" providerId="AD" clId="Web-{AA21CC12-402C-5165-B1ED-E40D21838CE8}" dt="2021-06-22T10:57:40.155" v="23"/>
          <ac:spMkLst>
            <pc:docMk/>
            <pc:sldMk cId="1138255817" sldId="262"/>
            <ac:spMk id="5" creationId="{ED9798E1-E6B6-3C4F-B361-A27BEA06C546}"/>
          </ac:spMkLst>
        </pc:spChg>
        <pc:spChg chg="del">
          <ac:chgData name="Rohit Panda" userId="S::rohitpanda@iisc.ac.in::d10ba6da-7729-4ca0-9a83-41d94f4bb11e" providerId="AD" clId="Web-{AA21CC12-402C-5165-B1ED-E40D21838CE8}" dt="2021-06-22T10:57:38.358" v="21"/>
          <ac:spMkLst>
            <pc:docMk/>
            <pc:sldMk cId="1138255817" sldId="262"/>
            <ac:spMk id="6" creationId="{54DA0E9A-D2E8-8F41-AB7D-9737084465D5}"/>
          </ac:spMkLst>
        </pc:spChg>
        <pc:spChg chg="del">
          <ac:chgData name="Rohit Panda" userId="S::rohitpanda@iisc.ac.in::d10ba6da-7729-4ca0-9a83-41d94f4bb11e" providerId="AD" clId="Web-{AA21CC12-402C-5165-B1ED-E40D21838CE8}" dt="2021-06-22T10:57:33.858" v="17"/>
          <ac:spMkLst>
            <pc:docMk/>
            <pc:sldMk cId="1138255817" sldId="262"/>
            <ac:spMk id="7" creationId="{BE812563-20F0-834F-B5C6-B1EE860028B5}"/>
          </ac:spMkLst>
        </pc:spChg>
        <pc:spChg chg="add del mod">
          <ac:chgData name="Rohit Panda" userId="S::rohitpanda@iisc.ac.in::d10ba6da-7729-4ca0-9a83-41d94f4bb11e" providerId="AD" clId="Web-{AA21CC12-402C-5165-B1ED-E40D21838CE8}" dt="2021-06-22T11:26:23.674" v="524"/>
          <ac:spMkLst>
            <pc:docMk/>
            <pc:sldMk cId="1138255817" sldId="262"/>
            <ac:spMk id="8" creationId="{4106C6B5-D6CA-47F0-A94B-448D59C6DB4D}"/>
          </ac:spMkLst>
        </pc:spChg>
        <pc:spChg chg="del mod">
          <ac:chgData name="Rohit Panda" userId="S::rohitpanda@iisc.ac.in::d10ba6da-7729-4ca0-9a83-41d94f4bb11e" providerId="AD" clId="Web-{AA21CC12-402C-5165-B1ED-E40D21838CE8}" dt="2021-06-22T10:57:39.140" v="22"/>
          <ac:spMkLst>
            <pc:docMk/>
            <pc:sldMk cId="1138255817" sldId="262"/>
            <ac:spMk id="10" creationId="{37FC8F5E-BACF-BF40-9054-CD0323C7892A}"/>
          </ac:spMkLst>
        </pc:spChg>
        <pc:spChg chg="del">
          <ac:chgData name="Rohit Panda" userId="S::rohitpanda@iisc.ac.in::d10ba6da-7729-4ca0-9a83-41d94f4bb11e" providerId="AD" clId="Web-{AA21CC12-402C-5165-B1ED-E40D21838CE8}" dt="2021-06-22T10:57:34.671" v="18"/>
          <ac:spMkLst>
            <pc:docMk/>
            <pc:sldMk cId="1138255817" sldId="262"/>
            <ac:spMk id="12" creationId="{67CDC085-4A24-5242-B385-F1A3FA5664EF}"/>
          </ac:spMkLst>
        </pc:spChg>
        <pc:spChg chg="del">
          <ac:chgData name="Rohit Panda" userId="S::rohitpanda@iisc.ac.in::d10ba6da-7729-4ca0-9a83-41d94f4bb11e" providerId="AD" clId="Web-{AA21CC12-402C-5165-B1ED-E40D21838CE8}" dt="2021-06-22T10:57:35.452" v="19"/>
          <ac:spMkLst>
            <pc:docMk/>
            <pc:sldMk cId="1138255817" sldId="262"/>
            <ac:spMk id="13" creationId="{8CBC362C-11E2-A646-992C-1ABFAF9ACCB5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14"/>
          <ac:spMkLst>
            <pc:docMk/>
            <pc:sldMk cId="1138255817" sldId="262"/>
            <ac:spMk id="14" creationId="{99351E02-236E-044E-A039-369E61A447CB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13"/>
          <ac:spMkLst>
            <pc:docMk/>
            <pc:sldMk cId="1138255817" sldId="262"/>
            <ac:spMk id="15" creationId="{7B6E2FE4-FEED-C940-BE73-110536181D96}"/>
          </ac:spMkLst>
        </pc:spChg>
        <pc:spChg chg="add del">
          <ac:chgData name="Rohit Panda" userId="S::rohitpanda@iisc.ac.in::d10ba6da-7729-4ca0-9a83-41d94f4bb11e" providerId="AD" clId="Web-{AA21CC12-402C-5165-B1ED-E40D21838CE8}" dt="2021-06-22T11:03:18.459" v="178"/>
          <ac:spMkLst>
            <pc:docMk/>
            <pc:sldMk cId="1138255817" sldId="262"/>
            <ac:spMk id="16" creationId="{A55952F3-94C9-7345-BBBA-97CD1CF70C2E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12"/>
          <ac:spMkLst>
            <pc:docMk/>
            <pc:sldMk cId="1138255817" sldId="262"/>
            <ac:spMk id="17" creationId="{028A4CC4-65EA-8044-B1C7-83633CC0C219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11"/>
          <ac:spMkLst>
            <pc:docMk/>
            <pc:sldMk cId="1138255817" sldId="262"/>
            <ac:spMk id="18" creationId="{FC428039-21BF-7845-AA00-A031827455DB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10"/>
          <ac:spMkLst>
            <pc:docMk/>
            <pc:sldMk cId="1138255817" sldId="262"/>
            <ac:spMk id="19" creationId="{BF6927D8-82A0-C541-B968-0A8FF8D3FB43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9"/>
          <ac:spMkLst>
            <pc:docMk/>
            <pc:sldMk cId="1138255817" sldId="262"/>
            <ac:spMk id="20" creationId="{B59974CF-8762-994F-915F-4292E0103908}"/>
          </ac:spMkLst>
        </pc:spChg>
        <pc:spChg chg="add mod">
          <ac:chgData name="Rohit Panda" userId="S::rohitpanda@iisc.ac.in::d10ba6da-7729-4ca0-9a83-41d94f4bb11e" providerId="AD" clId="Web-{AA21CC12-402C-5165-B1ED-E40D21838CE8}" dt="2021-06-22T11:24:32.172" v="503" actId="1076"/>
          <ac:spMkLst>
            <pc:docMk/>
            <pc:sldMk cId="1138255817" sldId="262"/>
            <ac:spMk id="21" creationId="{A8ED06B7-80FB-49B2-AA75-543BF6573F4B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8"/>
          <ac:spMkLst>
            <pc:docMk/>
            <pc:sldMk cId="1138255817" sldId="262"/>
            <ac:spMk id="22" creationId="{A29F1206-A928-B242-9C34-DD10C7376F04}"/>
          </ac:spMkLst>
        </pc:spChg>
        <pc:spChg chg="add mod">
          <ac:chgData name="Rohit Panda" userId="S::rohitpanda@iisc.ac.in::d10ba6da-7729-4ca0-9a83-41d94f4bb11e" providerId="AD" clId="Web-{AA21CC12-402C-5165-B1ED-E40D21838CE8}" dt="2021-06-22T11:26:26.221" v="525" actId="1076"/>
          <ac:spMkLst>
            <pc:docMk/>
            <pc:sldMk cId="1138255817" sldId="262"/>
            <ac:spMk id="23" creationId="{DA57FE4C-E0AD-4920-948C-60CCB93CDD18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5"/>
          <ac:spMkLst>
            <pc:docMk/>
            <pc:sldMk cId="1138255817" sldId="262"/>
            <ac:spMk id="26" creationId="{B1C0A668-006C-904B-AE76-A452D3BA38E8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4"/>
          <ac:spMkLst>
            <pc:docMk/>
            <pc:sldMk cId="1138255817" sldId="262"/>
            <ac:spMk id="27" creationId="{C91DC5D6-268F-4042-89B6-782F1206C05D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3"/>
          <ac:spMkLst>
            <pc:docMk/>
            <pc:sldMk cId="1138255817" sldId="262"/>
            <ac:spMk id="30" creationId="{061E3623-9E21-B34D-B9EC-525BF614F241}"/>
          </ac:spMkLst>
        </pc:spChg>
        <pc:spChg chg="del">
          <ac:chgData name="Rohit Panda" userId="S::rohitpanda@iisc.ac.in::d10ba6da-7729-4ca0-9a83-41d94f4bb11e" providerId="AD" clId="Web-{AA21CC12-402C-5165-B1ED-E40D21838CE8}" dt="2021-06-22T10:57:32.311" v="2"/>
          <ac:spMkLst>
            <pc:docMk/>
            <pc:sldMk cId="1138255817" sldId="262"/>
            <ac:spMk id="31" creationId="{C687D43C-1ADC-AB4A-94DA-A722517C1E8B}"/>
          </ac:spMkLst>
        </pc:spChg>
        <pc:cxnChg chg="del">
          <ac:chgData name="Rohit Panda" userId="S::rohitpanda@iisc.ac.in::d10ba6da-7729-4ca0-9a83-41d94f4bb11e" providerId="AD" clId="Web-{AA21CC12-402C-5165-B1ED-E40D21838CE8}" dt="2021-06-22T10:57:32.311" v="16"/>
          <ac:cxnSpMkLst>
            <pc:docMk/>
            <pc:sldMk cId="1138255817" sldId="262"/>
            <ac:cxnSpMk id="9" creationId="{51043A50-6F30-724E-A434-5A00B45EE77E}"/>
          </ac:cxnSpMkLst>
        </pc:cxnChg>
        <pc:cxnChg chg="del">
          <ac:chgData name="Rohit Panda" userId="S::rohitpanda@iisc.ac.in::d10ba6da-7729-4ca0-9a83-41d94f4bb11e" providerId="AD" clId="Web-{AA21CC12-402C-5165-B1ED-E40D21838CE8}" dt="2021-06-22T10:57:32.311" v="15"/>
          <ac:cxnSpMkLst>
            <pc:docMk/>
            <pc:sldMk cId="1138255817" sldId="262"/>
            <ac:cxnSpMk id="11" creationId="{4006FAA4-AD5B-0743-B325-06877F63EF48}"/>
          </ac:cxnSpMkLst>
        </pc:cxnChg>
        <pc:cxnChg chg="del">
          <ac:chgData name="Rohit Panda" userId="S::rohitpanda@iisc.ac.in::d10ba6da-7729-4ca0-9a83-41d94f4bb11e" providerId="AD" clId="Web-{AA21CC12-402C-5165-B1ED-E40D21838CE8}" dt="2021-06-22T10:57:32.311" v="7"/>
          <ac:cxnSpMkLst>
            <pc:docMk/>
            <pc:sldMk cId="1138255817" sldId="262"/>
            <ac:cxnSpMk id="24" creationId="{344A55A7-AD4D-E243-99A2-838DF1274E88}"/>
          </ac:cxnSpMkLst>
        </pc:cxnChg>
        <pc:cxnChg chg="del">
          <ac:chgData name="Rohit Panda" userId="S::rohitpanda@iisc.ac.in::d10ba6da-7729-4ca0-9a83-41d94f4bb11e" providerId="AD" clId="Web-{AA21CC12-402C-5165-B1ED-E40D21838CE8}" dt="2021-06-22T10:57:32.311" v="6"/>
          <ac:cxnSpMkLst>
            <pc:docMk/>
            <pc:sldMk cId="1138255817" sldId="262"/>
            <ac:cxnSpMk id="25" creationId="{61C87824-D87C-5B43-B0A2-496694DBF1C2}"/>
          </ac:cxnSpMkLst>
        </pc:cxnChg>
      </pc:sldChg>
    </pc:docChg>
  </pc:docChgLst>
  <pc:docChgLst>
    <pc:chgData name="Rohit Panda" userId="S::rohitpanda@iisc.ac.in::d10ba6da-7729-4ca0-9a83-41d94f4bb11e" providerId="AD" clId="Web-{825006A8-AAE6-9BD8-6F1D-BD6BB921BFF5}"/>
    <pc:docChg chg="modSld">
      <pc:chgData name="Rohit Panda" userId="S::rohitpanda@iisc.ac.in::d10ba6da-7729-4ca0-9a83-41d94f4bb11e" providerId="AD" clId="Web-{825006A8-AAE6-9BD8-6F1D-BD6BB921BFF5}" dt="2021-06-22T12:50:18.384" v="913" actId="20577"/>
      <pc:docMkLst>
        <pc:docMk/>
      </pc:docMkLst>
      <pc:sldChg chg="addSp delSp modSp">
        <pc:chgData name="Rohit Panda" userId="S::rohitpanda@iisc.ac.in::d10ba6da-7729-4ca0-9a83-41d94f4bb11e" providerId="AD" clId="Web-{825006A8-AAE6-9BD8-6F1D-BD6BB921BFF5}" dt="2021-06-22T12:33:40.752" v="894" actId="1076"/>
        <pc:sldMkLst>
          <pc:docMk/>
          <pc:sldMk cId="1694219020" sldId="259"/>
        </pc:sldMkLst>
        <pc:spChg chg="add mod">
          <ac:chgData name="Rohit Panda" userId="S::rohitpanda@iisc.ac.in::d10ba6da-7729-4ca0-9a83-41d94f4bb11e" providerId="AD" clId="Web-{825006A8-AAE6-9BD8-6F1D-BD6BB921BFF5}" dt="2021-06-22T12:25:59.210" v="800" actId="20577"/>
          <ac:spMkLst>
            <pc:docMk/>
            <pc:sldMk cId="1694219020" sldId="259"/>
            <ac:spMk id="3" creationId="{343281C4-FEF7-4EE3-8B23-3A2283D5A435}"/>
          </ac:spMkLst>
        </pc:spChg>
        <pc:spChg chg="add mod">
          <ac:chgData name="Rohit Panda" userId="S::rohitpanda@iisc.ac.in::d10ba6da-7729-4ca0-9a83-41d94f4bb11e" providerId="AD" clId="Web-{825006A8-AAE6-9BD8-6F1D-BD6BB921BFF5}" dt="2021-06-22T12:32:38.109" v="878" actId="20577"/>
          <ac:spMkLst>
            <pc:docMk/>
            <pc:sldMk cId="1694219020" sldId="259"/>
            <ac:spMk id="6" creationId="{FA1D5D5E-DECD-4476-8FE5-4564B14317C4}"/>
          </ac:spMkLst>
        </pc:spChg>
        <pc:spChg chg="add del">
          <ac:chgData name="Rohit Panda" userId="S::rohitpanda@iisc.ac.in::d10ba6da-7729-4ca0-9a83-41d94f4bb11e" providerId="AD" clId="Web-{825006A8-AAE6-9BD8-6F1D-BD6BB921BFF5}" dt="2021-06-22T12:32:45.110" v="880"/>
          <ac:spMkLst>
            <pc:docMk/>
            <pc:sldMk cId="1694219020" sldId="259"/>
            <ac:spMk id="7" creationId="{830EE527-5DA9-46CA-95B4-825A2EEF1F97}"/>
          </ac:spMkLst>
        </pc:spChg>
        <pc:spChg chg="add mod">
          <ac:chgData name="Rohit Panda" userId="S::rohitpanda@iisc.ac.in::d10ba6da-7729-4ca0-9a83-41d94f4bb11e" providerId="AD" clId="Web-{825006A8-AAE6-9BD8-6F1D-BD6BB921BFF5}" dt="2021-06-22T12:33:40.752" v="894" actId="1076"/>
          <ac:spMkLst>
            <pc:docMk/>
            <pc:sldMk cId="1694219020" sldId="259"/>
            <ac:spMk id="9" creationId="{A8CF2D3A-7807-4BC3-944C-E0428F7AABC2}"/>
          </ac:spMkLst>
        </pc:spChg>
        <pc:graphicFrameChg chg="add del mod modGraphic">
          <ac:chgData name="Rohit Panda" userId="S::rohitpanda@iisc.ac.in::d10ba6da-7729-4ca0-9a83-41d94f4bb11e" providerId="AD" clId="Web-{825006A8-AAE6-9BD8-6F1D-BD6BB921BFF5}" dt="2021-06-22T12:27:36.352" v="826"/>
          <ac:graphicFrameMkLst>
            <pc:docMk/>
            <pc:sldMk cId="1694219020" sldId="259"/>
            <ac:graphicFrameMk id="4" creationId="{AF4B6F04-E735-4ED4-87EF-5043109908F0}"/>
          </ac:graphicFrameMkLst>
        </pc:graphicFrameChg>
        <pc:graphicFrameChg chg="add mod modGraphic">
          <ac:chgData name="Rohit Panda" userId="S::rohitpanda@iisc.ac.in::d10ba6da-7729-4ca0-9a83-41d94f4bb11e" providerId="AD" clId="Web-{825006A8-AAE6-9BD8-6F1D-BD6BB921BFF5}" dt="2021-06-22T12:28:29.072" v="836"/>
          <ac:graphicFrameMkLst>
            <pc:docMk/>
            <pc:sldMk cId="1694219020" sldId="259"/>
            <ac:graphicFrameMk id="5" creationId="{6A91A18E-A4F8-4785-97D6-4F93B14703E1}"/>
          </ac:graphicFrameMkLst>
        </pc:graphicFrameChg>
      </pc:sldChg>
      <pc:sldChg chg="modSp">
        <pc:chgData name="Rohit Panda" userId="S::rohitpanda@iisc.ac.in::d10ba6da-7729-4ca0-9a83-41d94f4bb11e" providerId="AD" clId="Web-{825006A8-AAE6-9BD8-6F1D-BD6BB921BFF5}" dt="2021-06-22T12:50:18.384" v="913" actId="20577"/>
        <pc:sldMkLst>
          <pc:docMk/>
          <pc:sldMk cId="1138255817" sldId="262"/>
        </pc:sldMkLst>
        <pc:spChg chg="mod">
          <ac:chgData name="Rohit Panda" userId="S::rohitpanda@iisc.ac.in::d10ba6da-7729-4ca0-9a83-41d94f4bb11e" providerId="AD" clId="Web-{825006A8-AAE6-9BD8-6F1D-BD6BB921BFF5}" dt="2021-06-22T12:50:18.384" v="913" actId="20577"/>
          <ac:spMkLst>
            <pc:docMk/>
            <pc:sldMk cId="1138255817" sldId="262"/>
            <ac:spMk id="23" creationId="{DA57FE4C-E0AD-4920-948C-60CCB93CDD18}"/>
          </ac:spMkLst>
        </pc:spChg>
      </pc:sldChg>
    </pc:docChg>
  </pc:docChgLst>
  <pc:docChgLst>
    <pc:chgData name="Naman Jaswani" userId="S::namanjaswani@iisc.ac.in::6f561e9c-9730-4c58-aa20-8ca3fdf37919" providerId="AD" clId="Web-{78C96B9A-0100-2A51-FFBA-F6641C51E3B0}"/>
    <pc:docChg chg="modSld">
      <pc:chgData name="Naman Jaswani" userId="S::namanjaswani@iisc.ac.in::6f561e9c-9730-4c58-aa20-8ca3fdf37919" providerId="AD" clId="Web-{78C96B9A-0100-2A51-FFBA-F6641C51E3B0}" dt="2021-06-22T05:49:59.841" v="21" actId="20577"/>
      <pc:docMkLst>
        <pc:docMk/>
      </pc:docMkLst>
      <pc:sldChg chg="addSp modSp">
        <pc:chgData name="Naman Jaswani" userId="S::namanjaswani@iisc.ac.in::6f561e9c-9730-4c58-aa20-8ca3fdf37919" providerId="AD" clId="Web-{78C96B9A-0100-2A51-FFBA-F6641C51E3B0}" dt="2021-06-22T05:49:59.841" v="21" actId="20577"/>
        <pc:sldMkLst>
          <pc:docMk/>
          <pc:sldMk cId="2687029313" sldId="257"/>
        </pc:sldMkLst>
        <pc:spChg chg="mod">
          <ac:chgData name="Naman Jaswani" userId="S::namanjaswani@iisc.ac.in::6f561e9c-9730-4c58-aa20-8ca3fdf37919" providerId="AD" clId="Web-{78C96B9A-0100-2A51-FFBA-F6641C51E3B0}" dt="2021-06-22T05:47:50.323" v="9" actId="1076"/>
          <ac:spMkLst>
            <pc:docMk/>
            <pc:sldMk cId="2687029313" sldId="257"/>
            <ac:spMk id="5" creationId="{D650F10D-2311-409B-B411-DFDA6B7E260A}"/>
          </ac:spMkLst>
        </pc:spChg>
        <pc:spChg chg="add mod">
          <ac:chgData name="Naman Jaswani" userId="S::namanjaswani@iisc.ac.in::6f561e9c-9730-4c58-aa20-8ca3fdf37919" providerId="AD" clId="Web-{78C96B9A-0100-2A51-FFBA-F6641C51E3B0}" dt="2021-06-22T05:49:59.841" v="21" actId="20577"/>
          <ac:spMkLst>
            <pc:docMk/>
            <pc:sldMk cId="2687029313" sldId="257"/>
            <ac:spMk id="6" creationId="{8846395E-180F-4D4B-983C-942F00C77F11}"/>
          </ac:spMkLst>
        </pc:spChg>
      </pc:sldChg>
    </pc:docChg>
  </pc:docChgLst>
  <pc:docChgLst>
    <pc:chgData name="Rohit Panda" userId="S::rohitpanda@iisc.ac.in::d10ba6da-7729-4ca0-9a83-41d94f4bb11e" providerId="AD" clId="Web-{71FB5071-94CB-D35E-7926-8800B1D126EF}"/>
    <pc:docChg chg="modSld">
      <pc:chgData name="Rohit Panda" userId="S::rohitpanda@iisc.ac.in::d10ba6da-7729-4ca0-9a83-41d94f4bb11e" providerId="AD" clId="Web-{71FB5071-94CB-D35E-7926-8800B1D126EF}" dt="2021-06-22T14:18:49.244" v="137" actId="20577"/>
      <pc:docMkLst>
        <pc:docMk/>
      </pc:docMkLst>
      <pc:sldChg chg="modSp">
        <pc:chgData name="Rohit Panda" userId="S::rohitpanda@iisc.ac.in::d10ba6da-7729-4ca0-9a83-41d94f4bb11e" providerId="AD" clId="Web-{71FB5071-94CB-D35E-7926-8800B1D126EF}" dt="2021-06-22T14:18:49.244" v="137" actId="20577"/>
        <pc:sldMkLst>
          <pc:docMk/>
          <pc:sldMk cId="1694219020" sldId="259"/>
        </pc:sldMkLst>
        <pc:spChg chg="mod">
          <ac:chgData name="Rohit Panda" userId="S::rohitpanda@iisc.ac.in::d10ba6da-7729-4ca0-9a83-41d94f4bb11e" providerId="AD" clId="Web-{71FB5071-94CB-D35E-7926-8800B1D126EF}" dt="2021-06-22T14:18:49.244" v="137" actId="20577"/>
          <ac:spMkLst>
            <pc:docMk/>
            <pc:sldMk cId="1694219020" sldId="259"/>
            <ac:spMk id="6" creationId="{FA1D5D5E-DECD-4476-8FE5-4564B14317C4}"/>
          </ac:spMkLst>
        </pc:spChg>
      </pc:sldChg>
      <pc:sldChg chg="modSp">
        <pc:chgData name="Rohit Panda" userId="S::rohitpanda@iisc.ac.in::d10ba6da-7729-4ca0-9a83-41d94f4bb11e" providerId="AD" clId="Web-{71FB5071-94CB-D35E-7926-8800B1D126EF}" dt="2021-06-22T14:09:58.247" v="53" actId="20577"/>
        <pc:sldMkLst>
          <pc:docMk/>
          <pc:sldMk cId="969940976" sldId="263"/>
        </pc:sldMkLst>
        <pc:spChg chg="mod">
          <ac:chgData name="Rohit Panda" userId="S::rohitpanda@iisc.ac.in::d10ba6da-7729-4ca0-9a83-41d94f4bb11e" providerId="AD" clId="Web-{71FB5071-94CB-D35E-7926-8800B1D126EF}" dt="2021-06-22T14:09:58.247" v="53" actId="20577"/>
          <ac:spMkLst>
            <pc:docMk/>
            <pc:sldMk cId="969940976" sldId="263"/>
            <ac:spMk id="6" creationId="{616DC22C-981C-1E4A-9562-06BA27A73F84}"/>
          </ac:spMkLst>
        </pc:spChg>
      </pc:sldChg>
    </pc:docChg>
  </pc:docChgLst>
  <pc:docChgLst>
    <pc:chgData name="Naman Jaswani" userId="6f561e9c-9730-4c58-aa20-8ca3fdf37919" providerId="ADAL" clId="{86E12342-6448-104E-95F9-62BDE60FC207}"/>
    <pc:docChg chg="undo custSel addSld modSld">
      <pc:chgData name="Naman Jaswani" userId="6f561e9c-9730-4c58-aa20-8ca3fdf37919" providerId="ADAL" clId="{86E12342-6448-104E-95F9-62BDE60FC207}" dt="2021-06-23T15:28:40.562" v="5337" actId="20577"/>
      <pc:docMkLst>
        <pc:docMk/>
      </pc:docMkLst>
      <pc:sldChg chg="modNotesTx">
        <pc:chgData name="Naman Jaswani" userId="6f561e9c-9730-4c58-aa20-8ca3fdf37919" providerId="ADAL" clId="{86E12342-6448-104E-95F9-62BDE60FC207}" dt="2021-06-23T14:32:28.389" v="2915" actId="20577"/>
        <pc:sldMkLst>
          <pc:docMk/>
          <pc:sldMk cId="109857222" sldId="256"/>
        </pc:sldMkLst>
      </pc:sldChg>
      <pc:sldChg chg="modSp mod modNotesTx">
        <pc:chgData name="Naman Jaswani" userId="6f561e9c-9730-4c58-aa20-8ca3fdf37919" providerId="ADAL" clId="{86E12342-6448-104E-95F9-62BDE60FC207}" dt="2021-06-23T15:24:01.388" v="5315" actId="20577"/>
        <pc:sldMkLst>
          <pc:docMk/>
          <pc:sldMk cId="2687029313" sldId="257"/>
        </pc:sldMkLst>
        <pc:spChg chg="mod">
          <ac:chgData name="Naman Jaswani" userId="6f561e9c-9730-4c58-aa20-8ca3fdf37919" providerId="ADAL" clId="{86E12342-6448-104E-95F9-62BDE60FC207}" dt="2021-06-22T06:21:49.945" v="416" actId="20577"/>
          <ac:spMkLst>
            <pc:docMk/>
            <pc:sldMk cId="2687029313" sldId="257"/>
            <ac:spMk id="5" creationId="{D650F10D-2311-409B-B411-DFDA6B7E260A}"/>
          </ac:spMkLst>
        </pc:spChg>
        <pc:spChg chg="mod">
          <ac:chgData name="Naman Jaswani" userId="6f561e9c-9730-4c58-aa20-8ca3fdf37919" providerId="ADAL" clId="{86E12342-6448-104E-95F9-62BDE60FC207}" dt="2021-06-22T05:54:39.158" v="4" actId="1076"/>
          <ac:spMkLst>
            <pc:docMk/>
            <pc:sldMk cId="2687029313" sldId="257"/>
            <ac:spMk id="6" creationId="{8846395E-180F-4D4B-983C-942F00C77F11}"/>
          </ac:spMkLst>
        </pc:spChg>
      </pc:sldChg>
      <pc:sldChg chg="addSp delSp modSp mod">
        <pc:chgData name="Naman Jaswani" userId="6f561e9c-9730-4c58-aa20-8ca3fdf37919" providerId="ADAL" clId="{86E12342-6448-104E-95F9-62BDE60FC207}" dt="2021-06-22T15:30:34.210" v="2781" actId="20577"/>
        <pc:sldMkLst>
          <pc:docMk/>
          <pc:sldMk cId="633041680" sldId="258"/>
        </pc:sldMkLst>
        <pc:spChg chg="mod">
          <ac:chgData name="Naman Jaswani" userId="6f561e9c-9730-4c58-aa20-8ca3fdf37919" providerId="ADAL" clId="{86E12342-6448-104E-95F9-62BDE60FC207}" dt="2021-06-22T06:32:09.217" v="441" actId="1076"/>
          <ac:spMkLst>
            <pc:docMk/>
            <pc:sldMk cId="633041680" sldId="258"/>
            <ac:spMk id="2" creationId="{02080A0A-B567-418E-91C1-49AB567EDD23}"/>
          </ac:spMkLst>
        </pc:spChg>
        <pc:spChg chg="add mod">
          <ac:chgData name="Naman Jaswani" userId="6f561e9c-9730-4c58-aa20-8ca3fdf37919" providerId="ADAL" clId="{86E12342-6448-104E-95F9-62BDE60FC207}" dt="2021-06-22T06:48:39.805" v="651" actId="1076"/>
          <ac:spMkLst>
            <pc:docMk/>
            <pc:sldMk cId="633041680" sldId="258"/>
            <ac:spMk id="3" creationId="{0C72794F-AEC4-2C40-B701-CA2561A2F026}"/>
          </ac:spMkLst>
        </pc:spChg>
        <pc:spChg chg="add mod">
          <ac:chgData name="Naman Jaswani" userId="6f561e9c-9730-4c58-aa20-8ca3fdf37919" providerId="ADAL" clId="{86E12342-6448-104E-95F9-62BDE60FC207}" dt="2021-06-22T15:29:24.179" v="2776" actId="1076"/>
          <ac:spMkLst>
            <pc:docMk/>
            <pc:sldMk cId="633041680" sldId="258"/>
            <ac:spMk id="6" creationId="{C752A135-707D-5445-8D66-FDED33AC225E}"/>
          </ac:spMkLst>
        </pc:spChg>
        <pc:spChg chg="add mod">
          <ac:chgData name="Naman Jaswani" userId="6f561e9c-9730-4c58-aa20-8ca3fdf37919" providerId="ADAL" clId="{86E12342-6448-104E-95F9-62BDE60FC207}" dt="2021-06-22T06:47:50.963" v="648" actId="1076"/>
          <ac:spMkLst>
            <pc:docMk/>
            <pc:sldMk cId="633041680" sldId="258"/>
            <ac:spMk id="7" creationId="{167CE190-0A80-CA40-B1CB-9ED5F923D908}"/>
          </ac:spMkLst>
        </pc:spChg>
        <pc:spChg chg="add mod">
          <ac:chgData name="Naman Jaswani" userId="6f561e9c-9730-4c58-aa20-8ca3fdf37919" providerId="ADAL" clId="{86E12342-6448-104E-95F9-62BDE60FC207}" dt="2021-06-22T06:47:55.638" v="649" actId="1076"/>
          <ac:spMkLst>
            <pc:docMk/>
            <pc:sldMk cId="633041680" sldId="258"/>
            <ac:spMk id="8" creationId="{FFF0DD5A-69D4-D348-9F89-81A15F3AFCB5}"/>
          </ac:spMkLst>
        </pc:spChg>
        <pc:spChg chg="add mod">
          <ac:chgData name="Naman Jaswani" userId="6f561e9c-9730-4c58-aa20-8ca3fdf37919" providerId="ADAL" clId="{86E12342-6448-104E-95F9-62BDE60FC207}" dt="2021-06-22T06:41:01.812" v="623" actId="14100"/>
          <ac:spMkLst>
            <pc:docMk/>
            <pc:sldMk cId="633041680" sldId="258"/>
            <ac:spMk id="9" creationId="{0D51EEC7-2794-3E48-A209-55CD6A87FA87}"/>
          </ac:spMkLst>
        </pc:spChg>
        <pc:spChg chg="add mod">
          <ac:chgData name="Naman Jaswani" userId="6f561e9c-9730-4c58-aa20-8ca3fdf37919" providerId="ADAL" clId="{86E12342-6448-104E-95F9-62BDE60FC207}" dt="2021-06-22T06:48:35.072" v="650" actId="1076"/>
          <ac:spMkLst>
            <pc:docMk/>
            <pc:sldMk cId="633041680" sldId="258"/>
            <ac:spMk id="10" creationId="{B481742A-3DFC-D941-96AC-F2CB27BDE4BF}"/>
          </ac:spMkLst>
        </pc:spChg>
        <pc:spChg chg="add del mod">
          <ac:chgData name="Naman Jaswani" userId="6f561e9c-9730-4c58-aa20-8ca3fdf37919" providerId="ADAL" clId="{86E12342-6448-104E-95F9-62BDE60FC207}" dt="2021-06-22T06:15:24.801" v="228"/>
          <ac:spMkLst>
            <pc:docMk/>
            <pc:sldMk cId="633041680" sldId="258"/>
            <ac:spMk id="11" creationId="{34B9EFBA-3EDC-EF42-8E87-1F086583C01E}"/>
          </ac:spMkLst>
        </pc:spChg>
        <pc:spChg chg="add mod">
          <ac:chgData name="Naman Jaswani" userId="6f561e9c-9730-4c58-aa20-8ca3fdf37919" providerId="ADAL" clId="{86E12342-6448-104E-95F9-62BDE60FC207}" dt="2021-06-22T06:47:28.175" v="643" actId="1076"/>
          <ac:spMkLst>
            <pc:docMk/>
            <pc:sldMk cId="633041680" sldId="258"/>
            <ac:spMk id="13" creationId="{29B3A1E9-BFE0-CA4D-A166-4E91D6E022EF}"/>
          </ac:spMkLst>
        </pc:spChg>
        <pc:spChg chg="add del mod">
          <ac:chgData name="Naman Jaswani" userId="6f561e9c-9730-4c58-aa20-8ca3fdf37919" providerId="ADAL" clId="{86E12342-6448-104E-95F9-62BDE60FC207}" dt="2021-06-22T06:32:13.465" v="444"/>
          <ac:spMkLst>
            <pc:docMk/>
            <pc:sldMk cId="633041680" sldId="258"/>
            <ac:spMk id="16" creationId="{5A3C6DDD-8533-C54F-85A4-4CFEAA44BC18}"/>
          </ac:spMkLst>
        </pc:spChg>
        <pc:spChg chg="add mod">
          <ac:chgData name="Naman Jaswani" userId="6f561e9c-9730-4c58-aa20-8ca3fdf37919" providerId="ADAL" clId="{86E12342-6448-104E-95F9-62BDE60FC207}" dt="2021-06-22T06:40:56.701" v="622" actId="20577"/>
          <ac:spMkLst>
            <pc:docMk/>
            <pc:sldMk cId="633041680" sldId="258"/>
            <ac:spMk id="17" creationId="{A011161C-E830-4D4C-B44D-33D572F37BCA}"/>
          </ac:spMkLst>
        </pc:spChg>
        <pc:spChg chg="add mod">
          <ac:chgData name="Naman Jaswani" userId="6f561e9c-9730-4c58-aa20-8ca3fdf37919" providerId="ADAL" clId="{86E12342-6448-104E-95F9-62BDE60FC207}" dt="2021-06-22T06:42:00.195" v="642" actId="1076"/>
          <ac:spMkLst>
            <pc:docMk/>
            <pc:sldMk cId="633041680" sldId="258"/>
            <ac:spMk id="18" creationId="{DD5B76C2-5CE0-3A41-A746-977D5D01EE5A}"/>
          </ac:spMkLst>
        </pc:spChg>
        <pc:graphicFrameChg chg="add mod modGraphic">
          <ac:chgData name="Naman Jaswani" userId="6f561e9c-9730-4c58-aa20-8ca3fdf37919" providerId="ADAL" clId="{86E12342-6448-104E-95F9-62BDE60FC207}" dt="2021-06-22T15:30:34.210" v="2781" actId="20577"/>
          <ac:graphicFrameMkLst>
            <pc:docMk/>
            <pc:sldMk cId="633041680" sldId="258"/>
            <ac:graphicFrameMk id="12" creationId="{25AAB825-2C59-E74E-A1EE-D153A7499315}"/>
          </ac:graphicFrameMkLst>
        </pc:graphicFrameChg>
        <pc:picChg chg="add mod">
          <ac:chgData name="Naman Jaswani" userId="6f561e9c-9730-4c58-aa20-8ca3fdf37919" providerId="ADAL" clId="{86E12342-6448-104E-95F9-62BDE60FC207}" dt="2021-06-22T06:47:41.015" v="646" actId="14100"/>
          <ac:picMkLst>
            <pc:docMk/>
            <pc:sldMk cId="633041680" sldId="258"/>
            <ac:picMk id="5" creationId="{2923FD08-6437-404A-8B0C-8292C95646CC}"/>
          </ac:picMkLst>
        </pc:picChg>
        <pc:picChg chg="add mod">
          <ac:chgData name="Naman Jaswani" userId="6f561e9c-9730-4c58-aa20-8ca3fdf37919" providerId="ADAL" clId="{86E12342-6448-104E-95F9-62BDE60FC207}" dt="2021-06-22T06:40:15.675" v="619" actId="1076"/>
          <ac:picMkLst>
            <pc:docMk/>
            <pc:sldMk cId="633041680" sldId="258"/>
            <ac:picMk id="15" creationId="{AA85042D-4BCB-9949-9707-4CE2025D95F7}"/>
          </ac:picMkLst>
        </pc:picChg>
      </pc:sldChg>
      <pc:sldChg chg="addSp delSp modSp mod">
        <pc:chgData name="Naman Jaswani" userId="6f561e9c-9730-4c58-aa20-8ca3fdf37919" providerId="ADAL" clId="{86E12342-6448-104E-95F9-62BDE60FC207}" dt="2021-06-22T15:34:21.690" v="2830" actId="207"/>
        <pc:sldMkLst>
          <pc:docMk/>
          <pc:sldMk cId="1694219020" sldId="259"/>
        </pc:sldMkLst>
        <pc:spChg chg="mod">
          <ac:chgData name="Naman Jaswani" userId="6f561e9c-9730-4c58-aa20-8ca3fdf37919" providerId="ADAL" clId="{86E12342-6448-104E-95F9-62BDE60FC207}" dt="2021-06-22T15:19:33.696" v="2758" actId="1076"/>
          <ac:spMkLst>
            <pc:docMk/>
            <pc:sldMk cId="1694219020" sldId="259"/>
            <ac:spMk id="6" creationId="{FA1D5D5E-DECD-4476-8FE5-4564B14317C4}"/>
          </ac:spMkLst>
        </pc:spChg>
        <pc:spChg chg="add del">
          <ac:chgData name="Naman Jaswani" userId="6f561e9c-9730-4c58-aa20-8ca3fdf37919" providerId="ADAL" clId="{86E12342-6448-104E-95F9-62BDE60FC207}" dt="2021-06-22T15:33:44.925" v="2799" actId="11529"/>
          <ac:spMkLst>
            <pc:docMk/>
            <pc:sldMk cId="1694219020" sldId="259"/>
            <ac:spMk id="7" creationId="{98711A06-B13E-BE40-AEEB-E978F477F384}"/>
          </ac:spMkLst>
        </pc:spChg>
        <pc:spChg chg="add mod">
          <ac:chgData name="Naman Jaswani" userId="6f561e9c-9730-4c58-aa20-8ca3fdf37919" providerId="ADAL" clId="{86E12342-6448-104E-95F9-62BDE60FC207}" dt="2021-06-22T15:34:21.690" v="2830" actId="207"/>
          <ac:spMkLst>
            <pc:docMk/>
            <pc:sldMk cId="1694219020" sldId="259"/>
            <ac:spMk id="8" creationId="{71B8A80D-6B8F-BF4B-BC7D-B7EBACA14D04}"/>
          </ac:spMkLst>
        </pc:spChg>
        <pc:spChg chg="mod">
          <ac:chgData name="Naman Jaswani" userId="6f561e9c-9730-4c58-aa20-8ca3fdf37919" providerId="ADAL" clId="{86E12342-6448-104E-95F9-62BDE60FC207}" dt="2021-06-22T15:20:34.340" v="2770" actId="20577"/>
          <ac:spMkLst>
            <pc:docMk/>
            <pc:sldMk cId="1694219020" sldId="259"/>
            <ac:spMk id="9" creationId="{A8CF2D3A-7807-4BC3-944C-E0428F7AABC2}"/>
          </ac:spMkLst>
        </pc:spChg>
        <pc:graphicFrameChg chg="mod modGraphic">
          <ac:chgData name="Naman Jaswani" userId="6f561e9c-9730-4c58-aa20-8ca3fdf37919" providerId="ADAL" clId="{86E12342-6448-104E-95F9-62BDE60FC207}" dt="2021-06-22T15:19:38.014" v="2759" actId="1076"/>
          <ac:graphicFrameMkLst>
            <pc:docMk/>
            <pc:sldMk cId="1694219020" sldId="259"/>
            <ac:graphicFrameMk id="4" creationId="{AF4B6F04-E735-4ED4-87EF-5043109908F0}"/>
          </ac:graphicFrameMkLst>
        </pc:graphicFrameChg>
        <pc:graphicFrameChg chg="mod modGraphic">
          <ac:chgData name="Naman Jaswani" userId="6f561e9c-9730-4c58-aa20-8ca3fdf37919" providerId="ADAL" clId="{86E12342-6448-104E-95F9-62BDE60FC207}" dt="2021-06-22T15:19:46.038" v="2761" actId="113"/>
          <ac:graphicFrameMkLst>
            <pc:docMk/>
            <pc:sldMk cId="1694219020" sldId="259"/>
            <ac:graphicFrameMk id="5" creationId="{6A91A18E-A4F8-4785-97D6-4F93B14703E1}"/>
          </ac:graphicFrameMkLst>
        </pc:graphicFrameChg>
      </pc:sldChg>
      <pc:sldChg chg="addSp delSp modSp mod modNotesTx">
        <pc:chgData name="Naman Jaswani" userId="6f561e9c-9730-4c58-aa20-8ca3fdf37919" providerId="ADAL" clId="{86E12342-6448-104E-95F9-62BDE60FC207}" dt="2021-06-23T15:26:22.249" v="5330" actId="20577"/>
        <pc:sldMkLst>
          <pc:docMk/>
          <pc:sldMk cId="1688198300" sldId="260"/>
        </pc:sldMkLst>
        <pc:spChg chg="mod">
          <ac:chgData name="Naman Jaswani" userId="6f561e9c-9730-4c58-aa20-8ca3fdf37919" providerId="ADAL" clId="{86E12342-6448-104E-95F9-62BDE60FC207}" dt="2021-06-22T09:05:22.395" v="1430" actId="1076"/>
          <ac:spMkLst>
            <pc:docMk/>
            <pc:sldMk cId="1688198300" sldId="260"/>
            <ac:spMk id="2" creationId="{02080A0A-B567-418E-91C1-49AB567EDD23}"/>
          </ac:spMkLst>
        </pc:spChg>
        <pc:spChg chg="add mod">
          <ac:chgData name="Naman Jaswani" userId="6f561e9c-9730-4c58-aa20-8ca3fdf37919" providerId="ADAL" clId="{86E12342-6448-104E-95F9-62BDE60FC207}" dt="2021-06-22T07:43:14.871" v="1004" actId="207"/>
          <ac:spMkLst>
            <pc:docMk/>
            <pc:sldMk cId="1688198300" sldId="260"/>
            <ac:spMk id="3" creationId="{8A966BA8-714B-364E-B768-17F3E23B62E2}"/>
          </ac:spMkLst>
        </pc:spChg>
        <pc:spChg chg="add mod">
          <ac:chgData name="Naman Jaswani" userId="6f561e9c-9730-4c58-aa20-8ca3fdf37919" providerId="ADAL" clId="{86E12342-6448-104E-95F9-62BDE60FC207}" dt="2021-06-22T07:13:09.747" v="859" actId="20577"/>
          <ac:spMkLst>
            <pc:docMk/>
            <pc:sldMk cId="1688198300" sldId="260"/>
            <ac:spMk id="4" creationId="{B2E62122-2A62-1D48-881E-712DE0E30457}"/>
          </ac:spMkLst>
        </pc:spChg>
        <pc:spChg chg="add mod">
          <ac:chgData name="Naman Jaswani" userId="6f561e9c-9730-4c58-aa20-8ca3fdf37919" providerId="ADAL" clId="{86E12342-6448-104E-95F9-62BDE60FC207}" dt="2021-06-22T12:53:46.943" v="1765" actId="404"/>
          <ac:spMkLst>
            <pc:docMk/>
            <pc:sldMk cId="1688198300" sldId="260"/>
            <ac:spMk id="5" creationId="{520887CF-4A68-7849-9AB4-9A55220D520F}"/>
          </ac:spMkLst>
        </pc:spChg>
        <pc:spChg chg="add mod">
          <ac:chgData name="Naman Jaswani" userId="6f561e9c-9730-4c58-aa20-8ca3fdf37919" providerId="ADAL" clId="{86E12342-6448-104E-95F9-62BDE60FC207}" dt="2021-06-22T12:53:57.371" v="1766" actId="404"/>
          <ac:spMkLst>
            <pc:docMk/>
            <pc:sldMk cId="1688198300" sldId="260"/>
            <ac:spMk id="6" creationId="{AA3C6377-D90F-9942-89D5-23AEF8AD80E0}"/>
          </ac:spMkLst>
        </pc:spChg>
        <pc:spChg chg="add mod">
          <ac:chgData name="Naman Jaswani" userId="6f561e9c-9730-4c58-aa20-8ca3fdf37919" providerId="ADAL" clId="{86E12342-6448-104E-95F9-62BDE60FC207}" dt="2021-06-22T12:54:01.032" v="1767" actId="404"/>
          <ac:spMkLst>
            <pc:docMk/>
            <pc:sldMk cId="1688198300" sldId="260"/>
            <ac:spMk id="7" creationId="{E4CD5390-F7EE-9344-84FD-5CABF1FD7860}"/>
          </ac:spMkLst>
        </pc:spChg>
        <pc:spChg chg="add mod">
          <ac:chgData name="Naman Jaswani" userId="6f561e9c-9730-4c58-aa20-8ca3fdf37919" providerId="ADAL" clId="{86E12342-6448-104E-95F9-62BDE60FC207}" dt="2021-06-22T07:12:14.998" v="833" actId="14100"/>
          <ac:spMkLst>
            <pc:docMk/>
            <pc:sldMk cId="1688198300" sldId="260"/>
            <ac:spMk id="18" creationId="{BD82E1DF-D1AC-BC4C-9B42-ABE38436D294}"/>
          </ac:spMkLst>
        </pc:spChg>
        <pc:spChg chg="add mod">
          <ac:chgData name="Naman Jaswani" userId="6f561e9c-9730-4c58-aa20-8ca3fdf37919" providerId="ADAL" clId="{86E12342-6448-104E-95F9-62BDE60FC207}" dt="2021-06-22T12:54:05.751" v="1768" actId="404"/>
          <ac:spMkLst>
            <pc:docMk/>
            <pc:sldMk cId="1688198300" sldId="260"/>
            <ac:spMk id="19" creationId="{08489D96-28FF-5F49-AEB3-073004443773}"/>
          </ac:spMkLst>
        </pc:spChg>
        <pc:spChg chg="add mod">
          <ac:chgData name="Naman Jaswani" userId="6f561e9c-9730-4c58-aa20-8ca3fdf37919" providerId="ADAL" clId="{86E12342-6448-104E-95F9-62BDE60FC207}" dt="2021-06-22T07:25:59.905" v="921" actId="1076"/>
          <ac:spMkLst>
            <pc:docMk/>
            <pc:sldMk cId="1688198300" sldId="260"/>
            <ac:spMk id="24" creationId="{E01CCB29-0CB6-E942-A8CD-6ED0E9FC1A66}"/>
          </ac:spMkLst>
        </pc:spChg>
        <pc:spChg chg="add mod">
          <ac:chgData name="Naman Jaswani" userId="6f561e9c-9730-4c58-aa20-8ca3fdf37919" providerId="ADAL" clId="{86E12342-6448-104E-95F9-62BDE60FC207}" dt="2021-06-22T07:16:28.847" v="878" actId="1076"/>
          <ac:spMkLst>
            <pc:docMk/>
            <pc:sldMk cId="1688198300" sldId="260"/>
            <ac:spMk id="25" creationId="{F32DBB0B-F84C-5A45-A9A9-8A983BCA3CFE}"/>
          </ac:spMkLst>
        </pc:spChg>
        <pc:spChg chg="add mod">
          <ac:chgData name="Naman Jaswani" userId="6f561e9c-9730-4c58-aa20-8ca3fdf37919" providerId="ADAL" clId="{86E12342-6448-104E-95F9-62BDE60FC207}" dt="2021-06-22T07:30:30.187" v="1003" actId="207"/>
          <ac:spMkLst>
            <pc:docMk/>
            <pc:sldMk cId="1688198300" sldId="260"/>
            <ac:spMk id="28" creationId="{9C9E5518-7E2F-3D4C-A98C-220332B95A0D}"/>
          </ac:spMkLst>
        </pc:spChg>
        <pc:spChg chg="add del mod">
          <ac:chgData name="Naman Jaswani" userId="6f561e9c-9730-4c58-aa20-8ca3fdf37919" providerId="ADAL" clId="{86E12342-6448-104E-95F9-62BDE60FC207}" dt="2021-06-22T07:27:17.171" v="936" actId="1076"/>
          <ac:spMkLst>
            <pc:docMk/>
            <pc:sldMk cId="1688198300" sldId="260"/>
            <ac:spMk id="29" creationId="{58266D1F-CA5B-F44B-82E9-78CFFB16D105}"/>
          </ac:spMkLst>
        </pc:spChg>
        <pc:spChg chg="add del mod">
          <ac:chgData name="Naman Jaswani" userId="6f561e9c-9730-4c58-aa20-8ca3fdf37919" providerId="ADAL" clId="{86E12342-6448-104E-95F9-62BDE60FC207}" dt="2021-06-22T07:25:45.406" v="919"/>
          <ac:spMkLst>
            <pc:docMk/>
            <pc:sldMk cId="1688198300" sldId="260"/>
            <ac:spMk id="30" creationId="{3480D32B-6506-E04B-94B6-C4F00712CBC6}"/>
          </ac:spMkLst>
        </pc:spChg>
        <pc:spChg chg="add mod">
          <ac:chgData name="Naman Jaswani" userId="6f561e9c-9730-4c58-aa20-8ca3fdf37919" providerId="ADAL" clId="{86E12342-6448-104E-95F9-62BDE60FC207}" dt="2021-06-22T07:27:11.514" v="935" actId="14100"/>
          <ac:spMkLst>
            <pc:docMk/>
            <pc:sldMk cId="1688198300" sldId="260"/>
            <ac:spMk id="32" creationId="{C3FA6538-B78F-2848-A572-5AFEA7F47369}"/>
          </ac:spMkLst>
        </pc:spChg>
        <pc:spChg chg="add mod">
          <ac:chgData name="Naman Jaswani" userId="6f561e9c-9730-4c58-aa20-8ca3fdf37919" providerId="ADAL" clId="{86E12342-6448-104E-95F9-62BDE60FC207}" dt="2021-06-22T07:29:14.149" v="976" actId="1076"/>
          <ac:spMkLst>
            <pc:docMk/>
            <pc:sldMk cId="1688198300" sldId="260"/>
            <ac:spMk id="38" creationId="{09149770-9751-CE43-A646-C99D66761AC2}"/>
          </ac:spMkLst>
        </pc:spChg>
        <pc:spChg chg="add mod">
          <ac:chgData name="Naman Jaswani" userId="6f561e9c-9730-4c58-aa20-8ca3fdf37919" providerId="ADAL" clId="{86E12342-6448-104E-95F9-62BDE60FC207}" dt="2021-06-22T07:29:51.219" v="983" actId="1076"/>
          <ac:spMkLst>
            <pc:docMk/>
            <pc:sldMk cId="1688198300" sldId="260"/>
            <ac:spMk id="42" creationId="{C8A666E3-5A69-7E41-A8D8-A2DA25120879}"/>
          </ac:spMkLst>
        </pc:spChg>
        <pc:spChg chg="add mod">
          <ac:chgData name="Naman Jaswani" userId="6f561e9c-9730-4c58-aa20-8ca3fdf37919" providerId="ADAL" clId="{86E12342-6448-104E-95F9-62BDE60FC207}" dt="2021-06-22T07:29:48.391" v="982" actId="1076"/>
          <ac:spMkLst>
            <pc:docMk/>
            <pc:sldMk cId="1688198300" sldId="260"/>
            <ac:spMk id="43" creationId="{E6D90EB0-B929-D44D-9613-A140994DD8E1}"/>
          </ac:spMkLst>
        </pc:spChg>
        <pc:spChg chg="add mod">
          <ac:chgData name="Naman Jaswani" userId="6f561e9c-9730-4c58-aa20-8ca3fdf37919" providerId="ADAL" clId="{86E12342-6448-104E-95F9-62BDE60FC207}" dt="2021-06-22T07:30:17.911" v="1002" actId="1076"/>
          <ac:spMkLst>
            <pc:docMk/>
            <pc:sldMk cId="1688198300" sldId="260"/>
            <ac:spMk id="44" creationId="{F0D11A9A-8484-194E-A6BB-98F8818BFC1D}"/>
          </ac:spMkLst>
        </pc:spChg>
        <pc:spChg chg="add mod">
          <ac:chgData name="Naman Jaswani" userId="6f561e9c-9730-4c58-aa20-8ca3fdf37919" providerId="ADAL" clId="{86E12342-6448-104E-95F9-62BDE60FC207}" dt="2021-06-22T07:48:39.060" v="1124" actId="20577"/>
          <ac:spMkLst>
            <pc:docMk/>
            <pc:sldMk cId="1688198300" sldId="260"/>
            <ac:spMk id="45" creationId="{4ABD0763-9A4C-A74F-B4FA-FB8B05222A4A}"/>
          </ac:spMkLst>
        </pc:spChg>
        <pc:spChg chg="add mod">
          <ac:chgData name="Naman Jaswani" userId="6f561e9c-9730-4c58-aa20-8ca3fdf37919" providerId="ADAL" clId="{86E12342-6448-104E-95F9-62BDE60FC207}" dt="2021-06-22T07:49:41.440" v="1130" actId="14100"/>
          <ac:spMkLst>
            <pc:docMk/>
            <pc:sldMk cId="1688198300" sldId="260"/>
            <ac:spMk id="46" creationId="{8CED14EB-F7BC-FD40-BA1A-E5ED2EC54F3E}"/>
          </ac:spMkLst>
        </pc:spChg>
        <pc:spChg chg="add mod">
          <ac:chgData name="Naman Jaswani" userId="6f561e9c-9730-4c58-aa20-8ca3fdf37919" providerId="ADAL" clId="{86E12342-6448-104E-95F9-62BDE60FC207}" dt="2021-06-22T08:52:20.745" v="1143" actId="1076"/>
          <ac:spMkLst>
            <pc:docMk/>
            <pc:sldMk cId="1688198300" sldId="260"/>
            <ac:spMk id="54" creationId="{90DB1D65-4409-A745-939C-508B481889D9}"/>
          </ac:spMkLst>
        </pc:spChg>
        <pc:spChg chg="add mod">
          <ac:chgData name="Naman Jaswani" userId="6f561e9c-9730-4c58-aa20-8ca3fdf37919" providerId="ADAL" clId="{86E12342-6448-104E-95F9-62BDE60FC207}" dt="2021-06-22T08:52:40.803" v="1146" actId="207"/>
          <ac:spMkLst>
            <pc:docMk/>
            <pc:sldMk cId="1688198300" sldId="260"/>
            <ac:spMk id="55" creationId="{E6D2D1B1-0F6F-5C4C-A78A-2EA683C1C6FA}"/>
          </ac:spMkLst>
        </pc:spChg>
        <pc:spChg chg="add del mod">
          <ac:chgData name="Naman Jaswani" userId="6f561e9c-9730-4c58-aa20-8ca3fdf37919" providerId="ADAL" clId="{86E12342-6448-104E-95F9-62BDE60FC207}" dt="2021-06-22T08:53:11.938" v="1149"/>
          <ac:spMkLst>
            <pc:docMk/>
            <pc:sldMk cId="1688198300" sldId="260"/>
            <ac:spMk id="56" creationId="{D3E31B40-D09D-6B49-B283-4A8DAC02BA02}"/>
          </ac:spMkLst>
        </pc:spChg>
        <pc:spChg chg="add del mod">
          <ac:chgData name="Naman Jaswani" userId="6f561e9c-9730-4c58-aa20-8ca3fdf37919" providerId="ADAL" clId="{86E12342-6448-104E-95F9-62BDE60FC207}" dt="2021-06-22T08:55:26.325" v="1243" actId="21"/>
          <ac:spMkLst>
            <pc:docMk/>
            <pc:sldMk cId="1688198300" sldId="260"/>
            <ac:spMk id="57" creationId="{EFC85D50-87E6-EA48-8C6F-A4215C249E1B}"/>
          </ac:spMkLst>
        </pc:spChg>
        <pc:spChg chg="add mod">
          <ac:chgData name="Naman Jaswani" userId="6f561e9c-9730-4c58-aa20-8ca3fdf37919" providerId="ADAL" clId="{86E12342-6448-104E-95F9-62BDE60FC207}" dt="2021-06-22T08:55:52.163" v="1251" actId="20577"/>
          <ac:spMkLst>
            <pc:docMk/>
            <pc:sldMk cId="1688198300" sldId="260"/>
            <ac:spMk id="58" creationId="{DF0E1A7F-8FE2-D04C-89B8-D9D920CDB4B4}"/>
          </ac:spMkLst>
        </pc:spChg>
        <pc:spChg chg="add mod">
          <ac:chgData name="Naman Jaswani" userId="6f561e9c-9730-4c58-aa20-8ca3fdf37919" providerId="ADAL" clId="{86E12342-6448-104E-95F9-62BDE60FC207}" dt="2021-06-22T08:56:08.495" v="1255" actId="20577"/>
          <ac:spMkLst>
            <pc:docMk/>
            <pc:sldMk cId="1688198300" sldId="260"/>
            <ac:spMk id="59" creationId="{55866C89-5CAF-1A42-92D7-873740A29384}"/>
          </ac:spMkLst>
        </pc:spChg>
        <pc:spChg chg="add mod">
          <ac:chgData name="Naman Jaswani" userId="6f561e9c-9730-4c58-aa20-8ca3fdf37919" providerId="ADAL" clId="{86E12342-6448-104E-95F9-62BDE60FC207}" dt="2021-06-22T08:56:30.261" v="1264" actId="20577"/>
          <ac:spMkLst>
            <pc:docMk/>
            <pc:sldMk cId="1688198300" sldId="260"/>
            <ac:spMk id="60" creationId="{696DBF5F-B01F-D544-9C76-784BB47A0F9A}"/>
          </ac:spMkLst>
        </pc:spChg>
        <pc:spChg chg="add mod">
          <ac:chgData name="Naman Jaswani" userId="6f561e9c-9730-4c58-aa20-8ca3fdf37919" providerId="ADAL" clId="{86E12342-6448-104E-95F9-62BDE60FC207}" dt="2021-06-22T08:56:35.179" v="1266" actId="20577"/>
          <ac:spMkLst>
            <pc:docMk/>
            <pc:sldMk cId="1688198300" sldId="260"/>
            <ac:spMk id="61" creationId="{13A8F3DA-FB00-B448-BF73-5D9A875AB791}"/>
          </ac:spMkLst>
        </pc:spChg>
        <pc:spChg chg="add mod">
          <ac:chgData name="Naman Jaswani" userId="6f561e9c-9730-4c58-aa20-8ca3fdf37919" providerId="ADAL" clId="{86E12342-6448-104E-95F9-62BDE60FC207}" dt="2021-06-22T08:59:12.056" v="1287" actId="20577"/>
          <ac:spMkLst>
            <pc:docMk/>
            <pc:sldMk cId="1688198300" sldId="260"/>
            <ac:spMk id="74" creationId="{2038688D-57D8-9A46-914B-4F02BA47C8AD}"/>
          </ac:spMkLst>
        </pc:spChg>
        <pc:spChg chg="add mod">
          <ac:chgData name="Naman Jaswani" userId="6f561e9c-9730-4c58-aa20-8ca3fdf37919" providerId="ADAL" clId="{86E12342-6448-104E-95F9-62BDE60FC207}" dt="2021-06-22T08:59:22.058" v="1290" actId="20577"/>
          <ac:spMkLst>
            <pc:docMk/>
            <pc:sldMk cId="1688198300" sldId="260"/>
            <ac:spMk id="75" creationId="{5022F4BC-5818-A64B-9C92-BEB4CC2B0B88}"/>
          </ac:spMkLst>
        </pc:spChg>
        <pc:spChg chg="add mod">
          <ac:chgData name="Naman Jaswani" userId="6f561e9c-9730-4c58-aa20-8ca3fdf37919" providerId="ADAL" clId="{86E12342-6448-104E-95F9-62BDE60FC207}" dt="2021-06-22T08:59:30.578" v="1295" actId="20577"/>
          <ac:spMkLst>
            <pc:docMk/>
            <pc:sldMk cId="1688198300" sldId="260"/>
            <ac:spMk id="76" creationId="{FFB1B0BF-4A61-EC46-9630-6C3991430E6B}"/>
          </ac:spMkLst>
        </pc:spChg>
        <pc:spChg chg="add mod">
          <ac:chgData name="Naman Jaswani" userId="6f561e9c-9730-4c58-aa20-8ca3fdf37919" providerId="ADAL" clId="{86E12342-6448-104E-95F9-62BDE60FC207}" dt="2021-06-22T09:04:22.992" v="1406" actId="20577"/>
          <ac:spMkLst>
            <pc:docMk/>
            <pc:sldMk cId="1688198300" sldId="260"/>
            <ac:spMk id="77" creationId="{9B11E2C8-1B18-384B-A915-0807AA55C528}"/>
          </ac:spMkLst>
        </pc:spChg>
        <pc:spChg chg="add mod">
          <ac:chgData name="Naman Jaswani" userId="6f561e9c-9730-4c58-aa20-8ca3fdf37919" providerId="ADAL" clId="{86E12342-6448-104E-95F9-62BDE60FC207}" dt="2021-06-22T09:00:45.215" v="1351" actId="1076"/>
          <ac:spMkLst>
            <pc:docMk/>
            <pc:sldMk cId="1688198300" sldId="260"/>
            <ac:spMk id="78" creationId="{7CBA4B9B-8762-2241-ADB6-24D14F46E051}"/>
          </ac:spMkLst>
        </pc:spChg>
        <pc:spChg chg="add del mod">
          <ac:chgData name="Naman Jaswani" userId="6f561e9c-9730-4c58-aa20-8ca3fdf37919" providerId="ADAL" clId="{86E12342-6448-104E-95F9-62BDE60FC207}" dt="2021-06-22T09:03:27.950" v="1353" actId="478"/>
          <ac:spMkLst>
            <pc:docMk/>
            <pc:sldMk cId="1688198300" sldId="260"/>
            <ac:spMk id="79" creationId="{85936850-8A0F-AA48-8891-23CDD055CC8F}"/>
          </ac:spMkLst>
        </pc:spChg>
        <pc:spChg chg="add del mod">
          <ac:chgData name="Naman Jaswani" userId="6f561e9c-9730-4c58-aa20-8ca3fdf37919" providerId="ADAL" clId="{86E12342-6448-104E-95F9-62BDE60FC207}" dt="2021-06-22T09:03:30.342" v="1355"/>
          <ac:spMkLst>
            <pc:docMk/>
            <pc:sldMk cId="1688198300" sldId="260"/>
            <ac:spMk id="80" creationId="{221428DE-3B2C-8A4C-889B-82ED5260F74C}"/>
          </ac:spMkLst>
        </pc:spChg>
        <pc:spChg chg="add mod">
          <ac:chgData name="Naman Jaswani" userId="6f561e9c-9730-4c58-aa20-8ca3fdf37919" providerId="ADAL" clId="{86E12342-6448-104E-95F9-62BDE60FC207}" dt="2021-06-22T09:04:03.909" v="1399" actId="20577"/>
          <ac:spMkLst>
            <pc:docMk/>
            <pc:sldMk cId="1688198300" sldId="260"/>
            <ac:spMk id="81" creationId="{C6D9BED8-20B0-FD4B-B93E-5636B4DEA8BE}"/>
          </ac:spMkLst>
        </pc:spChg>
        <pc:spChg chg="add mod">
          <ac:chgData name="Naman Jaswani" userId="6f561e9c-9730-4c58-aa20-8ca3fdf37919" providerId="ADAL" clId="{86E12342-6448-104E-95F9-62BDE60FC207}" dt="2021-06-22T09:04:44.504" v="1409" actId="1076"/>
          <ac:spMkLst>
            <pc:docMk/>
            <pc:sldMk cId="1688198300" sldId="260"/>
            <ac:spMk id="82" creationId="{B8FA6550-13F4-F647-B61D-3E929FF52B3B}"/>
          </ac:spMkLst>
        </pc:spChg>
        <pc:spChg chg="add mod">
          <ac:chgData name="Naman Jaswani" userId="6f561e9c-9730-4c58-aa20-8ca3fdf37919" providerId="ADAL" clId="{86E12342-6448-104E-95F9-62BDE60FC207}" dt="2021-06-22T09:05:08.154" v="1427" actId="1076"/>
          <ac:spMkLst>
            <pc:docMk/>
            <pc:sldMk cId="1688198300" sldId="260"/>
            <ac:spMk id="83" creationId="{628C827D-8B77-D14A-B4DE-BCAACB7F6C26}"/>
          </ac:spMkLst>
        </pc:spChg>
        <pc:spChg chg="add mod">
          <ac:chgData name="Naman Jaswani" userId="6f561e9c-9730-4c58-aa20-8ca3fdf37919" providerId="ADAL" clId="{86E12342-6448-104E-95F9-62BDE60FC207}" dt="2021-06-22T09:11:52.142" v="1493" actId="404"/>
          <ac:spMkLst>
            <pc:docMk/>
            <pc:sldMk cId="1688198300" sldId="260"/>
            <ac:spMk id="84" creationId="{3BBADC90-09D3-1F49-8CD8-716EC33428B2}"/>
          </ac:spMkLst>
        </pc:spChg>
        <pc:spChg chg="add del mod">
          <ac:chgData name="Naman Jaswani" userId="6f561e9c-9730-4c58-aa20-8ca3fdf37919" providerId="ADAL" clId="{86E12342-6448-104E-95F9-62BDE60FC207}" dt="2021-06-22T09:11:59.477" v="1495"/>
          <ac:spMkLst>
            <pc:docMk/>
            <pc:sldMk cId="1688198300" sldId="260"/>
            <ac:spMk id="85" creationId="{389A63B3-5296-B442-970C-17A719499B7E}"/>
          </ac:spMkLst>
        </pc:spChg>
        <pc:spChg chg="add mod">
          <ac:chgData name="Naman Jaswani" userId="6f561e9c-9730-4c58-aa20-8ca3fdf37919" providerId="ADAL" clId="{86E12342-6448-104E-95F9-62BDE60FC207}" dt="2021-06-22T09:12:16.677" v="1501" actId="20577"/>
          <ac:spMkLst>
            <pc:docMk/>
            <pc:sldMk cId="1688198300" sldId="260"/>
            <ac:spMk id="86" creationId="{F0143D3C-A57B-964F-8ADA-6EF2FF2E84D7}"/>
          </ac:spMkLst>
        </pc:spChg>
        <pc:spChg chg="add mod">
          <ac:chgData name="Naman Jaswani" userId="6f561e9c-9730-4c58-aa20-8ca3fdf37919" providerId="ADAL" clId="{86E12342-6448-104E-95F9-62BDE60FC207}" dt="2021-06-22T09:12:20.812" v="1503" actId="20577"/>
          <ac:spMkLst>
            <pc:docMk/>
            <pc:sldMk cId="1688198300" sldId="260"/>
            <ac:spMk id="87" creationId="{380CF316-AC03-7040-8169-3BCBD9DAAEFB}"/>
          </ac:spMkLst>
        </pc:spChg>
        <pc:cxnChg chg="add mod">
          <ac:chgData name="Naman Jaswani" userId="6f561e9c-9730-4c58-aa20-8ca3fdf37919" providerId="ADAL" clId="{86E12342-6448-104E-95F9-62BDE60FC207}" dt="2021-06-22T07:08:29.691" v="763" actId="13822"/>
          <ac:cxnSpMkLst>
            <pc:docMk/>
            <pc:sldMk cId="1688198300" sldId="260"/>
            <ac:cxnSpMk id="9" creationId="{7A11C91C-E172-0141-8E11-358C872B7920}"/>
          </ac:cxnSpMkLst>
        </pc:cxnChg>
        <pc:cxnChg chg="add del mod">
          <ac:chgData name="Naman Jaswani" userId="6f561e9c-9730-4c58-aa20-8ca3fdf37919" providerId="ADAL" clId="{86E12342-6448-104E-95F9-62BDE60FC207}" dt="2021-06-22T07:08:41.794" v="769"/>
          <ac:cxnSpMkLst>
            <pc:docMk/>
            <pc:sldMk cId="1688198300" sldId="260"/>
            <ac:cxnSpMk id="10" creationId="{1736DF90-2771-BC47-8328-C46C861282B7}"/>
          </ac:cxnSpMkLst>
        </pc:cxnChg>
        <pc:cxnChg chg="add mod">
          <ac:chgData name="Naman Jaswani" userId="6f561e9c-9730-4c58-aa20-8ca3fdf37919" providerId="ADAL" clId="{86E12342-6448-104E-95F9-62BDE60FC207}" dt="2021-06-22T07:09:38.009" v="778" actId="1076"/>
          <ac:cxnSpMkLst>
            <pc:docMk/>
            <pc:sldMk cId="1688198300" sldId="260"/>
            <ac:cxnSpMk id="13" creationId="{1834604B-CF74-1349-8F87-AA89D846D246}"/>
          </ac:cxnSpMkLst>
        </pc:cxnChg>
        <pc:cxnChg chg="add mod">
          <ac:chgData name="Naman Jaswani" userId="6f561e9c-9730-4c58-aa20-8ca3fdf37919" providerId="ADAL" clId="{86E12342-6448-104E-95F9-62BDE60FC207}" dt="2021-06-22T07:09:33.089" v="777" actId="14100"/>
          <ac:cxnSpMkLst>
            <pc:docMk/>
            <pc:sldMk cId="1688198300" sldId="260"/>
            <ac:cxnSpMk id="15" creationId="{BB1808BD-8777-F646-9C61-A1B5AD07E24F}"/>
          </ac:cxnSpMkLst>
        </pc:cxnChg>
        <pc:cxnChg chg="add mod">
          <ac:chgData name="Naman Jaswani" userId="6f561e9c-9730-4c58-aa20-8ca3fdf37919" providerId="ADAL" clId="{86E12342-6448-104E-95F9-62BDE60FC207}" dt="2021-06-22T07:14:38.861" v="863" actId="13822"/>
          <ac:cxnSpMkLst>
            <pc:docMk/>
            <pc:sldMk cId="1688198300" sldId="260"/>
            <ac:cxnSpMk id="21" creationId="{1801FD20-6DBF-9F40-8DB2-691EB70EE4C4}"/>
          </ac:cxnSpMkLst>
        </pc:cxnChg>
        <pc:cxnChg chg="add mod">
          <ac:chgData name="Naman Jaswani" userId="6f561e9c-9730-4c58-aa20-8ca3fdf37919" providerId="ADAL" clId="{86E12342-6448-104E-95F9-62BDE60FC207}" dt="2021-06-22T07:14:58.962" v="865" actId="13822"/>
          <ac:cxnSpMkLst>
            <pc:docMk/>
            <pc:sldMk cId="1688198300" sldId="260"/>
            <ac:cxnSpMk id="23" creationId="{6A2ADE24-73BD-E143-9233-2F7AF57095B3}"/>
          </ac:cxnSpMkLst>
        </pc:cxnChg>
        <pc:cxnChg chg="add mod">
          <ac:chgData name="Naman Jaswani" userId="6f561e9c-9730-4c58-aa20-8ca3fdf37919" providerId="ADAL" clId="{86E12342-6448-104E-95F9-62BDE60FC207}" dt="2021-06-22T07:25:59.905" v="921" actId="1076"/>
          <ac:cxnSpMkLst>
            <pc:docMk/>
            <pc:sldMk cId="1688198300" sldId="260"/>
            <ac:cxnSpMk id="27" creationId="{BB5C1B36-FA0D-3B42-BC52-9B071B45C8C1}"/>
          </ac:cxnSpMkLst>
        </pc:cxnChg>
        <pc:cxnChg chg="add mod">
          <ac:chgData name="Naman Jaswani" userId="6f561e9c-9730-4c58-aa20-8ca3fdf37919" providerId="ADAL" clId="{86E12342-6448-104E-95F9-62BDE60FC207}" dt="2021-06-22T07:27:31.436" v="938" actId="13822"/>
          <ac:cxnSpMkLst>
            <pc:docMk/>
            <pc:sldMk cId="1688198300" sldId="260"/>
            <ac:cxnSpMk id="35" creationId="{5C0F79E1-BB37-544C-87D3-6F0A2A2689DE}"/>
          </ac:cxnSpMkLst>
        </pc:cxnChg>
        <pc:cxnChg chg="add mod">
          <ac:chgData name="Naman Jaswani" userId="6f561e9c-9730-4c58-aa20-8ca3fdf37919" providerId="ADAL" clId="{86E12342-6448-104E-95F9-62BDE60FC207}" dt="2021-06-22T07:27:44.231" v="940" actId="13822"/>
          <ac:cxnSpMkLst>
            <pc:docMk/>
            <pc:sldMk cId="1688198300" sldId="260"/>
            <ac:cxnSpMk id="37" creationId="{0C86417C-D637-DE45-A29A-2FE224184D0D}"/>
          </ac:cxnSpMkLst>
        </pc:cxnChg>
        <pc:cxnChg chg="add mod">
          <ac:chgData name="Naman Jaswani" userId="6f561e9c-9730-4c58-aa20-8ca3fdf37919" providerId="ADAL" clId="{86E12342-6448-104E-95F9-62BDE60FC207}" dt="2021-06-22T07:29:18.535" v="977" actId="13822"/>
          <ac:cxnSpMkLst>
            <pc:docMk/>
            <pc:sldMk cId="1688198300" sldId="260"/>
            <ac:cxnSpMk id="40" creationId="{E296DC24-85DC-1445-8FAB-5AD9D5255A1E}"/>
          </ac:cxnSpMkLst>
        </pc:cxnChg>
        <pc:cxnChg chg="add mod">
          <ac:chgData name="Naman Jaswani" userId="6f561e9c-9730-4c58-aa20-8ca3fdf37919" providerId="ADAL" clId="{86E12342-6448-104E-95F9-62BDE60FC207}" dt="2021-06-22T07:49:50.160" v="1131" actId="13822"/>
          <ac:cxnSpMkLst>
            <pc:docMk/>
            <pc:sldMk cId="1688198300" sldId="260"/>
            <ac:cxnSpMk id="48" creationId="{5B7D2315-DD43-3046-87F8-887B3F20F001}"/>
          </ac:cxnSpMkLst>
        </pc:cxnChg>
        <pc:cxnChg chg="add mod">
          <ac:chgData name="Naman Jaswani" userId="6f561e9c-9730-4c58-aa20-8ca3fdf37919" providerId="ADAL" clId="{86E12342-6448-104E-95F9-62BDE60FC207}" dt="2021-06-22T07:49:56.301" v="1133" actId="1076"/>
          <ac:cxnSpMkLst>
            <pc:docMk/>
            <pc:sldMk cId="1688198300" sldId="260"/>
            <ac:cxnSpMk id="49" creationId="{9D888782-ACBD-4D4E-B666-078801B94E79}"/>
          </ac:cxnSpMkLst>
        </pc:cxnChg>
        <pc:cxnChg chg="add mod">
          <ac:chgData name="Naman Jaswani" userId="6f561e9c-9730-4c58-aa20-8ca3fdf37919" providerId="ADAL" clId="{86E12342-6448-104E-95F9-62BDE60FC207}" dt="2021-06-22T07:49:59.881" v="1135" actId="1076"/>
          <ac:cxnSpMkLst>
            <pc:docMk/>
            <pc:sldMk cId="1688198300" sldId="260"/>
            <ac:cxnSpMk id="50" creationId="{00F997DE-1ABE-1449-A7E5-A705DC43A6B4}"/>
          </ac:cxnSpMkLst>
        </pc:cxnChg>
        <pc:cxnChg chg="add mod">
          <ac:chgData name="Naman Jaswani" userId="6f561e9c-9730-4c58-aa20-8ca3fdf37919" providerId="ADAL" clId="{86E12342-6448-104E-95F9-62BDE60FC207}" dt="2021-06-22T07:50:03.528" v="1137" actId="1076"/>
          <ac:cxnSpMkLst>
            <pc:docMk/>
            <pc:sldMk cId="1688198300" sldId="260"/>
            <ac:cxnSpMk id="51" creationId="{87850D6E-5D28-2848-9D2F-DAFB63B70870}"/>
          </ac:cxnSpMkLst>
        </pc:cxnChg>
        <pc:cxnChg chg="add mod">
          <ac:chgData name="Naman Jaswani" userId="6f561e9c-9730-4c58-aa20-8ca3fdf37919" providerId="ADAL" clId="{86E12342-6448-104E-95F9-62BDE60FC207}" dt="2021-06-22T07:50:07.140" v="1139" actId="1076"/>
          <ac:cxnSpMkLst>
            <pc:docMk/>
            <pc:sldMk cId="1688198300" sldId="260"/>
            <ac:cxnSpMk id="52" creationId="{55A70C80-77D9-4445-88C0-7FD3641E8549}"/>
          </ac:cxnSpMkLst>
        </pc:cxnChg>
        <pc:cxnChg chg="add mod">
          <ac:chgData name="Naman Jaswani" userId="6f561e9c-9730-4c58-aa20-8ca3fdf37919" providerId="ADAL" clId="{86E12342-6448-104E-95F9-62BDE60FC207}" dt="2021-06-22T07:50:12.017" v="1141" actId="1076"/>
          <ac:cxnSpMkLst>
            <pc:docMk/>
            <pc:sldMk cId="1688198300" sldId="260"/>
            <ac:cxnSpMk id="53" creationId="{846B6A85-EDAD-BB4B-80E0-069CD13F9F6B}"/>
          </ac:cxnSpMkLst>
        </pc:cxnChg>
        <pc:cxnChg chg="add">
          <ac:chgData name="Naman Jaswani" userId="6f561e9c-9730-4c58-aa20-8ca3fdf37919" providerId="ADAL" clId="{86E12342-6448-104E-95F9-62BDE60FC207}" dt="2021-06-22T08:56:59.547" v="1267" actId="11529"/>
          <ac:cxnSpMkLst>
            <pc:docMk/>
            <pc:sldMk cId="1688198300" sldId="260"/>
            <ac:cxnSpMk id="63" creationId="{37BEE4B0-267E-C04D-B849-09F06B6AE4C3}"/>
          </ac:cxnSpMkLst>
        </pc:cxnChg>
        <pc:cxnChg chg="add del">
          <ac:chgData name="Naman Jaswani" userId="6f561e9c-9730-4c58-aa20-8ca3fdf37919" providerId="ADAL" clId="{86E12342-6448-104E-95F9-62BDE60FC207}" dt="2021-06-22T08:58:12.828" v="1274" actId="478"/>
          <ac:cxnSpMkLst>
            <pc:docMk/>
            <pc:sldMk cId="1688198300" sldId="260"/>
            <ac:cxnSpMk id="65" creationId="{BCA19BFF-2A3F-A042-B970-7A6B82558BF3}"/>
          </ac:cxnSpMkLst>
        </pc:cxnChg>
        <pc:cxnChg chg="add">
          <ac:chgData name="Naman Jaswani" userId="6f561e9c-9730-4c58-aa20-8ca3fdf37919" providerId="ADAL" clId="{86E12342-6448-104E-95F9-62BDE60FC207}" dt="2021-06-22T08:57:18.478" v="1269" actId="11529"/>
          <ac:cxnSpMkLst>
            <pc:docMk/>
            <pc:sldMk cId="1688198300" sldId="260"/>
            <ac:cxnSpMk id="67" creationId="{750B5F5A-419F-384D-89CA-C4EF1DA5BC0F}"/>
          </ac:cxnSpMkLst>
        </pc:cxnChg>
        <pc:cxnChg chg="add mod">
          <ac:chgData name="Naman Jaswani" userId="6f561e9c-9730-4c58-aa20-8ca3fdf37919" providerId="ADAL" clId="{86E12342-6448-104E-95F9-62BDE60FC207}" dt="2021-06-22T08:58:06.623" v="1273" actId="13822"/>
          <ac:cxnSpMkLst>
            <pc:docMk/>
            <pc:sldMk cId="1688198300" sldId="260"/>
            <ac:cxnSpMk id="69" creationId="{5D433348-6E8D-FC46-ADDE-0294045C8091}"/>
          </ac:cxnSpMkLst>
        </pc:cxnChg>
        <pc:cxnChg chg="add">
          <ac:chgData name="Naman Jaswani" userId="6f561e9c-9730-4c58-aa20-8ca3fdf37919" providerId="ADAL" clId="{86E12342-6448-104E-95F9-62BDE60FC207}" dt="2021-06-22T08:58:24.939" v="1275" actId="11529"/>
          <ac:cxnSpMkLst>
            <pc:docMk/>
            <pc:sldMk cId="1688198300" sldId="260"/>
            <ac:cxnSpMk id="73" creationId="{AFDD34FA-FFE9-7D49-A815-95049C6195B2}"/>
          </ac:cxnSpMkLst>
        </pc:cxnChg>
      </pc:sldChg>
      <pc:sldChg chg="addSp delSp modSp new mod modNotesTx">
        <pc:chgData name="Naman Jaswani" userId="6f561e9c-9730-4c58-aa20-8ca3fdf37919" providerId="ADAL" clId="{86E12342-6448-104E-95F9-62BDE60FC207}" dt="2021-06-23T15:28:40.562" v="5337" actId="20577"/>
        <pc:sldMkLst>
          <pc:docMk/>
          <pc:sldMk cId="2652732386" sldId="261"/>
        </pc:sldMkLst>
        <pc:spChg chg="add mod">
          <ac:chgData name="Naman Jaswani" userId="6f561e9c-9730-4c58-aa20-8ca3fdf37919" providerId="ADAL" clId="{86E12342-6448-104E-95F9-62BDE60FC207}" dt="2021-06-22T09:05:38.460" v="1446" actId="14100"/>
          <ac:spMkLst>
            <pc:docMk/>
            <pc:sldMk cId="2652732386" sldId="261"/>
            <ac:spMk id="2" creationId="{E825872A-8577-A542-A179-95B54570F4AB}"/>
          </ac:spMkLst>
        </pc:spChg>
        <pc:spChg chg="add mod">
          <ac:chgData name="Naman Jaswani" userId="6f561e9c-9730-4c58-aa20-8ca3fdf37919" providerId="ADAL" clId="{86E12342-6448-104E-95F9-62BDE60FC207}" dt="2021-06-22T09:10:02.363" v="1473" actId="403"/>
          <ac:spMkLst>
            <pc:docMk/>
            <pc:sldMk cId="2652732386" sldId="261"/>
            <ac:spMk id="3" creationId="{48E087C4-19D6-7E4F-94B5-6FCD75737930}"/>
          </ac:spMkLst>
        </pc:spChg>
        <pc:spChg chg="add">
          <ac:chgData name="Naman Jaswani" userId="6f561e9c-9730-4c58-aa20-8ca3fdf37919" providerId="ADAL" clId="{86E12342-6448-104E-95F9-62BDE60FC207}" dt="2021-06-22T09:10:32.971" v="1474" actId="11529"/>
          <ac:spMkLst>
            <pc:docMk/>
            <pc:sldMk cId="2652732386" sldId="261"/>
            <ac:spMk id="4" creationId="{0A7496CF-708D-8A4E-A68A-BFCF56A8F651}"/>
          </ac:spMkLst>
        </pc:spChg>
        <pc:spChg chg="add mod">
          <ac:chgData name="Naman Jaswani" userId="6f561e9c-9730-4c58-aa20-8ca3fdf37919" providerId="ADAL" clId="{86E12342-6448-104E-95F9-62BDE60FC207}" dt="2021-06-22T09:10:40.369" v="1476" actId="1076"/>
          <ac:spMkLst>
            <pc:docMk/>
            <pc:sldMk cId="2652732386" sldId="261"/>
            <ac:spMk id="5" creationId="{ED9798E1-E6B6-3C4F-B361-A27BEA06C546}"/>
          </ac:spMkLst>
        </pc:spChg>
        <pc:spChg chg="add mod">
          <ac:chgData name="Naman Jaswani" userId="6f561e9c-9730-4c58-aa20-8ca3fdf37919" providerId="ADAL" clId="{86E12342-6448-104E-95F9-62BDE60FC207}" dt="2021-06-22T09:10:47.202" v="1478" actId="1076"/>
          <ac:spMkLst>
            <pc:docMk/>
            <pc:sldMk cId="2652732386" sldId="261"/>
            <ac:spMk id="6" creationId="{54DA0E9A-D2E8-8F41-AB7D-9737084465D5}"/>
          </ac:spMkLst>
        </pc:spChg>
        <pc:spChg chg="add mod">
          <ac:chgData name="Naman Jaswani" userId="6f561e9c-9730-4c58-aa20-8ca3fdf37919" providerId="ADAL" clId="{86E12342-6448-104E-95F9-62BDE60FC207}" dt="2021-06-22T09:19:35.407" v="1734" actId="14100"/>
          <ac:spMkLst>
            <pc:docMk/>
            <pc:sldMk cId="2652732386" sldId="261"/>
            <ac:spMk id="7" creationId="{BE812563-20F0-834F-B5C6-B1EE860028B5}"/>
          </ac:spMkLst>
        </pc:spChg>
        <pc:spChg chg="add mod">
          <ac:chgData name="Naman Jaswani" userId="6f561e9c-9730-4c58-aa20-8ca3fdf37919" providerId="ADAL" clId="{86E12342-6448-104E-95F9-62BDE60FC207}" dt="2021-06-22T09:14:09.642" v="1539" actId="1076"/>
          <ac:spMkLst>
            <pc:docMk/>
            <pc:sldMk cId="2652732386" sldId="261"/>
            <ac:spMk id="10" creationId="{37FC8F5E-BACF-BF40-9054-CD0323C7892A}"/>
          </ac:spMkLst>
        </pc:spChg>
        <pc:spChg chg="add mod">
          <ac:chgData name="Naman Jaswani" userId="6f561e9c-9730-4c58-aa20-8ca3fdf37919" providerId="ADAL" clId="{86E12342-6448-104E-95F9-62BDE60FC207}" dt="2021-06-22T09:14:16.638" v="1540" actId="1076"/>
          <ac:spMkLst>
            <pc:docMk/>
            <pc:sldMk cId="2652732386" sldId="261"/>
            <ac:spMk id="12" creationId="{67CDC085-4A24-5242-B385-F1A3FA5664EF}"/>
          </ac:spMkLst>
        </pc:spChg>
        <pc:spChg chg="add mod">
          <ac:chgData name="Naman Jaswani" userId="6f561e9c-9730-4c58-aa20-8ca3fdf37919" providerId="ADAL" clId="{86E12342-6448-104E-95F9-62BDE60FC207}" dt="2021-06-22T09:14:26.171" v="1542" actId="1076"/>
          <ac:spMkLst>
            <pc:docMk/>
            <pc:sldMk cId="2652732386" sldId="261"/>
            <ac:spMk id="13" creationId="{8CBC362C-11E2-A646-992C-1ABFAF9ACCB5}"/>
          </ac:spMkLst>
        </pc:spChg>
        <pc:spChg chg="add mod">
          <ac:chgData name="Naman Jaswani" userId="6f561e9c-9730-4c58-aa20-8ca3fdf37919" providerId="ADAL" clId="{86E12342-6448-104E-95F9-62BDE60FC207}" dt="2021-06-22T15:31:53.877" v="2783" actId="113"/>
          <ac:spMkLst>
            <pc:docMk/>
            <pc:sldMk cId="2652732386" sldId="261"/>
            <ac:spMk id="14" creationId="{99351E02-236E-044E-A039-369E61A447CB}"/>
          </ac:spMkLst>
        </pc:spChg>
        <pc:spChg chg="add mod">
          <ac:chgData name="Naman Jaswani" userId="6f561e9c-9730-4c58-aa20-8ca3fdf37919" providerId="ADAL" clId="{86E12342-6448-104E-95F9-62BDE60FC207}" dt="2021-06-22T09:15:35.181" v="1617" actId="14100"/>
          <ac:spMkLst>
            <pc:docMk/>
            <pc:sldMk cId="2652732386" sldId="261"/>
            <ac:spMk id="15" creationId="{7B6E2FE4-FEED-C940-BE73-110536181D96}"/>
          </ac:spMkLst>
        </pc:spChg>
        <pc:spChg chg="add mod">
          <ac:chgData name="Naman Jaswani" userId="6f561e9c-9730-4c58-aa20-8ca3fdf37919" providerId="ADAL" clId="{86E12342-6448-104E-95F9-62BDE60FC207}" dt="2021-06-22T09:16:54.532" v="1660" actId="207"/>
          <ac:spMkLst>
            <pc:docMk/>
            <pc:sldMk cId="2652732386" sldId="261"/>
            <ac:spMk id="16" creationId="{A55952F3-94C9-7345-BBBA-97CD1CF70C2E}"/>
          </ac:spMkLst>
        </pc:spChg>
        <pc:spChg chg="add mod">
          <ac:chgData name="Naman Jaswani" userId="6f561e9c-9730-4c58-aa20-8ca3fdf37919" providerId="ADAL" clId="{86E12342-6448-104E-95F9-62BDE60FC207}" dt="2021-06-22T09:17:33.641" v="1665" actId="1076"/>
          <ac:spMkLst>
            <pc:docMk/>
            <pc:sldMk cId="2652732386" sldId="261"/>
            <ac:spMk id="17" creationId="{028A4CC4-65EA-8044-B1C7-83633CC0C219}"/>
          </ac:spMkLst>
        </pc:spChg>
        <pc:spChg chg="add mod">
          <ac:chgData name="Naman Jaswani" userId="6f561e9c-9730-4c58-aa20-8ca3fdf37919" providerId="ADAL" clId="{86E12342-6448-104E-95F9-62BDE60FC207}" dt="2021-06-22T09:17:42.441" v="1667" actId="207"/>
          <ac:spMkLst>
            <pc:docMk/>
            <pc:sldMk cId="2652732386" sldId="261"/>
            <ac:spMk id="18" creationId="{FC428039-21BF-7845-AA00-A031827455DB}"/>
          </ac:spMkLst>
        </pc:spChg>
        <pc:spChg chg="add mod">
          <ac:chgData name="Naman Jaswani" userId="6f561e9c-9730-4c58-aa20-8ca3fdf37919" providerId="ADAL" clId="{86E12342-6448-104E-95F9-62BDE60FC207}" dt="2021-06-22T15:31:58.101" v="2784" actId="113"/>
          <ac:spMkLst>
            <pc:docMk/>
            <pc:sldMk cId="2652732386" sldId="261"/>
            <ac:spMk id="19" creationId="{BF6927D8-82A0-C541-B968-0A8FF8D3FB43}"/>
          </ac:spMkLst>
        </pc:spChg>
        <pc:spChg chg="add mod">
          <ac:chgData name="Naman Jaswani" userId="6f561e9c-9730-4c58-aa20-8ca3fdf37919" providerId="ADAL" clId="{86E12342-6448-104E-95F9-62BDE60FC207}" dt="2021-06-22T09:18:37.082" v="1723" actId="1076"/>
          <ac:spMkLst>
            <pc:docMk/>
            <pc:sldMk cId="2652732386" sldId="261"/>
            <ac:spMk id="20" creationId="{B59974CF-8762-994F-915F-4292E0103908}"/>
          </ac:spMkLst>
        </pc:spChg>
        <pc:spChg chg="add del mod">
          <ac:chgData name="Naman Jaswani" userId="6f561e9c-9730-4c58-aa20-8ca3fdf37919" providerId="ADAL" clId="{86E12342-6448-104E-95F9-62BDE60FC207}" dt="2021-06-22T09:19:56.984" v="1742"/>
          <ac:spMkLst>
            <pc:docMk/>
            <pc:sldMk cId="2652732386" sldId="261"/>
            <ac:spMk id="21" creationId="{88C7BE8C-42A9-5A45-8D39-9B0DFBC1352D}"/>
          </ac:spMkLst>
        </pc:spChg>
        <pc:spChg chg="add mod">
          <ac:chgData name="Naman Jaswani" userId="6f561e9c-9730-4c58-aa20-8ca3fdf37919" providerId="ADAL" clId="{86E12342-6448-104E-95F9-62BDE60FC207}" dt="2021-06-22T09:18:59.108" v="1726" actId="1076"/>
          <ac:spMkLst>
            <pc:docMk/>
            <pc:sldMk cId="2652732386" sldId="261"/>
            <ac:spMk id="22" creationId="{A29F1206-A928-B242-9C34-DD10C7376F04}"/>
          </ac:spMkLst>
        </pc:spChg>
        <pc:spChg chg="add mod">
          <ac:chgData name="Naman Jaswani" userId="6f561e9c-9730-4c58-aa20-8ca3fdf37919" providerId="ADAL" clId="{86E12342-6448-104E-95F9-62BDE60FC207}" dt="2021-06-22T09:19:40.664" v="1736" actId="14100"/>
          <ac:spMkLst>
            <pc:docMk/>
            <pc:sldMk cId="2652732386" sldId="261"/>
            <ac:spMk id="26" creationId="{B1C0A668-006C-904B-AE76-A452D3BA38E8}"/>
          </ac:spMkLst>
        </pc:spChg>
        <pc:spChg chg="add mod">
          <ac:chgData name="Naman Jaswani" userId="6f561e9c-9730-4c58-aa20-8ca3fdf37919" providerId="ADAL" clId="{86E12342-6448-104E-95F9-62BDE60FC207}" dt="2021-06-22T09:19:53.877" v="1740" actId="1076"/>
          <ac:spMkLst>
            <pc:docMk/>
            <pc:sldMk cId="2652732386" sldId="261"/>
            <ac:spMk id="27" creationId="{C91DC5D6-268F-4042-89B6-782F1206C05D}"/>
          </ac:spMkLst>
        </pc:spChg>
        <pc:spChg chg="add del mod">
          <ac:chgData name="Naman Jaswani" userId="6f561e9c-9730-4c58-aa20-8ca3fdf37919" providerId="ADAL" clId="{86E12342-6448-104E-95F9-62BDE60FC207}" dt="2021-06-22T09:20:13.632" v="1746"/>
          <ac:spMkLst>
            <pc:docMk/>
            <pc:sldMk cId="2652732386" sldId="261"/>
            <ac:spMk id="28" creationId="{A59F0899-9F1D-974B-BFBC-350AC87528BC}"/>
          </ac:spMkLst>
        </pc:spChg>
        <pc:spChg chg="add del mod">
          <ac:chgData name="Naman Jaswani" userId="6f561e9c-9730-4c58-aa20-8ca3fdf37919" providerId="ADAL" clId="{86E12342-6448-104E-95F9-62BDE60FC207}" dt="2021-06-22T09:21:31.609" v="1753" actId="478"/>
          <ac:spMkLst>
            <pc:docMk/>
            <pc:sldMk cId="2652732386" sldId="261"/>
            <ac:spMk id="29" creationId="{7E951ACE-F750-4447-B170-8A41506E9FBA}"/>
          </ac:spMkLst>
        </pc:spChg>
        <pc:spChg chg="add mod">
          <ac:chgData name="Naman Jaswani" userId="6f561e9c-9730-4c58-aa20-8ca3fdf37919" providerId="ADAL" clId="{86E12342-6448-104E-95F9-62BDE60FC207}" dt="2021-06-22T09:20:50.389" v="1752" actId="1076"/>
          <ac:spMkLst>
            <pc:docMk/>
            <pc:sldMk cId="2652732386" sldId="261"/>
            <ac:spMk id="30" creationId="{061E3623-9E21-B34D-B9EC-525BF614F241}"/>
          </ac:spMkLst>
        </pc:spChg>
        <pc:spChg chg="add mod">
          <ac:chgData name="Naman Jaswani" userId="6f561e9c-9730-4c58-aa20-8ca3fdf37919" providerId="ADAL" clId="{86E12342-6448-104E-95F9-62BDE60FC207}" dt="2021-06-22T09:22:10.765" v="1759" actId="207"/>
          <ac:spMkLst>
            <pc:docMk/>
            <pc:sldMk cId="2652732386" sldId="261"/>
            <ac:spMk id="31" creationId="{C687D43C-1ADC-AB4A-94DA-A722517C1E8B}"/>
          </ac:spMkLst>
        </pc:spChg>
        <pc:cxnChg chg="add mod">
          <ac:chgData name="Naman Jaswani" userId="6f561e9c-9730-4c58-aa20-8ca3fdf37919" providerId="ADAL" clId="{86E12342-6448-104E-95F9-62BDE60FC207}" dt="2021-06-22T09:12:44.323" v="1505" actId="13822"/>
          <ac:cxnSpMkLst>
            <pc:docMk/>
            <pc:sldMk cId="2652732386" sldId="261"/>
            <ac:cxnSpMk id="9" creationId="{51043A50-6F30-724E-A434-5A00B45EE77E}"/>
          </ac:cxnSpMkLst>
        </pc:cxnChg>
        <pc:cxnChg chg="add mod">
          <ac:chgData name="Naman Jaswani" userId="6f561e9c-9730-4c58-aa20-8ca3fdf37919" providerId="ADAL" clId="{86E12342-6448-104E-95F9-62BDE60FC207}" dt="2021-06-22T09:13:19.162" v="1519" actId="1076"/>
          <ac:cxnSpMkLst>
            <pc:docMk/>
            <pc:sldMk cId="2652732386" sldId="261"/>
            <ac:cxnSpMk id="11" creationId="{4006FAA4-AD5B-0743-B325-06877F63EF48}"/>
          </ac:cxnSpMkLst>
        </pc:cxnChg>
        <pc:cxnChg chg="add mod">
          <ac:chgData name="Naman Jaswani" userId="6f561e9c-9730-4c58-aa20-8ca3fdf37919" providerId="ADAL" clId="{86E12342-6448-104E-95F9-62BDE60FC207}" dt="2021-06-22T09:19:20.506" v="1731" actId="13822"/>
          <ac:cxnSpMkLst>
            <pc:docMk/>
            <pc:sldMk cId="2652732386" sldId="261"/>
            <ac:cxnSpMk id="24" creationId="{344A55A7-AD4D-E243-99A2-838DF1274E88}"/>
          </ac:cxnSpMkLst>
        </pc:cxnChg>
        <pc:cxnChg chg="add mod">
          <ac:chgData name="Naman Jaswani" userId="6f561e9c-9730-4c58-aa20-8ca3fdf37919" providerId="ADAL" clId="{86E12342-6448-104E-95F9-62BDE60FC207}" dt="2021-06-22T09:20:31.040" v="1748" actId="1076"/>
          <ac:cxnSpMkLst>
            <pc:docMk/>
            <pc:sldMk cId="2652732386" sldId="261"/>
            <ac:cxnSpMk id="25" creationId="{61C87824-D87C-5B43-B0A2-496694DBF1C2}"/>
          </ac:cxnSpMkLst>
        </pc:cxnChg>
      </pc:sldChg>
      <pc:sldChg chg="addSp delSp modSp mod addCm delCm modCm">
        <pc:chgData name="Naman Jaswani" userId="6f561e9c-9730-4c58-aa20-8ca3fdf37919" providerId="ADAL" clId="{86E12342-6448-104E-95F9-62BDE60FC207}" dt="2021-06-22T15:35:41.678" v="2831" actId="1592"/>
        <pc:sldMkLst>
          <pc:docMk/>
          <pc:sldMk cId="1138255817" sldId="262"/>
        </pc:sldMkLst>
        <pc:spChg chg="add del">
          <ac:chgData name="Naman Jaswani" userId="6f561e9c-9730-4c58-aa20-8ca3fdf37919" providerId="ADAL" clId="{86E12342-6448-104E-95F9-62BDE60FC207}" dt="2021-06-22T13:09:39.320" v="1770" actId="11529"/>
          <ac:spMkLst>
            <pc:docMk/>
            <pc:sldMk cId="1138255817" sldId="262"/>
            <ac:spMk id="3" creationId="{3FD04A5E-F9E4-2240-B09E-919071986643}"/>
          </ac:spMkLst>
        </pc:spChg>
        <pc:spChg chg="add del mod">
          <ac:chgData name="Naman Jaswani" userId="6f561e9c-9730-4c58-aa20-8ca3fdf37919" providerId="ADAL" clId="{86E12342-6448-104E-95F9-62BDE60FC207}" dt="2021-06-22T13:51:06.661" v="1844" actId="478"/>
          <ac:spMkLst>
            <pc:docMk/>
            <pc:sldMk cId="1138255817" sldId="262"/>
            <ac:spMk id="4" creationId="{22C5CEB9-CF5B-D24F-94E5-F251E2417E12}"/>
          </ac:spMkLst>
        </pc:spChg>
        <pc:spChg chg="add">
          <ac:chgData name="Naman Jaswani" userId="6f561e9c-9730-4c58-aa20-8ca3fdf37919" providerId="ADAL" clId="{86E12342-6448-104E-95F9-62BDE60FC207}" dt="2021-06-22T13:53:31.914" v="1850" actId="11529"/>
          <ac:spMkLst>
            <pc:docMk/>
            <pc:sldMk cId="1138255817" sldId="262"/>
            <ac:spMk id="5" creationId="{D3E9B716-A6E3-604A-8351-EAC18F4FE37C}"/>
          </ac:spMkLst>
        </pc:spChg>
        <pc:spChg chg="add mod">
          <ac:chgData name="Naman Jaswani" userId="6f561e9c-9730-4c58-aa20-8ca3fdf37919" providerId="ADAL" clId="{86E12342-6448-104E-95F9-62BDE60FC207}" dt="2021-06-22T13:54:57.379" v="1880" actId="14100"/>
          <ac:spMkLst>
            <pc:docMk/>
            <pc:sldMk cId="1138255817" sldId="262"/>
            <ac:spMk id="8" creationId="{E0B87238-6493-A04D-BF1F-FA441A3FCCAD}"/>
          </ac:spMkLst>
        </pc:spChg>
        <pc:spChg chg="add mod">
          <ac:chgData name="Naman Jaswani" userId="6f561e9c-9730-4c58-aa20-8ca3fdf37919" providerId="ADAL" clId="{86E12342-6448-104E-95F9-62BDE60FC207}" dt="2021-06-22T15:15:21.152" v="2750" actId="20577"/>
          <ac:spMkLst>
            <pc:docMk/>
            <pc:sldMk cId="1138255817" sldId="262"/>
            <ac:spMk id="9" creationId="{937E41AE-37C1-C44C-AEF1-071576F97486}"/>
          </ac:spMkLst>
        </pc:spChg>
        <pc:spChg chg="add mod">
          <ac:chgData name="Naman Jaswani" userId="6f561e9c-9730-4c58-aa20-8ca3fdf37919" providerId="ADAL" clId="{86E12342-6448-104E-95F9-62BDE60FC207}" dt="2021-06-22T15:15:22.850" v="2751" actId="20577"/>
          <ac:spMkLst>
            <pc:docMk/>
            <pc:sldMk cId="1138255817" sldId="262"/>
            <ac:spMk id="10" creationId="{03283CC3-935B-F549-B09E-B36DFC3C3F3A}"/>
          </ac:spMkLst>
        </pc:spChg>
        <pc:spChg chg="mod">
          <ac:chgData name="Naman Jaswani" userId="6f561e9c-9730-4c58-aa20-8ca3fdf37919" providerId="ADAL" clId="{86E12342-6448-104E-95F9-62BDE60FC207}" dt="2021-06-22T15:32:52.895" v="2797" actId="20577"/>
          <ac:spMkLst>
            <pc:docMk/>
            <pc:sldMk cId="1138255817" sldId="262"/>
            <ac:spMk id="23" creationId="{DA57FE4C-E0AD-4920-948C-60CCB93CDD18}"/>
          </ac:spMkLst>
        </pc:spChg>
        <pc:spChg chg="add mod">
          <ac:chgData name="Naman Jaswani" userId="6f561e9c-9730-4c58-aa20-8ca3fdf37919" providerId="ADAL" clId="{86E12342-6448-104E-95F9-62BDE60FC207}" dt="2021-06-22T14:46:51.246" v="2701" actId="20577"/>
          <ac:spMkLst>
            <pc:docMk/>
            <pc:sldMk cId="1138255817" sldId="262"/>
            <ac:spMk id="30" creationId="{5B3E9FEC-F1FB-1442-9EA4-1CD2E33098D4}"/>
          </ac:spMkLst>
        </pc:spChg>
        <pc:spChg chg="add mod">
          <ac:chgData name="Naman Jaswani" userId="6f561e9c-9730-4c58-aa20-8ca3fdf37919" providerId="ADAL" clId="{86E12342-6448-104E-95F9-62BDE60FC207}" dt="2021-06-22T14:47:12.548" v="2706" actId="1076"/>
          <ac:spMkLst>
            <pc:docMk/>
            <pc:sldMk cId="1138255817" sldId="262"/>
            <ac:spMk id="32" creationId="{25FC0054-DBFE-044E-A131-77EB3F1CA5A6}"/>
          </ac:spMkLst>
        </pc:spChg>
        <pc:spChg chg="add mod">
          <ac:chgData name="Naman Jaswani" userId="6f561e9c-9730-4c58-aa20-8ca3fdf37919" providerId="ADAL" clId="{86E12342-6448-104E-95F9-62BDE60FC207}" dt="2021-06-22T14:46:55.601" v="2705" actId="20577"/>
          <ac:spMkLst>
            <pc:docMk/>
            <pc:sldMk cId="1138255817" sldId="262"/>
            <ac:spMk id="33" creationId="{083A22EB-E20D-8B49-9DF6-B0E4866DF8F8}"/>
          </ac:spMkLst>
        </pc:spChg>
        <pc:spChg chg="add mod">
          <ac:chgData name="Naman Jaswani" userId="6f561e9c-9730-4c58-aa20-8ca3fdf37919" providerId="ADAL" clId="{86E12342-6448-104E-95F9-62BDE60FC207}" dt="2021-06-22T14:46:08.474" v="2692" actId="403"/>
          <ac:spMkLst>
            <pc:docMk/>
            <pc:sldMk cId="1138255817" sldId="262"/>
            <ac:spMk id="34" creationId="{D7F3B332-317A-7D49-B84D-CFFDC6B62595}"/>
          </ac:spMkLst>
        </pc:spChg>
        <pc:spChg chg="add del mod">
          <ac:chgData name="Naman Jaswani" userId="6f561e9c-9730-4c58-aa20-8ca3fdf37919" providerId="ADAL" clId="{86E12342-6448-104E-95F9-62BDE60FC207}" dt="2021-06-22T13:59:23.869" v="2006" actId="478"/>
          <ac:spMkLst>
            <pc:docMk/>
            <pc:sldMk cId="1138255817" sldId="262"/>
            <ac:spMk id="35" creationId="{D033A7EC-61AB-5744-B8EE-A76D296EB7A5}"/>
          </ac:spMkLst>
        </pc:spChg>
        <pc:spChg chg="add mod">
          <ac:chgData name="Naman Jaswani" userId="6f561e9c-9730-4c58-aa20-8ca3fdf37919" providerId="ADAL" clId="{86E12342-6448-104E-95F9-62BDE60FC207}" dt="2021-06-22T15:15:03.037" v="2747" actId="20577"/>
          <ac:spMkLst>
            <pc:docMk/>
            <pc:sldMk cId="1138255817" sldId="262"/>
            <ac:spMk id="36" creationId="{676F8C21-0557-B443-B05A-AE4A619C2DCF}"/>
          </ac:spMkLst>
        </pc:spChg>
        <pc:spChg chg="add mod">
          <ac:chgData name="Naman Jaswani" userId="6f561e9c-9730-4c58-aa20-8ca3fdf37919" providerId="ADAL" clId="{86E12342-6448-104E-95F9-62BDE60FC207}" dt="2021-06-22T14:46:18.961" v="2695" actId="14100"/>
          <ac:spMkLst>
            <pc:docMk/>
            <pc:sldMk cId="1138255817" sldId="262"/>
            <ac:spMk id="37" creationId="{A78AF416-6767-C44D-BA0B-11699B68AD54}"/>
          </ac:spMkLst>
        </pc:spChg>
        <pc:spChg chg="add mod">
          <ac:chgData name="Naman Jaswani" userId="6f561e9c-9730-4c58-aa20-8ca3fdf37919" providerId="ADAL" clId="{86E12342-6448-104E-95F9-62BDE60FC207}" dt="2021-06-22T14:24:23.279" v="2308" actId="1076"/>
          <ac:spMkLst>
            <pc:docMk/>
            <pc:sldMk cId="1138255817" sldId="262"/>
            <ac:spMk id="38" creationId="{40F49816-58AB-804C-9F51-23E8E385BBF0}"/>
          </ac:spMkLst>
        </pc:spChg>
        <pc:spChg chg="add del mod">
          <ac:chgData name="Naman Jaswani" userId="6f561e9c-9730-4c58-aa20-8ca3fdf37919" providerId="ADAL" clId="{86E12342-6448-104E-95F9-62BDE60FC207}" dt="2021-06-22T14:26:56.200" v="2458"/>
          <ac:spMkLst>
            <pc:docMk/>
            <pc:sldMk cId="1138255817" sldId="262"/>
            <ac:spMk id="39" creationId="{C70FE737-516D-494A-A2C1-BA85F40E187E}"/>
          </ac:spMkLst>
        </pc:spChg>
        <pc:spChg chg="add mod">
          <ac:chgData name="Naman Jaswani" userId="6f561e9c-9730-4c58-aa20-8ca3fdf37919" providerId="ADAL" clId="{86E12342-6448-104E-95F9-62BDE60FC207}" dt="2021-06-22T15:15:12.749" v="2748" actId="20577"/>
          <ac:spMkLst>
            <pc:docMk/>
            <pc:sldMk cId="1138255817" sldId="262"/>
            <ac:spMk id="40" creationId="{65EF5320-822D-DB42-B0F4-FD8183CC8B20}"/>
          </ac:spMkLst>
        </pc:spChg>
        <pc:spChg chg="add mod">
          <ac:chgData name="Naman Jaswani" userId="6f561e9c-9730-4c58-aa20-8ca3fdf37919" providerId="ADAL" clId="{86E12342-6448-104E-95F9-62BDE60FC207}" dt="2021-06-22T15:15:14.533" v="2749" actId="20577"/>
          <ac:spMkLst>
            <pc:docMk/>
            <pc:sldMk cId="1138255817" sldId="262"/>
            <ac:spMk id="41" creationId="{FC9ACCE0-B39D-BA47-8D41-134624FF2E44}"/>
          </ac:spMkLst>
        </pc:spChg>
        <pc:spChg chg="add del mod">
          <ac:chgData name="Naman Jaswani" userId="6f561e9c-9730-4c58-aa20-8ca3fdf37919" providerId="ADAL" clId="{86E12342-6448-104E-95F9-62BDE60FC207}" dt="2021-06-22T14:38:09.420" v="2629" actId="478"/>
          <ac:spMkLst>
            <pc:docMk/>
            <pc:sldMk cId="1138255817" sldId="262"/>
            <ac:spMk id="42" creationId="{5452F1EF-5674-5B44-89A8-3ADB3C0F5BC1}"/>
          </ac:spMkLst>
        </pc:spChg>
        <pc:spChg chg="add mod">
          <ac:chgData name="Naman Jaswani" userId="6f561e9c-9730-4c58-aa20-8ca3fdf37919" providerId="ADAL" clId="{86E12342-6448-104E-95F9-62BDE60FC207}" dt="2021-06-22T14:42:41.999" v="2680" actId="20577"/>
          <ac:spMkLst>
            <pc:docMk/>
            <pc:sldMk cId="1138255817" sldId="262"/>
            <ac:spMk id="43" creationId="{B36011C5-8BF7-5743-B17E-9966E9874D59}"/>
          </ac:spMkLst>
        </pc:spChg>
        <pc:spChg chg="add mod">
          <ac:chgData name="Naman Jaswani" userId="6f561e9c-9730-4c58-aa20-8ca3fdf37919" providerId="ADAL" clId="{86E12342-6448-104E-95F9-62BDE60FC207}" dt="2021-06-22T14:47:45.064" v="2715" actId="1076"/>
          <ac:spMkLst>
            <pc:docMk/>
            <pc:sldMk cId="1138255817" sldId="262"/>
            <ac:spMk id="44" creationId="{AAF999DC-2A31-1E43-8432-7B8ACF2CA4F4}"/>
          </ac:spMkLst>
        </pc:spChg>
        <pc:spChg chg="add mod">
          <ac:chgData name="Naman Jaswani" userId="6f561e9c-9730-4c58-aa20-8ca3fdf37919" providerId="ADAL" clId="{86E12342-6448-104E-95F9-62BDE60FC207}" dt="2021-06-22T14:47:56.964" v="2718" actId="20577"/>
          <ac:spMkLst>
            <pc:docMk/>
            <pc:sldMk cId="1138255817" sldId="262"/>
            <ac:spMk id="45" creationId="{264B0F3A-8466-9D48-8D3B-4DE8FE72D358}"/>
          </ac:spMkLst>
        </pc:spChg>
        <pc:cxnChg chg="add mod">
          <ac:chgData name="Naman Jaswani" userId="6f561e9c-9730-4c58-aa20-8ca3fdf37919" providerId="ADAL" clId="{86E12342-6448-104E-95F9-62BDE60FC207}" dt="2021-06-22T13:53:57.728" v="1855" actId="13822"/>
          <ac:cxnSpMkLst>
            <pc:docMk/>
            <pc:sldMk cId="1138255817" sldId="262"/>
            <ac:cxnSpMk id="7" creationId="{F64280F2-E891-1E44-B0D4-FE8D98158710}"/>
          </ac:cxnSpMkLst>
        </pc:cxnChg>
        <pc:cxnChg chg="add mod">
          <ac:chgData name="Naman Jaswani" userId="6f561e9c-9730-4c58-aa20-8ca3fdf37919" providerId="ADAL" clId="{86E12342-6448-104E-95F9-62BDE60FC207}" dt="2021-06-22T13:54:04.449" v="1857" actId="1076"/>
          <ac:cxnSpMkLst>
            <pc:docMk/>
            <pc:sldMk cId="1138255817" sldId="262"/>
            <ac:cxnSpMk id="11" creationId="{E8E12C94-441F-764A-A6E3-5E38059396ED}"/>
          </ac:cxnSpMkLst>
        </pc:cxnChg>
        <pc:cxnChg chg="add mod">
          <ac:chgData name="Naman Jaswani" userId="6f561e9c-9730-4c58-aa20-8ca3fdf37919" providerId="ADAL" clId="{86E12342-6448-104E-95F9-62BDE60FC207}" dt="2021-06-22T13:54:08.404" v="1859" actId="1076"/>
          <ac:cxnSpMkLst>
            <pc:docMk/>
            <pc:sldMk cId="1138255817" sldId="262"/>
            <ac:cxnSpMk id="12" creationId="{1248B515-8BEC-F444-98CD-22560473EECA}"/>
          </ac:cxnSpMkLst>
        </pc:cxnChg>
        <pc:cxnChg chg="add mod">
          <ac:chgData name="Naman Jaswani" userId="6f561e9c-9730-4c58-aa20-8ca3fdf37919" providerId="ADAL" clId="{86E12342-6448-104E-95F9-62BDE60FC207}" dt="2021-06-22T13:54:11.664" v="1861" actId="1076"/>
          <ac:cxnSpMkLst>
            <pc:docMk/>
            <pc:sldMk cId="1138255817" sldId="262"/>
            <ac:cxnSpMk id="13" creationId="{43866BD1-FE61-9342-ACBA-54F0B9AFAB3F}"/>
          </ac:cxnSpMkLst>
        </pc:cxnChg>
        <pc:cxnChg chg="add mod">
          <ac:chgData name="Naman Jaswani" userId="6f561e9c-9730-4c58-aa20-8ca3fdf37919" providerId="ADAL" clId="{86E12342-6448-104E-95F9-62BDE60FC207}" dt="2021-06-22T13:54:14.942" v="1863" actId="1076"/>
          <ac:cxnSpMkLst>
            <pc:docMk/>
            <pc:sldMk cId="1138255817" sldId="262"/>
            <ac:cxnSpMk id="14" creationId="{0372D0F4-B887-AE4C-9E97-757AEABDDB1B}"/>
          </ac:cxnSpMkLst>
        </pc:cxnChg>
        <pc:cxnChg chg="add mod">
          <ac:chgData name="Naman Jaswani" userId="6f561e9c-9730-4c58-aa20-8ca3fdf37919" providerId="ADAL" clId="{86E12342-6448-104E-95F9-62BDE60FC207}" dt="2021-06-22T13:54:18.835" v="1865" actId="1076"/>
          <ac:cxnSpMkLst>
            <pc:docMk/>
            <pc:sldMk cId="1138255817" sldId="262"/>
            <ac:cxnSpMk id="15" creationId="{539DA0A9-EA87-C040-B908-8E91C56062E1}"/>
          </ac:cxnSpMkLst>
        </pc:cxnChg>
        <pc:cxnChg chg="add mod">
          <ac:chgData name="Naman Jaswani" userId="6f561e9c-9730-4c58-aa20-8ca3fdf37919" providerId="ADAL" clId="{86E12342-6448-104E-95F9-62BDE60FC207}" dt="2021-06-22T13:54:23.640" v="1867" actId="1076"/>
          <ac:cxnSpMkLst>
            <pc:docMk/>
            <pc:sldMk cId="1138255817" sldId="262"/>
            <ac:cxnSpMk id="16" creationId="{6BA29FCF-314A-2B4A-8EBB-BCE75B8D1485}"/>
          </ac:cxnSpMkLst>
        </pc:cxnChg>
        <pc:cxnChg chg="add mod">
          <ac:chgData name="Naman Jaswani" userId="6f561e9c-9730-4c58-aa20-8ca3fdf37919" providerId="ADAL" clId="{86E12342-6448-104E-95F9-62BDE60FC207}" dt="2021-06-22T13:54:26.956" v="1869" actId="1076"/>
          <ac:cxnSpMkLst>
            <pc:docMk/>
            <pc:sldMk cId="1138255817" sldId="262"/>
            <ac:cxnSpMk id="17" creationId="{655C5B21-9FFA-A54B-A488-A08EFCE5B848}"/>
          </ac:cxnSpMkLst>
        </pc:cxnChg>
        <pc:cxnChg chg="add mod">
          <ac:chgData name="Naman Jaswani" userId="6f561e9c-9730-4c58-aa20-8ca3fdf37919" providerId="ADAL" clId="{86E12342-6448-104E-95F9-62BDE60FC207}" dt="2021-06-22T13:54:30.137" v="1871" actId="1076"/>
          <ac:cxnSpMkLst>
            <pc:docMk/>
            <pc:sldMk cId="1138255817" sldId="262"/>
            <ac:cxnSpMk id="18" creationId="{5652D5D4-2109-8249-8423-5CFEF70FF3F8}"/>
          </ac:cxnSpMkLst>
        </pc:cxnChg>
        <pc:cxnChg chg="add mod">
          <ac:chgData name="Naman Jaswani" userId="6f561e9c-9730-4c58-aa20-8ca3fdf37919" providerId="ADAL" clId="{86E12342-6448-104E-95F9-62BDE60FC207}" dt="2021-06-22T13:54:34.229" v="1873" actId="1076"/>
          <ac:cxnSpMkLst>
            <pc:docMk/>
            <pc:sldMk cId="1138255817" sldId="262"/>
            <ac:cxnSpMk id="19" creationId="{6B92961D-1C13-3F42-BBC6-88F236650E8E}"/>
          </ac:cxnSpMkLst>
        </pc:cxnChg>
        <pc:cxnChg chg="add mod">
          <ac:chgData name="Naman Jaswani" userId="6f561e9c-9730-4c58-aa20-8ca3fdf37919" providerId="ADAL" clId="{86E12342-6448-104E-95F9-62BDE60FC207}" dt="2021-06-22T13:54:37.778" v="1875" actId="1076"/>
          <ac:cxnSpMkLst>
            <pc:docMk/>
            <pc:sldMk cId="1138255817" sldId="262"/>
            <ac:cxnSpMk id="20" creationId="{4F9EC69F-DF94-914C-AB70-95B66BB24CF0}"/>
          </ac:cxnSpMkLst>
        </pc:cxnChg>
        <pc:cxnChg chg="add mod">
          <ac:chgData name="Naman Jaswani" userId="6f561e9c-9730-4c58-aa20-8ca3fdf37919" providerId="ADAL" clId="{86E12342-6448-104E-95F9-62BDE60FC207}" dt="2021-06-22T13:54:41.415" v="1877" actId="1076"/>
          <ac:cxnSpMkLst>
            <pc:docMk/>
            <pc:sldMk cId="1138255817" sldId="262"/>
            <ac:cxnSpMk id="22" creationId="{057BCDF1-AF21-6344-BD13-2D272DAA4E64}"/>
          </ac:cxnSpMkLst>
        </pc:cxnChg>
        <pc:cxnChg chg="add mod">
          <ac:chgData name="Naman Jaswani" userId="6f561e9c-9730-4c58-aa20-8ca3fdf37919" providerId="ADAL" clId="{86E12342-6448-104E-95F9-62BDE60FC207}" dt="2021-06-22T13:54:45.162" v="1879" actId="1076"/>
          <ac:cxnSpMkLst>
            <pc:docMk/>
            <pc:sldMk cId="1138255817" sldId="262"/>
            <ac:cxnSpMk id="24" creationId="{BD5545FE-B23D-F746-89AA-19843F5563E6}"/>
          </ac:cxnSpMkLst>
        </pc:cxnChg>
        <pc:cxnChg chg="add mod">
          <ac:chgData name="Naman Jaswani" userId="6f561e9c-9730-4c58-aa20-8ca3fdf37919" providerId="ADAL" clId="{86E12342-6448-104E-95F9-62BDE60FC207}" dt="2021-06-22T13:55:58.914" v="1909" actId="1076"/>
          <ac:cxnSpMkLst>
            <pc:docMk/>
            <pc:sldMk cId="1138255817" sldId="262"/>
            <ac:cxnSpMk id="25" creationId="{F5030945-BAA8-F24E-9631-E2CB4D80133B}"/>
          </ac:cxnSpMkLst>
        </pc:cxnChg>
        <pc:cxnChg chg="add mod">
          <ac:chgData name="Naman Jaswani" userId="6f561e9c-9730-4c58-aa20-8ca3fdf37919" providerId="ADAL" clId="{86E12342-6448-104E-95F9-62BDE60FC207}" dt="2021-06-22T13:56:18.647" v="1911" actId="13822"/>
          <ac:cxnSpMkLst>
            <pc:docMk/>
            <pc:sldMk cId="1138255817" sldId="262"/>
            <ac:cxnSpMk id="27" creationId="{224A086E-3D83-3E45-8A9E-35578864A69F}"/>
          </ac:cxnSpMkLst>
        </pc:cxnChg>
        <pc:cxnChg chg="add mod">
          <ac:chgData name="Naman Jaswani" userId="6f561e9c-9730-4c58-aa20-8ca3fdf37919" providerId="ADAL" clId="{86E12342-6448-104E-95F9-62BDE60FC207}" dt="2021-06-22T13:56:23.746" v="1913" actId="1076"/>
          <ac:cxnSpMkLst>
            <pc:docMk/>
            <pc:sldMk cId="1138255817" sldId="262"/>
            <ac:cxnSpMk id="28" creationId="{B800E270-81A2-D244-8705-4BF2D72A7D4D}"/>
          </ac:cxnSpMkLst>
        </pc:cxnChg>
        <pc:cxnChg chg="add mod">
          <ac:chgData name="Naman Jaswani" userId="6f561e9c-9730-4c58-aa20-8ca3fdf37919" providerId="ADAL" clId="{86E12342-6448-104E-95F9-62BDE60FC207}" dt="2021-06-22T13:57:19.281" v="1938" actId="1076"/>
          <ac:cxnSpMkLst>
            <pc:docMk/>
            <pc:sldMk cId="1138255817" sldId="262"/>
            <ac:cxnSpMk id="29" creationId="{7A4B9495-1667-7347-890B-02BA90B1B542}"/>
          </ac:cxnSpMkLst>
        </pc:cxnChg>
        <pc:cxnChg chg="add del mod">
          <ac:chgData name="Naman Jaswani" userId="6f561e9c-9730-4c58-aa20-8ca3fdf37919" providerId="ADAL" clId="{86E12342-6448-104E-95F9-62BDE60FC207}" dt="2021-06-22T13:57:02.986" v="1932"/>
          <ac:cxnSpMkLst>
            <pc:docMk/>
            <pc:sldMk cId="1138255817" sldId="262"/>
            <ac:cxnSpMk id="31" creationId="{93A0F21B-D22F-BD4F-A65E-4DF08D750146}"/>
          </ac:cxnSpMkLst>
        </pc:cxnChg>
      </pc:sldChg>
      <pc:sldChg chg="addSp delSp modSp new mod">
        <pc:chgData name="Naman Jaswani" userId="6f561e9c-9730-4c58-aa20-8ca3fdf37919" providerId="ADAL" clId="{86E12342-6448-104E-95F9-62BDE60FC207}" dt="2021-06-22T13:51:53.117" v="1849" actId="20577"/>
        <pc:sldMkLst>
          <pc:docMk/>
          <pc:sldMk cId="969940976" sldId="263"/>
        </pc:sldMkLst>
        <pc:spChg chg="add del mod">
          <ac:chgData name="Naman Jaswani" userId="6f561e9c-9730-4c58-aa20-8ca3fdf37919" providerId="ADAL" clId="{86E12342-6448-104E-95F9-62BDE60FC207}" dt="2021-06-22T13:48:12.378" v="1807"/>
          <ac:spMkLst>
            <pc:docMk/>
            <pc:sldMk cId="969940976" sldId="263"/>
            <ac:spMk id="2" creationId="{C9738B01-C9B6-914C-8FF9-65CF700B64A6}"/>
          </ac:spMkLst>
        </pc:spChg>
        <pc:spChg chg="add mod">
          <ac:chgData name="Naman Jaswani" userId="6f561e9c-9730-4c58-aa20-8ca3fdf37919" providerId="ADAL" clId="{86E12342-6448-104E-95F9-62BDE60FC207}" dt="2021-06-22T13:48:16.797" v="1808"/>
          <ac:spMkLst>
            <pc:docMk/>
            <pc:sldMk cId="969940976" sldId="263"/>
            <ac:spMk id="3" creationId="{80F0192C-E71A-6E44-B41C-5A5257D92944}"/>
          </ac:spMkLst>
        </pc:spChg>
        <pc:spChg chg="add mod">
          <ac:chgData name="Naman Jaswani" userId="6f561e9c-9730-4c58-aa20-8ca3fdf37919" providerId="ADAL" clId="{86E12342-6448-104E-95F9-62BDE60FC207}" dt="2021-06-22T13:49:19.950" v="1833" actId="20577"/>
          <ac:spMkLst>
            <pc:docMk/>
            <pc:sldMk cId="969940976" sldId="263"/>
            <ac:spMk id="4" creationId="{7EAA2E5E-2A4D-7F43-83CD-17EF85F95C95}"/>
          </ac:spMkLst>
        </pc:spChg>
        <pc:spChg chg="add mod">
          <ac:chgData name="Naman Jaswani" userId="6f561e9c-9730-4c58-aa20-8ca3fdf37919" providerId="ADAL" clId="{86E12342-6448-104E-95F9-62BDE60FC207}" dt="2021-06-22T13:49:14.154" v="1830" actId="403"/>
          <ac:spMkLst>
            <pc:docMk/>
            <pc:sldMk cId="969940976" sldId="263"/>
            <ac:spMk id="5" creationId="{FEE6F3F2-8633-204D-84AD-D8A35A527DC0}"/>
          </ac:spMkLst>
        </pc:spChg>
        <pc:spChg chg="add mod">
          <ac:chgData name="Naman Jaswani" userId="6f561e9c-9730-4c58-aa20-8ca3fdf37919" providerId="ADAL" clId="{86E12342-6448-104E-95F9-62BDE60FC207}" dt="2021-06-22T13:50:28.766" v="1838" actId="1076"/>
          <ac:spMkLst>
            <pc:docMk/>
            <pc:sldMk cId="969940976" sldId="263"/>
            <ac:spMk id="6" creationId="{616DC22C-981C-1E4A-9562-06BA27A73F84}"/>
          </ac:spMkLst>
        </pc:spChg>
        <pc:spChg chg="add mod">
          <ac:chgData name="Naman Jaswani" userId="6f561e9c-9730-4c58-aa20-8ca3fdf37919" providerId="ADAL" clId="{86E12342-6448-104E-95F9-62BDE60FC207}" dt="2021-06-22T13:51:53.117" v="1849" actId="20577"/>
          <ac:spMkLst>
            <pc:docMk/>
            <pc:sldMk cId="969940976" sldId="263"/>
            <ac:spMk id="7" creationId="{736451E1-D321-B845-9053-C2154A7CDAE2}"/>
          </ac:spMkLst>
        </pc:spChg>
      </pc:sldChg>
    </pc:docChg>
  </pc:docChgLst>
  <pc:docChgLst>
    <pc:chgData name="Naman Jaswani" userId="S::namanjaswani@iisc.ac.in::6f561e9c-9730-4c58-aa20-8ca3fdf37919" providerId="AD" clId="Web-{18C5BB71-0C3C-EFE3-A06C-59794E256EB8}"/>
    <pc:docChg chg="modSld">
      <pc:chgData name="Naman Jaswani" userId="S::namanjaswani@iisc.ac.in::6f561e9c-9730-4c58-aa20-8ca3fdf37919" providerId="AD" clId="Web-{18C5BB71-0C3C-EFE3-A06C-59794E256EB8}" dt="2021-06-22T05:46:06.767" v="213" actId="14100"/>
      <pc:docMkLst>
        <pc:docMk/>
      </pc:docMkLst>
      <pc:sldChg chg="addSp modSp">
        <pc:chgData name="Naman Jaswani" userId="S::namanjaswani@iisc.ac.in::6f561e9c-9730-4c58-aa20-8ca3fdf37919" providerId="AD" clId="Web-{18C5BB71-0C3C-EFE3-A06C-59794E256EB8}" dt="2021-06-22T05:13:51.057" v="75" actId="20577"/>
        <pc:sldMkLst>
          <pc:docMk/>
          <pc:sldMk cId="109857222" sldId="256"/>
        </pc:sldMkLst>
        <pc:spChg chg="mod">
          <ac:chgData name="Naman Jaswani" userId="S::namanjaswani@iisc.ac.in::6f561e9c-9730-4c58-aa20-8ca3fdf37919" providerId="AD" clId="Web-{18C5BB71-0C3C-EFE3-A06C-59794E256EB8}" dt="2021-06-22T05:12:17.713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man Jaswani" userId="S::namanjaswani@iisc.ac.in::6f561e9c-9730-4c58-aa20-8ca3fdf37919" providerId="AD" clId="Web-{18C5BB71-0C3C-EFE3-A06C-59794E256EB8}" dt="2021-06-22T05:13:51.057" v="7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aman Jaswani" userId="S::namanjaswani@iisc.ac.in::6f561e9c-9730-4c58-aa20-8ca3fdf37919" providerId="AD" clId="Web-{18C5BB71-0C3C-EFE3-A06C-59794E256EB8}" dt="2021-06-22T05:11:48.650" v="4"/>
          <ac:spMkLst>
            <pc:docMk/>
            <pc:sldMk cId="109857222" sldId="256"/>
            <ac:spMk id="4" creationId="{0C321A31-68E5-432E-9433-F1D0D4976E4F}"/>
          </ac:spMkLst>
        </pc:spChg>
      </pc:sldChg>
      <pc:sldChg chg="addSp modSp mod setBg">
        <pc:chgData name="Naman Jaswani" userId="S::namanjaswani@iisc.ac.in::6f561e9c-9730-4c58-aa20-8ca3fdf37919" providerId="AD" clId="Web-{18C5BB71-0C3C-EFE3-A06C-59794E256EB8}" dt="2021-06-22T05:46:06.767" v="213" actId="14100"/>
        <pc:sldMkLst>
          <pc:docMk/>
          <pc:sldMk cId="2687029313" sldId="257"/>
        </pc:sldMkLst>
        <pc:spChg chg="mod">
          <ac:chgData name="Naman Jaswani" userId="S::namanjaswani@iisc.ac.in::6f561e9c-9730-4c58-aa20-8ca3fdf37919" providerId="AD" clId="Web-{18C5BB71-0C3C-EFE3-A06C-59794E256EB8}" dt="2021-06-22T05:44:53.595" v="189"/>
          <ac:spMkLst>
            <pc:docMk/>
            <pc:sldMk cId="2687029313" sldId="257"/>
            <ac:spMk id="2" creationId="{02080A0A-B567-418E-91C1-49AB567EDD23}"/>
          </ac:spMkLst>
        </pc:spChg>
        <pc:spChg chg="add mod">
          <ac:chgData name="Naman Jaswani" userId="S::namanjaswani@iisc.ac.in::6f561e9c-9730-4c58-aa20-8ca3fdf37919" providerId="AD" clId="Web-{18C5BB71-0C3C-EFE3-A06C-59794E256EB8}" dt="2021-06-22T05:45:19.970" v="195" actId="14100"/>
          <ac:spMkLst>
            <pc:docMk/>
            <pc:sldMk cId="2687029313" sldId="257"/>
            <ac:spMk id="3" creationId="{7D01C37F-0240-486F-9D82-F55A69C6C24D}"/>
          </ac:spMkLst>
        </pc:spChg>
        <pc:spChg chg="add mod">
          <ac:chgData name="Naman Jaswani" userId="S::namanjaswani@iisc.ac.in::6f561e9c-9730-4c58-aa20-8ca3fdf37919" providerId="AD" clId="Web-{18C5BB71-0C3C-EFE3-A06C-59794E256EB8}" dt="2021-06-22T05:46:06.767" v="213" actId="14100"/>
          <ac:spMkLst>
            <pc:docMk/>
            <pc:sldMk cId="2687029313" sldId="257"/>
            <ac:spMk id="5" creationId="{D650F10D-2311-409B-B411-DFDA6B7E260A}"/>
          </ac:spMkLst>
        </pc:spChg>
        <pc:spChg chg="add">
          <ac:chgData name="Naman Jaswani" userId="S::namanjaswani@iisc.ac.in::6f561e9c-9730-4c58-aa20-8ca3fdf37919" providerId="AD" clId="Web-{18C5BB71-0C3C-EFE3-A06C-59794E256EB8}" dt="2021-06-22T05:44:53.595" v="189"/>
          <ac:spMkLst>
            <pc:docMk/>
            <pc:sldMk cId="2687029313" sldId="257"/>
            <ac:spMk id="13" creationId="{92B0CFF1-78D7-4A83-A95E-71F9E3831622}"/>
          </ac:spMkLst>
        </pc:spChg>
        <pc:picChg chg="add mod">
          <ac:chgData name="Naman Jaswani" userId="S::namanjaswani@iisc.ac.in::6f561e9c-9730-4c58-aa20-8ca3fdf37919" providerId="AD" clId="Web-{18C5BB71-0C3C-EFE3-A06C-59794E256EB8}" dt="2021-06-22T05:44:53.595" v="189"/>
          <ac:picMkLst>
            <pc:docMk/>
            <pc:sldMk cId="2687029313" sldId="257"/>
            <ac:picMk id="4" creationId="{2F1DA34F-8F8D-448C-99C7-B413176950CB}"/>
          </ac:picMkLst>
        </pc:picChg>
        <pc:cxnChg chg="add">
          <ac:chgData name="Naman Jaswani" userId="S::namanjaswani@iisc.ac.in::6f561e9c-9730-4c58-aa20-8ca3fdf37919" providerId="AD" clId="Web-{18C5BB71-0C3C-EFE3-A06C-59794E256EB8}" dt="2021-06-22T05:44:53.595" v="189"/>
          <ac:cxnSpMkLst>
            <pc:docMk/>
            <pc:sldMk cId="2687029313" sldId="257"/>
            <ac:cxnSpMk id="9" creationId="{108D74AC-B125-4E11-BA53-E9E383966DF8}"/>
          </ac:cxnSpMkLst>
        </pc:cxnChg>
        <pc:cxnChg chg="add">
          <ac:chgData name="Naman Jaswani" userId="S::namanjaswani@iisc.ac.in::6f561e9c-9730-4c58-aa20-8ca3fdf37919" providerId="AD" clId="Web-{18C5BB71-0C3C-EFE3-A06C-59794E256EB8}" dt="2021-06-22T05:44:53.595" v="189"/>
          <ac:cxnSpMkLst>
            <pc:docMk/>
            <pc:sldMk cId="2687029313" sldId="257"/>
            <ac:cxnSpMk id="11" creationId="{9DC76EBE-FB9D-4054-B5D8-19E3EAFE40B2}"/>
          </ac:cxnSpMkLst>
        </pc:cxnChg>
        <pc:cxnChg chg="add">
          <ac:chgData name="Naman Jaswani" userId="S::namanjaswani@iisc.ac.in::6f561e9c-9730-4c58-aa20-8ca3fdf37919" providerId="AD" clId="Web-{18C5BB71-0C3C-EFE3-A06C-59794E256EB8}" dt="2021-06-22T05:44:53.595" v="189"/>
          <ac:cxnSpMkLst>
            <pc:docMk/>
            <pc:sldMk cId="2687029313" sldId="257"/>
            <ac:cxnSpMk id="15" creationId="{E9615127-4E4B-44AE-B157-C50975D41902}"/>
          </ac:cxnSpMkLst>
        </pc:cxnChg>
        <pc:cxnChg chg="add">
          <ac:chgData name="Naman Jaswani" userId="S::namanjaswani@iisc.ac.in::6f561e9c-9730-4c58-aa20-8ca3fdf37919" providerId="AD" clId="Web-{18C5BB71-0C3C-EFE3-A06C-59794E256EB8}" dt="2021-06-22T05:44:53.595" v="189"/>
          <ac:cxnSpMkLst>
            <pc:docMk/>
            <pc:sldMk cId="2687029313" sldId="257"/>
            <ac:cxnSpMk id="17" creationId="{B607C7DF-2703-4D3B-B500-8182840C0A29}"/>
          </ac:cxnSpMkLst>
        </pc:cxnChg>
      </pc:sldChg>
    </pc:docChg>
  </pc:docChgLst>
  <pc:docChgLst>
    <pc:chgData name="Rohit Panda" userId="S::rohitpanda@iisc.ac.in::d10ba6da-7729-4ca0-9a83-41d94f4bb11e" providerId="AD" clId="Web-{CAFA38F6-6151-63CA-5933-6AEA4D5FAAD4}"/>
    <pc:docChg chg="delSld modSld">
      <pc:chgData name="Rohit Panda" userId="S::rohitpanda@iisc.ac.in::d10ba6da-7729-4ca0-9a83-41d94f4bb11e" providerId="AD" clId="Web-{CAFA38F6-6151-63CA-5933-6AEA4D5FAAD4}" dt="2021-06-22T15:18:53.803" v="61"/>
      <pc:docMkLst>
        <pc:docMk/>
      </pc:docMkLst>
      <pc:sldChg chg="modSp">
        <pc:chgData name="Rohit Panda" userId="S::rohitpanda@iisc.ac.in::d10ba6da-7729-4ca0-9a83-41d94f4bb11e" providerId="AD" clId="Web-{CAFA38F6-6151-63CA-5933-6AEA4D5FAAD4}" dt="2021-06-22T15:17:49.161" v="60" actId="1076"/>
        <pc:sldMkLst>
          <pc:docMk/>
          <pc:sldMk cId="1694219020" sldId="259"/>
        </pc:sldMkLst>
        <pc:spChg chg="mod">
          <ac:chgData name="Rohit Panda" userId="S::rohitpanda@iisc.ac.in::d10ba6da-7729-4ca0-9a83-41d94f4bb11e" providerId="AD" clId="Web-{CAFA38F6-6151-63CA-5933-6AEA4D5FAAD4}" dt="2021-06-22T15:17:49.161" v="60" actId="1076"/>
          <ac:spMkLst>
            <pc:docMk/>
            <pc:sldMk cId="1694219020" sldId="259"/>
            <ac:spMk id="6" creationId="{FA1D5D5E-DECD-4476-8FE5-4564B14317C4}"/>
          </ac:spMkLst>
        </pc:spChg>
        <pc:graphicFrameChg chg="mod modGraphic">
          <ac:chgData name="Rohit Panda" userId="S::rohitpanda@iisc.ac.in::d10ba6da-7729-4ca0-9a83-41d94f4bb11e" providerId="AD" clId="Web-{CAFA38F6-6151-63CA-5933-6AEA4D5FAAD4}" dt="2021-06-22T15:17:43.895" v="59" actId="1076"/>
          <ac:graphicFrameMkLst>
            <pc:docMk/>
            <pc:sldMk cId="1694219020" sldId="259"/>
            <ac:graphicFrameMk id="4" creationId="{AF4B6F04-E735-4ED4-87EF-5043109908F0}"/>
          </ac:graphicFrameMkLst>
        </pc:graphicFrameChg>
        <pc:graphicFrameChg chg="mod modGraphic">
          <ac:chgData name="Rohit Panda" userId="S::rohitpanda@iisc.ac.in::d10ba6da-7729-4ca0-9a83-41d94f4bb11e" providerId="AD" clId="Web-{CAFA38F6-6151-63CA-5933-6AEA4D5FAAD4}" dt="2021-06-22T15:17:41.567" v="58" actId="1076"/>
          <ac:graphicFrameMkLst>
            <pc:docMk/>
            <pc:sldMk cId="1694219020" sldId="259"/>
            <ac:graphicFrameMk id="5" creationId="{6A91A18E-A4F8-4785-97D6-4F93B14703E1}"/>
          </ac:graphicFrameMkLst>
        </pc:graphicFrameChg>
      </pc:sldChg>
      <pc:sldChg chg="del">
        <pc:chgData name="Rohit Panda" userId="S::rohitpanda@iisc.ac.in::d10ba6da-7729-4ca0-9a83-41d94f4bb11e" providerId="AD" clId="Web-{CAFA38F6-6151-63CA-5933-6AEA4D5FAAD4}" dt="2021-06-22T15:18:53.803" v="61"/>
        <pc:sldMkLst>
          <pc:docMk/>
          <pc:sldMk cId="969940976" sldId="263"/>
        </pc:sldMkLst>
      </pc:sldChg>
    </pc:docChg>
  </pc:docChgLst>
  <pc:docChgLst>
    <pc:chgData name="Rohit Panda" userId="S::rohitpanda@iisc.ac.in::d10ba6da-7729-4ca0-9a83-41d94f4bb11e" providerId="AD" clId="Web-{E7E48EE3-AA96-0AD6-79E7-0D682B742537}"/>
    <pc:docChg chg="modSld">
      <pc:chgData name="Rohit Panda" userId="S::rohitpanda@iisc.ac.in::d10ba6da-7729-4ca0-9a83-41d94f4bb11e" providerId="AD" clId="Web-{E7E48EE3-AA96-0AD6-79E7-0D682B742537}" dt="2021-06-23T10:59:00.549" v="1" actId="1076"/>
      <pc:docMkLst>
        <pc:docMk/>
      </pc:docMkLst>
      <pc:sldChg chg="modSp">
        <pc:chgData name="Rohit Panda" userId="S::rohitpanda@iisc.ac.in::d10ba6da-7729-4ca0-9a83-41d94f4bb11e" providerId="AD" clId="Web-{E7E48EE3-AA96-0AD6-79E7-0D682B742537}" dt="2021-06-23T10:59:00.549" v="1" actId="1076"/>
        <pc:sldMkLst>
          <pc:docMk/>
          <pc:sldMk cId="1138255817" sldId="262"/>
        </pc:sldMkLst>
        <pc:spChg chg="mod">
          <ac:chgData name="Rohit Panda" userId="S::rohitpanda@iisc.ac.in::d10ba6da-7729-4ca0-9a83-41d94f4bb11e" providerId="AD" clId="Web-{E7E48EE3-AA96-0AD6-79E7-0D682B742537}" dt="2021-06-23T10:59:00.549" v="1" actId="1076"/>
          <ac:spMkLst>
            <pc:docMk/>
            <pc:sldMk cId="1138255817" sldId="262"/>
            <ac:spMk id="43" creationId="{B36011C5-8BF7-5743-B17E-9966E9874D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EEA35-1B0E-7740-BBD0-5DECC43597F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1C73D-D741-DC47-9273-EF8F672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all, I </a:t>
            </a:r>
            <a:r>
              <a:rPr lang="en-US" dirty="0" err="1"/>
              <a:t>naman</a:t>
            </a:r>
            <a:r>
              <a:rPr lang="en-US" dirty="0"/>
              <a:t> </a:t>
            </a:r>
            <a:r>
              <a:rPr lang="en-US" dirty="0" err="1"/>
              <a:t>jaswani</a:t>
            </a:r>
            <a:r>
              <a:rPr lang="en-US" dirty="0"/>
              <a:t> with Rohit Panda are here to present our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 text sum. Is the task of generating a short/concise summary of an input text document. This is abstractive in a way that the generated sequence might contain some </a:t>
            </a:r>
            <a:r>
              <a:rPr lang="en-US" dirty="0" err="1"/>
              <a:t>pharses</a:t>
            </a:r>
            <a:r>
              <a:rPr lang="en-US" dirty="0"/>
              <a:t> that might not actually be there in the input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introduced a few novel contributions on our baseline model.</a:t>
            </a:r>
          </a:p>
          <a:p>
            <a:endParaRPr lang="en-US" dirty="0"/>
          </a:p>
          <a:p>
            <a:r>
              <a:rPr lang="en-US" dirty="0"/>
              <a:t>First one is implementing self attention on top of encoder outputs. In this we take the encoder vectors across the input sequence length, stack them into a matrix, and transform it into three </a:t>
            </a:r>
            <a:r>
              <a:rPr lang="en-US" dirty="0" err="1"/>
              <a:t>martices</a:t>
            </a:r>
            <a:r>
              <a:rPr lang="en-US" dirty="0"/>
              <a:t> namely key, query and value, using linear layers. Then we do matrix multiplication of key with value and compute </a:t>
            </a:r>
            <a:r>
              <a:rPr lang="en-US" dirty="0" err="1"/>
              <a:t>softmax</a:t>
            </a:r>
            <a:r>
              <a:rPr lang="en-US" dirty="0"/>
              <a:t> on it. The result is a square matrix called attention map, which contains information as to how each encoder output vectors related to other for the same input sentence. We then do </a:t>
            </a:r>
            <a:r>
              <a:rPr lang="en-US" dirty="0" err="1"/>
              <a:t>matix</a:t>
            </a:r>
            <a:r>
              <a:rPr lang="en-US" dirty="0"/>
              <a:t> multiplication of this attention map with query matrix to get an output matrix of same shape as stacked encoder output vectors.</a:t>
            </a:r>
          </a:p>
          <a:p>
            <a:endParaRPr lang="en-US" dirty="0"/>
          </a:p>
          <a:p>
            <a:r>
              <a:rPr lang="en-US" dirty="0"/>
              <a:t>Our second novel contribution is , we implemented </a:t>
            </a:r>
            <a:r>
              <a:rPr lang="en-US" dirty="0" err="1"/>
              <a:t>bahdanau</a:t>
            </a:r>
            <a:r>
              <a:rPr lang="en-US" dirty="0"/>
              <a:t> attention on decoder itself. So here the intuition is that we as humans , when we write something, we tend to go back and forth to keep the context of the written sentence logical. Similarly here while predicting </a:t>
            </a:r>
            <a:r>
              <a:rPr lang="en-US" dirty="0" err="1"/>
              <a:t>t^th</a:t>
            </a:r>
            <a:r>
              <a:rPr lang="en-US" dirty="0"/>
              <a:t> output in decoder, we apply </a:t>
            </a:r>
            <a:r>
              <a:rPr lang="en-US" dirty="0" err="1"/>
              <a:t>bahdanay</a:t>
            </a:r>
            <a:r>
              <a:rPr lang="en-US" dirty="0"/>
              <a:t> att. On previously predicted decoder outputs, to capture the context of our prediction in a better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third contribution, we took inspiration from the transformer models , in which we implement </a:t>
            </a:r>
            <a:r>
              <a:rPr lang="en-US" dirty="0" err="1"/>
              <a:t>multihead</a:t>
            </a:r>
            <a:r>
              <a:rPr lang="en-US" dirty="0"/>
              <a:t> attention by taking context vectors from different </a:t>
            </a:r>
            <a:r>
              <a:rPr lang="en-US" dirty="0" err="1"/>
              <a:t>bahdanau</a:t>
            </a:r>
            <a:r>
              <a:rPr lang="en-US" dirty="0"/>
              <a:t> attention models, </a:t>
            </a:r>
            <a:r>
              <a:rPr lang="en-US" dirty="0" err="1"/>
              <a:t>concat</a:t>
            </a:r>
            <a:r>
              <a:rPr lang="en-US" dirty="0"/>
              <a:t> them into a single long vector and pass it through a linear layer to get an output vector of same dimension of initial context vector</a:t>
            </a:r>
          </a:p>
          <a:p>
            <a:endParaRPr lang="en-US" dirty="0"/>
          </a:p>
          <a:p>
            <a:r>
              <a:rPr lang="en-US" dirty="0"/>
              <a:t>As a variation to this approach, in our forth novel contribution, we generated context vector from </a:t>
            </a:r>
            <a:r>
              <a:rPr lang="en-US" dirty="0" err="1"/>
              <a:t>bahdanau</a:t>
            </a:r>
            <a:r>
              <a:rPr lang="en-US" dirty="0"/>
              <a:t> attention as well as </a:t>
            </a:r>
            <a:r>
              <a:rPr lang="en-US" dirty="0" err="1"/>
              <a:t>luong</a:t>
            </a:r>
            <a:r>
              <a:rPr lang="en-US" dirty="0"/>
              <a:t> attention and </a:t>
            </a:r>
            <a:r>
              <a:rPr lang="en-US" dirty="0" err="1"/>
              <a:t>concat</a:t>
            </a:r>
            <a:r>
              <a:rPr lang="en-US" dirty="0"/>
              <a:t> them in similar fashion as before, and pass this through linear layer to get output context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0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manjaswani@iisc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hitpanda@iisc.ac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stings.github.io/annotated_encoder_decoder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827" y="1122363"/>
            <a:ext cx="11035737" cy="23876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Abstractive Text Summarization using Encoder-Decoder 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601" y="3588786"/>
            <a:ext cx="5549337" cy="2821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Naman </a:t>
            </a:r>
            <a:r>
              <a:rPr lang="en-US" err="1">
                <a:solidFill>
                  <a:srgbClr val="FFFFFF"/>
                </a:solidFill>
              </a:rPr>
              <a:t>Jaswani</a:t>
            </a:r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US">
                <a:solidFill>
                  <a:srgbClr val="FFFFFF"/>
                </a:solidFill>
              </a:rPr>
              <a:t>(</a:t>
            </a:r>
            <a:r>
              <a:rPr lang="en-US">
                <a:solidFill>
                  <a:srgbClr val="FFFFFF"/>
                </a:solidFill>
                <a:hlinkClick r:id="rId3"/>
              </a:rPr>
              <a:t>namanjaswani@iisc.ac.in</a:t>
            </a:r>
            <a:r>
              <a:rPr lang="en-US">
                <a:solidFill>
                  <a:srgbClr val="FFFFFF"/>
                </a:solidFill>
              </a:rPr>
              <a:t>)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Rohit Panda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(</a:t>
            </a:r>
            <a:r>
              <a:rPr lang="en-US">
                <a:solidFill>
                  <a:srgbClr val="FFFFFF"/>
                </a:solidFill>
                <a:hlinkClick r:id="rId4"/>
              </a:rPr>
              <a:t>rohitpanda@iisc.ac.in</a:t>
            </a:r>
            <a:r>
              <a:rPr lang="en-US">
                <a:solidFill>
                  <a:srgbClr val="FFFFFF"/>
                </a:solidFill>
              </a:rPr>
              <a:t>)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MLSP Final Project 2021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779978-F1B9-4E8B-A4EF-28C72FB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36E61-C478-4C2F-846E-EBA0DF57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321A31-68E5-432E-9433-F1D0D4976E4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19683" y="221151"/>
            <a:ext cx="3964251" cy="22379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100">
                <a:latin typeface="+mj-lt"/>
                <a:ea typeface="+mj-ea"/>
                <a:cs typeface="+mj-cs"/>
              </a:rPr>
              <a:t>Problem Definition 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01C37F-0240-486F-9D82-F55A69C6C24D}"/>
              </a:ext>
            </a:extLst>
          </p:cNvPr>
          <p:cNvSpPr txBox="1"/>
          <p:nvPr/>
        </p:nvSpPr>
        <p:spPr>
          <a:xfrm>
            <a:off x="482600" y="2457996"/>
            <a:ext cx="3964250" cy="342028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400" dirty="0">
                <a:solidFill>
                  <a:srgbClr val="0070C0"/>
                </a:solidFill>
              </a:rPr>
              <a:t>Abstractive Text Summarization</a:t>
            </a:r>
            <a:r>
              <a:rPr lang="en-US" sz="2400" dirty="0"/>
              <a:t> is the task of generating a short brief summary that captures context of the input sentence. The generated summary may contain words that are not there in input sentence, hence abstract.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F1DA34F-8F8D-448C-99C7-B413176950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694" y="1888827"/>
            <a:ext cx="6588977" cy="3080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50F10D-2311-409B-B411-DFDA6B7E260A}"/>
              </a:ext>
            </a:extLst>
          </p:cNvPr>
          <p:cNvSpPr txBox="1"/>
          <p:nvPr/>
        </p:nvSpPr>
        <p:spPr>
          <a:xfrm>
            <a:off x="2854149" y="6405429"/>
            <a:ext cx="90334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aseline="30000"/>
              <a:t>1 </a:t>
            </a:r>
            <a:r>
              <a:rPr lang="en-GB" sz="1400">
                <a:ea typeface="+mn-lt"/>
                <a:cs typeface="+mn-lt"/>
              </a:rPr>
              <a:t>https://towardsdatascience.com/comparing-text-summarization-techniques-d1e2e465584e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395E-180F-4D4B-983C-942F00C77F11}"/>
              </a:ext>
            </a:extLst>
          </p:cNvPr>
          <p:cNvSpPr txBox="1"/>
          <p:nvPr/>
        </p:nvSpPr>
        <p:spPr>
          <a:xfrm>
            <a:off x="7370880" y="49691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Overview</a:t>
            </a:r>
            <a:r>
              <a:rPr lang="en-GB" baseline="3000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16495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Technical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2794F-AEC4-2C40-B701-CA2561A2F026}"/>
              </a:ext>
            </a:extLst>
          </p:cNvPr>
          <p:cNvSpPr txBox="1"/>
          <p:nvPr/>
        </p:nvSpPr>
        <p:spPr>
          <a:xfrm>
            <a:off x="390802" y="827237"/>
            <a:ext cx="897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 :  </a:t>
            </a:r>
            <a:r>
              <a:rPr lang="en-US" dirty="0"/>
              <a:t>Amazon Fine-Food Reviews (~500000 </a:t>
            </a:r>
            <a:r>
              <a:rPr lang="en-US" dirty="0" err="1"/>
              <a:t>datasize</a:t>
            </a:r>
            <a:r>
              <a:rPr lang="en-US" dirty="0"/>
              <a:t>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23FD08-6437-404A-8B0C-8292C9564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0" y="817768"/>
            <a:ext cx="3195505" cy="2858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2A135-707D-5445-8D66-FDED33AC225E}"/>
              </a:ext>
            </a:extLst>
          </p:cNvPr>
          <p:cNvSpPr txBox="1"/>
          <p:nvPr/>
        </p:nvSpPr>
        <p:spPr>
          <a:xfrm>
            <a:off x="9389811" y="3639462"/>
            <a:ext cx="171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dataset</a:t>
            </a:r>
            <a:r>
              <a:rPr lang="en-US" sz="140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CE190-0A80-CA40-B1CB-9ED5F923D908}"/>
              </a:ext>
            </a:extLst>
          </p:cNvPr>
          <p:cNvSpPr txBox="1"/>
          <p:nvPr/>
        </p:nvSpPr>
        <p:spPr>
          <a:xfrm>
            <a:off x="8867285" y="572242"/>
            <a:ext cx="9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0DD5A-69D4-D348-9F89-81A15F3AFCB5}"/>
              </a:ext>
            </a:extLst>
          </p:cNvPr>
          <p:cNvSpPr txBox="1"/>
          <p:nvPr/>
        </p:nvSpPr>
        <p:spPr>
          <a:xfrm>
            <a:off x="10063736" y="572242"/>
            <a:ext cx="163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Customer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1EEC7-2794-3E48-A209-55CD6A87FA87}"/>
              </a:ext>
            </a:extLst>
          </p:cNvPr>
          <p:cNvSpPr txBox="1"/>
          <p:nvPr/>
        </p:nvSpPr>
        <p:spPr>
          <a:xfrm>
            <a:off x="864296" y="6433728"/>
            <a:ext cx="45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www.kaggle.com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/snap/amazon-fine-food-reviews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1742A-3DFC-D941-96AC-F2CB27BDE4BF}"/>
              </a:ext>
            </a:extLst>
          </p:cNvPr>
          <p:cNvSpPr txBox="1"/>
          <p:nvPr/>
        </p:nvSpPr>
        <p:spPr>
          <a:xfrm>
            <a:off x="390802" y="1625320"/>
            <a:ext cx="627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Baseline Model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: </a:t>
            </a:r>
            <a:r>
              <a:rPr lang="en-US"/>
              <a:t>Encoder-Decoder with </a:t>
            </a:r>
            <a:r>
              <a:rPr lang="en-US" err="1"/>
              <a:t>Bahdanau</a:t>
            </a:r>
            <a:r>
              <a:rPr lang="en-US"/>
              <a:t>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25AAB825-2C59-E74E-A1EE-D153A7499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379877"/>
                  </p:ext>
                </p:extLst>
              </p:nvPr>
            </p:nvGraphicFramePr>
            <p:xfrm>
              <a:off x="8648355" y="4124926"/>
              <a:ext cx="2822285" cy="1854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23149">
                      <a:extLst>
                        <a:ext uri="{9D8B030D-6E8A-4147-A177-3AD203B41FA5}">
                          <a16:colId xmlns:a16="http://schemas.microsoft.com/office/drawing/2014/main" val="2844994610"/>
                        </a:ext>
                      </a:extLst>
                    </a:gridCol>
                    <a:gridCol w="999136">
                      <a:extLst>
                        <a:ext uri="{9D8B030D-6E8A-4147-A177-3AD203B41FA5}">
                          <a16:colId xmlns:a16="http://schemas.microsoft.com/office/drawing/2014/main" val="2738170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libri"/>
                              <a:cs typeface="Calibri"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en-US" sz="16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GloVe</a:t>
                          </a:r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embeddings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 dim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887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BiGRU</a:t>
                          </a:r>
                          <a:endParaRPr lang="en-US" sz="16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89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GRU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308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src/trg max lengths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500/15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933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25AAB825-2C59-E74E-A1EE-D153A7499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379877"/>
                  </p:ext>
                </p:extLst>
              </p:nvPr>
            </p:nvGraphicFramePr>
            <p:xfrm>
              <a:off x="8648355" y="4124926"/>
              <a:ext cx="2822285" cy="1854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23149">
                      <a:extLst>
                        <a:ext uri="{9D8B030D-6E8A-4147-A177-3AD203B41FA5}">
                          <a16:colId xmlns:a16="http://schemas.microsoft.com/office/drawing/2014/main" val="2844994610"/>
                        </a:ext>
                      </a:extLst>
                    </a:gridCol>
                    <a:gridCol w="999136">
                      <a:extLst>
                        <a:ext uri="{9D8B030D-6E8A-4147-A177-3AD203B41FA5}">
                          <a16:colId xmlns:a16="http://schemas.microsoft.com/office/drawing/2014/main" val="2738170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537" t="-3279" r="-1220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GloVe</a:t>
                          </a:r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embeddings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 dim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887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BiGRU</a:t>
                          </a:r>
                          <a:endParaRPr lang="en-US" sz="16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89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GRU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308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src/trg max lengths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500/15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933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9B3A1E9-BFE0-CA4D-A166-4E91D6E022EF}"/>
              </a:ext>
            </a:extLst>
          </p:cNvPr>
          <p:cNvSpPr txBox="1"/>
          <p:nvPr/>
        </p:nvSpPr>
        <p:spPr>
          <a:xfrm>
            <a:off x="9228931" y="5979126"/>
            <a:ext cx="2441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Model Configurations</a:t>
            </a:r>
            <a:endParaRPr lang="en-US" sz="16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A85042D-4BCB-9949-9707-4CE2025D9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3" y="2130366"/>
            <a:ext cx="3167446" cy="4156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1161C-E830-4D4C-B44D-33D572F37BCA}"/>
                  </a:ext>
                </a:extLst>
              </p:cNvPr>
              <p:cNvSpPr txBox="1"/>
              <p:nvPr/>
            </p:nvSpPr>
            <p:spPr>
              <a:xfrm>
                <a:off x="3610017" y="4390645"/>
                <a:ext cx="3167447" cy="10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Figure</a:t>
                </a:r>
                <a:r>
                  <a:rPr lang="en-US" sz="1600" baseline="30000"/>
                  <a:t>2</a:t>
                </a:r>
                <a:r>
                  <a:rPr lang="en-US" sz="1600"/>
                  <a:t> shows baseline model to 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/>
                  <a:t>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/>
                  <a:t>in decoder, given the encoder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/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1161C-E830-4D4C-B44D-33D572F3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017" y="4390645"/>
                <a:ext cx="3167447" cy="1081643"/>
              </a:xfrm>
              <a:prstGeom prst="rect">
                <a:avLst/>
              </a:prstGeom>
              <a:blipFill>
                <a:blip r:embed="rId5"/>
                <a:stretch>
                  <a:fillRect l="-962" t="-1685" r="-9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5B76C2-5CE0-3A41-A746-977D5D01EE5A}"/>
              </a:ext>
            </a:extLst>
          </p:cNvPr>
          <p:cNvSpPr txBox="1"/>
          <p:nvPr/>
        </p:nvSpPr>
        <p:spPr>
          <a:xfrm>
            <a:off x="5398718" y="6353040"/>
            <a:ext cx="6793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aseline="3000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IN" sz="1400" err="1">
                <a:latin typeface="Calibri" panose="020F0502020204030204" pitchFamily="34" charset="0"/>
                <a:cs typeface="Calibri" panose="020F0502020204030204" pitchFamily="34" charset="0"/>
              </a:rPr>
              <a:t>Bahdanau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, K. Cho, and Y. </a:t>
            </a:r>
            <a:r>
              <a:rPr lang="en-IN" sz="1400" err="1">
                <a:latin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. Neural machine translation by jointly learning to align and translate. </a:t>
            </a:r>
            <a:r>
              <a:rPr lang="en-IN" sz="140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, abs/1409.0473, 2015.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55895" y="82478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Novel Contributions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66BA8-714B-364E-B768-17F3E23B62E2}"/>
              </a:ext>
            </a:extLst>
          </p:cNvPr>
          <p:cNvSpPr txBox="1"/>
          <p:nvPr/>
        </p:nvSpPr>
        <p:spPr>
          <a:xfrm>
            <a:off x="225469" y="872936"/>
            <a:ext cx="61289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Self-Attention</a:t>
            </a:r>
          </a:p>
          <a:p>
            <a:r>
              <a:rPr lang="en-US" sz="2400">
                <a:solidFill>
                  <a:srgbClr val="0070C0"/>
                </a:solidFill>
              </a:rPr>
              <a:t>	</a:t>
            </a:r>
            <a:r>
              <a:rPr lang="en-US">
                <a:latin typeface="Calibri"/>
                <a:cs typeface="Calibri"/>
              </a:rPr>
              <a:t>Introduced Self-Attention</a:t>
            </a:r>
            <a:r>
              <a:rPr lang="en-US" baseline="30000">
                <a:latin typeface="Calibri"/>
                <a:cs typeface="Calibri"/>
              </a:rPr>
              <a:t>3</a:t>
            </a:r>
            <a:r>
              <a:rPr lang="en-US">
                <a:latin typeface="Calibri"/>
                <a:cs typeface="Calibri"/>
              </a:rPr>
              <a:t> on top of encoder outputs 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62122-2A62-1D48-881E-712DE0E30457}"/>
              </a:ext>
            </a:extLst>
          </p:cNvPr>
          <p:cNvSpPr/>
          <p:nvPr/>
        </p:nvSpPr>
        <p:spPr>
          <a:xfrm>
            <a:off x="7906010" y="3845492"/>
            <a:ext cx="1853852" cy="20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Seq_len</a:t>
            </a:r>
            <a:r>
              <a:rPr lang="en-US" sz="1400"/>
              <a:t> x </a:t>
            </a:r>
            <a:r>
              <a:rPr lang="en-US" sz="1400" err="1"/>
              <a:t>emb_dim</a:t>
            </a:r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887CF-4A68-7849-9AB4-9A55220D520F}"/>
              </a:ext>
            </a:extLst>
          </p:cNvPr>
          <p:cNvSpPr/>
          <p:nvPr/>
        </p:nvSpPr>
        <p:spPr>
          <a:xfrm>
            <a:off x="5736921" y="3053220"/>
            <a:ext cx="1574104" cy="17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6377-D90F-9942-89D5-23AEF8AD80E0}"/>
              </a:ext>
            </a:extLst>
          </p:cNvPr>
          <p:cNvSpPr/>
          <p:nvPr/>
        </p:nvSpPr>
        <p:spPr>
          <a:xfrm>
            <a:off x="7906010" y="3056351"/>
            <a:ext cx="1743205" cy="17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D5390-F7EE-9344-84FD-5CABF1FD7860}"/>
              </a:ext>
            </a:extLst>
          </p:cNvPr>
          <p:cNvSpPr/>
          <p:nvPr/>
        </p:nvSpPr>
        <p:spPr>
          <a:xfrm>
            <a:off x="10296394" y="3028166"/>
            <a:ext cx="17432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1C91C-E172-0141-8E11-358C872B7920}"/>
              </a:ext>
            </a:extLst>
          </p:cNvPr>
          <p:cNvCxnSpPr/>
          <p:nvPr/>
        </p:nvCxnSpPr>
        <p:spPr>
          <a:xfrm flipH="1" flipV="1">
            <a:off x="6926893" y="3319397"/>
            <a:ext cx="1340285" cy="45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34604B-CF74-1349-8F87-AA89D846D246}"/>
              </a:ext>
            </a:extLst>
          </p:cNvPr>
          <p:cNvCxnSpPr>
            <a:cxnSpLocks/>
          </p:cNvCxnSpPr>
          <p:nvPr/>
        </p:nvCxnSpPr>
        <p:spPr>
          <a:xfrm flipV="1">
            <a:off x="8777612" y="3228584"/>
            <a:ext cx="0" cy="541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1808BD-8777-F646-9C61-A1B5AD07E24F}"/>
              </a:ext>
            </a:extLst>
          </p:cNvPr>
          <p:cNvCxnSpPr>
            <a:cxnSpLocks/>
          </p:cNvCxnSpPr>
          <p:nvPr/>
        </p:nvCxnSpPr>
        <p:spPr>
          <a:xfrm flipV="1">
            <a:off x="9331890" y="3327227"/>
            <a:ext cx="1127343" cy="443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82E1DF-D1AC-BC4C-9B42-ABE38436D294}"/>
              </a:ext>
            </a:extLst>
          </p:cNvPr>
          <p:cNvSpPr txBox="1"/>
          <p:nvPr/>
        </p:nvSpPr>
        <p:spPr>
          <a:xfrm>
            <a:off x="7741085" y="4045909"/>
            <a:ext cx="255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Sequence of encoder outputs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89D96-28FF-5F49-AEB3-073004443773}"/>
              </a:ext>
            </a:extLst>
          </p:cNvPr>
          <p:cNvSpPr/>
          <p:nvPr/>
        </p:nvSpPr>
        <p:spPr>
          <a:xfrm>
            <a:off x="9068844" y="1682767"/>
            <a:ext cx="1716066" cy="19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Attention map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01FD20-6DBF-9F40-8DB2-691EB70EE4C4}"/>
              </a:ext>
            </a:extLst>
          </p:cNvPr>
          <p:cNvCxnSpPr/>
          <p:nvPr/>
        </p:nvCxnSpPr>
        <p:spPr>
          <a:xfrm flipV="1">
            <a:off x="8943584" y="2513764"/>
            <a:ext cx="816278" cy="51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ADE24-73BD-E143-9233-2F7AF57095B3}"/>
              </a:ext>
            </a:extLst>
          </p:cNvPr>
          <p:cNvCxnSpPr/>
          <p:nvPr/>
        </p:nvCxnSpPr>
        <p:spPr>
          <a:xfrm flipH="1" flipV="1">
            <a:off x="10070927" y="2492679"/>
            <a:ext cx="713983" cy="46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01CCB29-0CB6-E942-A8CD-6ED0E9FC1A66}"/>
              </a:ext>
            </a:extLst>
          </p:cNvPr>
          <p:cNvSpPr/>
          <p:nvPr/>
        </p:nvSpPr>
        <p:spPr>
          <a:xfrm>
            <a:off x="9760904" y="2326989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2DBB0B-F84C-5A45-A9A9-8A983BCA3CFE}"/>
              </a:ext>
            </a:extLst>
          </p:cNvPr>
          <p:cNvSpPr/>
          <p:nvPr/>
        </p:nvSpPr>
        <p:spPr>
          <a:xfrm>
            <a:off x="9884079" y="2465164"/>
            <a:ext cx="96031" cy="9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5C1B36-FA0D-3B42-BC52-9B071B45C8C1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flipV="1">
            <a:off x="9922699" y="1878904"/>
            <a:ext cx="4178" cy="44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9E5518-7E2F-3D4C-A98C-220332B95A0D}"/>
              </a:ext>
            </a:extLst>
          </p:cNvPr>
          <p:cNvSpPr txBox="1"/>
          <p:nvPr/>
        </p:nvSpPr>
        <p:spPr>
          <a:xfrm>
            <a:off x="9895561" y="2038037"/>
            <a:ext cx="697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lang="en-US" sz="120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266D1F-CA5B-F44B-82E9-78CFFB16D105}"/>
              </a:ext>
            </a:extLst>
          </p:cNvPr>
          <p:cNvSpPr/>
          <p:nvPr/>
        </p:nvSpPr>
        <p:spPr>
          <a:xfrm>
            <a:off x="8442671" y="1062073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FA6538-B78F-2848-A572-5AFEA7F47369}"/>
              </a:ext>
            </a:extLst>
          </p:cNvPr>
          <p:cNvSpPr/>
          <p:nvPr/>
        </p:nvSpPr>
        <p:spPr>
          <a:xfrm flipH="1">
            <a:off x="8567802" y="1189973"/>
            <a:ext cx="73329" cy="9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F79E1-BB37-544C-87D3-6F0A2A2689DE}"/>
              </a:ext>
            </a:extLst>
          </p:cNvPr>
          <p:cNvCxnSpPr/>
          <p:nvPr/>
        </p:nvCxnSpPr>
        <p:spPr>
          <a:xfrm flipV="1">
            <a:off x="6926893" y="1408522"/>
            <a:ext cx="1515778" cy="1619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86417C-D637-DE45-A29A-2FE224184D0D}"/>
              </a:ext>
            </a:extLst>
          </p:cNvPr>
          <p:cNvCxnSpPr/>
          <p:nvPr/>
        </p:nvCxnSpPr>
        <p:spPr>
          <a:xfrm flipH="1" flipV="1">
            <a:off x="8777612" y="1408522"/>
            <a:ext cx="286991" cy="200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9149770-9751-CE43-A646-C99D66761AC2}"/>
              </a:ext>
            </a:extLst>
          </p:cNvPr>
          <p:cNvSpPr/>
          <p:nvPr/>
        </p:nvSpPr>
        <p:spPr>
          <a:xfrm>
            <a:off x="7409274" y="533749"/>
            <a:ext cx="2390383" cy="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Output(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Seq_len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emb_dim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96DC24-85DC-1445-8FAB-5AD9D5255A1E}"/>
              </a:ext>
            </a:extLst>
          </p:cNvPr>
          <p:cNvCxnSpPr>
            <a:stCxn id="29" idx="0"/>
            <a:endCxn id="38" idx="2"/>
          </p:cNvCxnSpPr>
          <p:nvPr/>
        </p:nvCxnSpPr>
        <p:spPr>
          <a:xfrm flipV="1">
            <a:off x="8604466" y="720524"/>
            <a:ext cx="0" cy="341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8A666E3-5A69-7E41-A8D8-A2DA25120879}"/>
              </a:ext>
            </a:extLst>
          </p:cNvPr>
          <p:cNvSpPr/>
          <p:nvPr/>
        </p:nvSpPr>
        <p:spPr>
          <a:xfrm>
            <a:off x="10954136" y="726130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D90EB0-B929-D44D-9613-A140994DD8E1}"/>
              </a:ext>
            </a:extLst>
          </p:cNvPr>
          <p:cNvSpPr/>
          <p:nvPr/>
        </p:nvSpPr>
        <p:spPr>
          <a:xfrm flipH="1">
            <a:off x="11079267" y="854030"/>
            <a:ext cx="73329" cy="9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11A9A-8484-194E-A6BB-98F8818BFC1D}"/>
              </a:ext>
            </a:extLst>
          </p:cNvPr>
          <p:cNvSpPr txBox="1"/>
          <p:nvPr/>
        </p:nvSpPr>
        <p:spPr>
          <a:xfrm>
            <a:off x="10528110" y="1062073"/>
            <a:ext cx="1279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Matrix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BD0763-9A4C-A74F-B4FA-FB8B05222A4A}"/>
              </a:ext>
            </a:extLst>
          </p:cNvPr>
          <p:cNvSpPr txBox="1"/>
          <p:nvPr/>
        </p:nvSpPr>
        <p:spPr>
          <a:xfrm>
            <a:off x="6354274" y="4958412"/>
            <a:ext cx="5769977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Attention on Decoder</a:t>
            </a:r>
          </a:p>
          <a:p>
            <a:r>
              <a:rPr lang="en-US" sz="2400" b="1">
                <a:solidFill>
                  <a:srgbClr val="0070C0"/>
                </a:solidFill>
              </a:rPr>
              <a:t>	</a:t>
            </a:r>
            <a:r>
              <a:rPr lang="en-US">
                <a:latin typeface="Calibri"/>
                <a:cs typeface="Calibri"/>
              </a:rPr>
              <a:t>Introduced </a:t>
            </a:r>
            <a:r>
              <a:rPr lang="en-US" err="1">
                <a:latin typeface="Calibri"/>
                <a:cs typeface="Calibri"/>
              </a:rPr>
              <a:t>Bahdanau</a:t>
            </a:r>
            <a:r>
              <a:rPr lang="en-US">
                <a:latin typeface="Calibri"/>
                <a:cs typeface="Calibri"/>
              </a:rPr>
              <a:t> attention</a:t>
            </a:r>
            <a:r>
              <a:rPr lang="en-US" baseline="30000">
                <a:latin typeface="Calibri"/>
                <a:cs typeface="Calibri"/>
              </a:rPr>
              <a:t>4</a:t>
            </a:r>
            <a:r>
              <a:rPr lang="en-US">
                <a:latin typeface="Calibri"/>
                <a:cs typeface="Calibri"/>
              </a:rPr>
              <a:t> on already</a:t>
            </a:r>
          </a:p>
          <a:p>
            <a:r>
              <a:rPr lang="en-US">
                <a:latin typeface="Calibri"/>
                <a:cs typeface="Calibri"/>
              </a:rPr>
              <a:t>	generated tokens, while predicting the next token</a:t>
            </a:r>
            <a:endParaRPr lang="en-US" sz="2400" b="1">
              <a:latin typeface="Seaford"/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ED14EB-F7BC-FD40-BA1A-E5ED2EC54F3E}"/>
              </a:ext>
            </a:extLst>
          </p:cNvPr>
          <p:cNvSpPr/>
          <p:nvPr/>
        </p:nvSpPr>
        <p:spPr>
          <a:xfrm>
            <a:off x="676405" y="5363993"/>
            <a:ext cx="2556789" cy="30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7D2315-DD43-3046-87F8-887B3F20F001}"/>
              </a:ext>
            </a:extLst>
          </p:cNvPr>
          <p:cNvCxnSpPr/>
          <p:nvPr/>
        </p:nvCxnSpPr>
        <p:spPr>
          <a:xfrm>
            <a:off x="1027134" y="5361140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888782-ACBD-4D4E-B666-078801B94E79}"/>
              </a:ext>
            </a:extLst>
          </p:cNvPr>
          <p:cNvCxnSpPr/>
          <p:nvPr/>
        </p:nvCxnSpPr>
        <p:spPr>
          <a:xfrm>
            <a:off x="1405002" y="5378295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F997DE-1ABE-1449-A7E5-A705DC43A6B4}"/>
              </a:ext>
            </a:extLst>
          </p:cNvPr>
          <p:cNvCxnSpPr/>
          <p:nvPr/>
        </p:nvCxnSpPr>
        <p:spPr>
          <a:xfrm>
            <a:off x="1818361" y="5378295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850D6E-5D28-2848-9D2F-DAFB63B70870}"/>
              </a:ext>
            </a:extLst>
          </p:cNvPr>
          <p:cNvCxnSpPr/>
          <p:nvPr/>
        </p:nvCxnSpPr>
        <p:spPr>
          <a:xfrm>
            <a:off x="2181616" y="5378295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A70C80-77D9-4445-88C0-7FD3641E8549}"/>
              </a:ext>
            </a:extLst>
          </p:cNvPr>
          <p:cNvCxnSpPr/>
          <p:nvPr/>
        </p:nvCxnSpPr>
        <p:spPr>
          <a:xfrm>
            <a:off x="2544871" y="5361140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6B6A85-EDAD-BB4B-80E0-069CD13F9F6B}"/>
              </a:ext>
            </a:extLst>
          </p:cNvPr>
          <p:cNvCxnSpPr/>
          <p:nvPr/>
        </p:nvCxnSpPr>
        <p:spPr>
          <a:xfrm>
            <a:off x="2908125" y="5361140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0DB1D65-4409-A745-939C-508B481889D9}"/>
              </a:ext>
            </a:extLst>
          </p:cNvPr>
          <p:cNvSpPr/>
          <p:nvPr/>
        </p:nvSpPr>
        <p:spPr>
          <a:xfrm>
            <a:off x="2270343" y="3672267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D2D1B1-0F6F-5C4C-A78A-2EA683C1C6FA}"/>
              </a:ext>
            </a:extLst>
          </p:cNvPr>
          <p:cNvSpPr/>
          <p:nvPr/>
        </p:nvSpPr>
        <p:spPr>
          <a:xfrm>
            <a:off x="3444658" y="5361140"/>
            <a:ext cx="375780" cy="3052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0E1A7F-8FE2-D04C-89B8-D9D920CDB4B4}"/>
                  </a:ext>
                </a:extLst>
              </p:cNvPr>
              <p:cNvSpPr txBox="1"/>
              <p:nvPr/>
            </p:nvSpPr>
            <p:spPr>
              <a:xfrm>
                <a:off x="676405" y="5666393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0E1A7F-8FE2-D04C-89B8-D9D920CDB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5" y="5666393"/>
                <a:ext cx="35072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866C89-5CAF-1A42-92D7-873740A29384}"/>
                  </a:ext>
                </a:extLst>
              </p:cNvPr>
              <p:cNvSpPr txBox="1"/>
              <p:nvPr/>
            </p:nvSpPr>
            <p:spPr>
              <a:xfrm>
                <a:off x="1040703" y="5690264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866C89-5CAF-1A42-92D7-873740A29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03" y="5690264"/>
                <a:ext cx="3507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6DBF5F-B01F-D544-9C76-784BB47A0F9A}"/>
                  </a:ext>
                </a:extLst>
              </p:cNvPr>
              <p:cNvSpPr txBox="1"/>
              <p:nvPr/>
            </p:nvSpPr>
            <p:spPr>
              <a:xfrm>
                <a:off x="2922441" y="5666393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6DBF5F-B01F-D544-9C76-784BB47A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41" y="5666393"/>
                <a:ext cx="350729" cy="307777"/>
              </a:xfrm>
              <a:prstGeom prst="rect">
                <a:avLst/>
              </a:prstGeom>
              <a:blipFill>
                <a:blip r:embed="rId5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A8F3DA-FB00-B448-BF73-5D9A875AB791}"/>
                  </a:ext>
                </a:extLst>
              </p:cNvPr>
              <p:cNvSpPr txBox="1"/>
              <p:nvPr/>
            </p:nvSpPr>
            <p:spPr>
              <a:xfrm>
                <a:off x="3471647" y="5690263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A8F3DA-FB00-B448-BF73-5D9A875A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47" y="5690263"/>
                <a:ext cx="35072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BEE4B0-267E-C04D-B849-09F06B6AE4C3}"/>
              </a:ext>
            </a:extLst>
          </p:cNvPr>
          <p:cNvCxnSpPr/>
          <p:nvPr/>
        </p:nvCxnSpPr>
        <p:spPr>
          <a:xfrm flipV="1">
            <a:off x="851769" y="4018716"/>
            <a:ext cx="1418574" cy="125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0B5F5A-419F-384D-89CA-C4EF1DA5BC0F}"/>
              </a:ext>
            </a:extLst>
          </p:cNvPr>
          <p:cNvCxnSpPr/>
          <p:nvPr/>
        </p:nvCxnSpPr>
        <p:spPr>
          <a:xfrm flipH="1" flipV="1">
            <a:off x="2544871" y="4106877"/>
            <a:ext cx="546894" cy="11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D433348-6E8D-FC46-ADDE-0294045C8091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593933" y="3845492"/>
            <a:ext cx="1053078" cy="14279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DD34FA-FFE9-7D49-A815-95049C6195B2}"/>
              </a:ext>
            </a:extLst>
          </p:cNvPr>
          <p:cNvCxnSpPr/>
          <p:nvPr/>
        </p:nvCxnSpPr>
        <p:spPr>
          <a:xfrm flipV="1">
            <a:off x="1216067" y="4106877"/>
            <a:ext cx="1054276" cy="11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38688D-57D8-9A46-914B-4F02BA47C8AD}"/>
                  </a:ext>
                </a:extLst>
              </p:cNvPr>
              <p:cNvSpPr txBox="1"/>
              <p:nvPr/>
            </p:nvSpPr>
            <p:spPr>
              <a:xfrm>
                <a:off x="1216067" y="4353686"/>
                <a:ext cx="344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38688D-57D8-9A46-914B-4F02BA47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67" y="4353686"/>
                <a:ext cx="3449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22F4BC-5818-A64B-9C92-BEB4CC2B0B88}"/>
                  </a:ext>
                </a:extLst>
              </p:cNvPr>
              <p:cNvSpPr txBox="1"/>
              <p:nvPr/>
            </p:nvSpPr>
            <p:spPr>
              <a:xfrm>
                <a:off x="1743205" y="4537466"/>
                <a:ext cx="344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22F4BC-5818-A64B-9C92-BEB4CC2B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205" y="4537466"/>
                <a:ext cx="34498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B1B0BF-4A61-EC46-9630-6C3991430E6B}"/>
                  </a:ext>
                </a:extLst>
              </p:cNvPr>
              <p:cNvSpPr txBox="1"/>
              <p:nvPr/>
            </p:nvSpPr>
            <p:spPr>
              <a:xfrm>
                <a:off x="2735630" y="4405586"/>
                <a:ext cx="344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B1B0BF-4A61-EC46-9630-6C3991430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630" y="4405586"/>
                <a:ext cx="344989" cy="307777"/>
              </a:xfrm>
              <a:prstGeom prst="rect">
                <a:avLst/>
              </a:prstGeom>
              <a:blipFill>
                <a:blip r:embed="rId9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11E2C8-1B18-384B-A915-0807AA55C528}"/>
                  </a:ext>
                </a:extLst>
              </p:cNvPr>
              <p:cNvSpPr txBox="1"/>
              <p:nvPr/>
            </p:nvSpPr>
            <p:spPr>
              <a:xfrm>
                <a:off x="4511142" y="5081248"/>
                <a:ext cx="1726819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: </a:t>
                </a:r>
                <a:r>
                  <a:rPr lang="en-US" sz="1400" err="1"/>
                  <a:t>Bahdanau</a:t>
                </a:r>
                <a:r>
                  <a:rPr lang="en-US" sz="1400"/>
                  <a:t> score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/>
                  <a:t>decoder step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11E2C8-1B18-384B-A915-0807AA55C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42" y="5081248"/>
                <a:ext cx="1726819" cy="541623"/>
              </a:xfrm>
              <a:prstGeom prst="rect">
                <a:avLst/>
              </a:prstGeom>
              <a:blipFill>
                <a:blip r:embed="rId10"/>
                <a:stretch>
                  <a:fillRect l="-1060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7CBA4B9B-8762-2241-ADB6-24D14F46E051}"/>
              </a:ext>
            </a:extLst>
          </p:cNvPr>
          <p:cNvSpPr txBox="1"/>
          <p:nvPr/>
        </p:nvSpPr>
        <p:spPr>
          <a:xfrm>
            <a:off x="1580106" y="5966866"/>
            <a:ext cx="18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D9BED8-20B0-FD4B-B93E-5636B4DEA8BE}"/>
                  </a:ext>
                </a:extLst>
              </p:cNvPr>
              <p:cNvSpPr txBox="1"/>
              <p:nvPr/>
            </p:nvSpPr>
            <p:spPr>
              <a:xfrm>
                <a:off x="4550936" y="5679819"/>
                <a:ext cx="1803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: Decoder hidden state at time step t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D9BED8-20B0-FD4B-B93E-5636B4DEA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936" y="5679819"/>
                <a:ext cx="1803338" cy="523220"/>
              </a:xfrm>
              <a:prstGeom prst="rect">
                <a:avLst/>
              </a:prstGeom>
              <a:blipFill>
                <a:blip r:embed="rId11"/>
                <a:stretch>
                  <a:fillRect l="-101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B8FA6550-13F4-F647-B61D-3E929FF52B3B}"/>
              </a:ext>
            </a:extLst>
          </p:cNvPr>
          <p:cNvSpPr/>
          <p:nvPr/>
        </p:nvSpPr>
        <p:spPr>
          <a:xfrm>
            <a:off x="352815" y="3319397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8C827D-8B77-D14A-B4DE-BCAACB7F6C26}"/>
              </a:ext>
            </a:extLst>
          </p:cNvPr>
          <p:cNvSpPr txBox="1"/>
          <p:nvPr/>
        </p:nvSpPr>
        <p:spPr>
          <a:xfrm>
            <a:off x="154153" y="3718243"/>
            <a:ext cx="979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Weighted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BADC90-09D3-1F49-8CD8-716EC33428B2}"/>
                  </a:ext>
                </a:extLst>
              </p:cNvPr>
              <p:cNvSpPr txBox="1"/>
              <p:nvPr/>
            </p:nvSpPr>
            <p:spPr>
              <a:xfrm>
                <a:off x="7077205" y="3519814"/>
                <a:ext cx="332069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BADC90-09D3-1F49-8CD8-716EC3342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05" y="3519814"/>
                <a:ext cx="332069" cy="324384"/>
              </a:xfrm>
              <a:prstGeom prst="rect">
                <a:avLst/>
              </a:prstGeom>
              <a:blipFill>
                <a:blip r:embed="rId12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143D3C-A57B-964F-8ADA-6EF2FF2E84D7}"/>
                  </a:ext>
                </a:extLst>
              </p:cNvPr>
              <p:cNvSpPr txBox="1"/>
              <p:nvPr/>
            </p:nvSpPr>
            <p:spPr>
              <a:xfrm>
                <a:off x="8434192" y="3372131"/>
                <a:ext cx="332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143D3C-A57B-964F-8ADA-6EF2FF2E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192" y="3372131"/>
                <a:ext cx="332069" cy="307777"/>
              </a:xfrm>
              <a:prstGeom prst="rect">
                <a:avLst/>
              </a:prstGeom>
              <a:blipFill>
                <a:blip r:embed="rId13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0CF316-AC03-7040-8169-3BCBD9DAAEFB}"/>
                  </a:ext>
                </a:extLst>
              </p:cNvPr>
              <p:cNvSpPr txBox="1"/>
              <p:nvPr/>
            </p:nvSpPr>
            <p:spPr>
              <a:xfrm>
                <a:off x="9964325" y="3519814"/>
                <a:ext cx="332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0CF316-AC03-7040-8169-3BCBD9DA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25" y="3519814"/>
                <a:ext cx="33206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CA1E663-546E-43A1-97F4-EA3ABBB1B782}"/>
              </a:ext>
            </a:extLst>
          </p:cNvPr>
          <p:cNvSpPr txBox="1"/>
          <p:nvPr/>
        </p:nvSpPr>
        <p:spPr>
          <a:xfrm>
            <a:off x="481701" y="6367857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3</a:t>
            </a:r>
            <a:r>
              <a:rPr lang="en-IN" sz="1400">
                <a:latin typeface="Seaford"/>
                <a:ea typeface="+mn-lt"/>
                <a:cs typeface="Calibri"/>
              </a:rPr>
              <a:t>A</a:t>
            </a:r>
            <a:r>
              <a:rPr lang="en-IN" sz="1400">
                <a:ea typeface="+mn-lt"/>
                <a:cs typeface="+mn-lt"/>
              </a:rPr>
              <a:t>. Vaswani, N. </a:t>
            </a:r>
            <a:r>
              <a:rPr lang="en-IN" sz="1400" err="1">
                <a:ea typeface="+mn-lt"/>
                <a:cs typeface="+mn-lt"/>
              </a:rPr>
              <a:t>Shazeer</a:t>
            </a:r>
            <a:r>
              <a:rPr lang="en-IN" sz="1400">
                <a:ea typeface="+mn-lt"/>
                <a:cs typeface="+mn-lt"/>
              </a:rPr>
              <a:t>, N. Parmar, J. </a:t>
            </a:r>
            <a:r>
              <a:rPr lang="en-IN" sz="1400" err="1">
                <a:ea typeface="+mn-lt"/>
                <a:cs typeface="+mn-lt"/>
              </a:rPr>
              <a:t>Uszkoreit</a:t>
            </a:r>
            <a:r>
              <a:rPr lang="en-IN" sz="1400">
                <a:ea typeface="+mn-lt"/>
                <a:cs typeface="+mn-lt"/>
              </a:rPr>
              <a:t>, L. Jones, A. N. Gomez, L. Kaiser, &amp; I. </a:t>
            </a:r>
            <a:r>
              <a:rPr lang="en-IN" sz="1400" err="1">
                <a:ea typeface="+mn-lt"/>
                <a:cs typeface="+mn-lt"/>
              </a:rPr>
              <a:t>Polosukhin</a:t>
            </a:r>
            <a:r>
              <a:rPr lang="en-IN" sz="1400">
                <a:ea typeface="+mn-lt"/>
                <a:cs typeface="+mn-lt"/>
              </a:rPr>
              <a:t>. Attention is all you need, 2017</a:t>
            </a:r>
            <a:endParaRPr lang="en-US">
              <a:ea typeface="+mn-lt"/>
              <a:cs typeface="+mn-lt"/>
            </a:endParaRP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63297B-A786-43BC-A6B5-0870CF219C4F}"/>
              </a:ext>
            </a:extLst>
          </p:cNvPr>
          <p:cNvSpPr txBox="1"/>
          <p:nvPr/>
        </p:nvSpPr>
        <p:spPr>
          <a:xfrm>
            <a:off x="6355450" y="6367856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4</a:t>
            </a:r>
            <a:r>
              <a:rPr lang="en-IN" sz="1400">
                <a:latin typeface="Calibri"/>
                <a:cs typeface="Calibri"/>
              </a:rPr>
              <a:t>D. </a:t>
            </a:r>
            <a:r>
              <a:rPr lang="en-IN" sz="1400" err="1">
                <a:latin typeface="Calibri"/>
                <a:cs typeface="Calibri"/>
              </a:rPr>
              <a:t>Bahdanau</a:t>
            </a:r>
            <a:r>
              <a:rPr lang="en-IN" sz="1400">
                <a:latin typeface="Calibri"/>
                <a:cs typeface="Calibri"/>
              </a:rPr>
              <a:t>, K. Cho, and Y. </a:t>
            </a:r>
            <a:r>
              <a:rPr lang="en-IN" sz="1400" err="1">
                <a:latin typeface="Calibri"/>
                <a:cs typeface="Calibri"/>
              </a:rPr>
              <a:t>Bengio</a:t>
            </a:r>
            <a:r>
              <a:rPr lang="en-IN" sz="1400">
                <a:latin typeface="Calibri"/>
                <a:cs typeface="Calibri"/>
              </a:rPr>
              <a:t>. Neural machine translation by jointly learning to align and translate,  2015.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5872A-8577-A542-A179-95B54570F4AB}"/>
              </a:ext>
            </a:extLst>
          </p:cNvPr>
          <p:cNvSpPr txBox="1"/>
          <p:nvPr/>
        </p:nvSpPr>
        <p:spPr>
          <a:xfrm>
            <a:off x="455895" y="82478"/>
            <a:ext cx="318917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Novel Contributions (</a:t>
            </a:r>
            <a:r>
              <a:rPr lang="en-US" err="1"/>
              <a:t>contd</a:t>
            </a:r>
            <a:r>
              <a:rPr lang="en-US"/>
              <a:t>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087C4-19D6-7E4F-94B5-6FCD75737930}"/>
              </a:ext>
            </a:extLst>
          </p:cNvPr>
          <p:cNvSpPr txBox="1"/>
          <p:nvPr/>
        </p:nvSpPr>
        <p:spPr>
          <a:xfrm>
            <a:off x="455895" y="676405"/>
            <a:ext cx="355800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C000"/>
                </a:solidFill>
              </a:rPr>
              <a:t>Multi-Head Attention</a:t>
            </a:r>
          </a:p>
          <a:p>
            <a:endParaRPr lang="en-US" sz="2400" b="1">
              <a:solidFill>
                <a:srgbClr val="FFC000"/>
              </a:solidFill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Taking inspiration from Transformers</a:t>
            </a:r>
            <a:r>
              <a:rPr lang="en-US" baseline="30000">
                <a:latin typeface="Calibri"/>
                <a:ea typeface="+mn-lt"/>
                <a:cs typeface="+mn-lt"/>
              </a:rPr>
              <a:t>5</a:t>
            </a:r>
            <a:r>
              <a:rPr lang="en-US">
                <a:latin typeface="Calibri"/>
                <a:ea typeface="+mn-lt"/>
                <a:cs typeface="+mn-lt"/>
              </a:rPr>
              <a:t> which uses </a:t>
            </a:r>
            <a:r>
              <a:rPr lang="en-US" err="1">
                <a:latin typeface="Calibri"/>
                <a:ea typeface="+mn-lt"/>
                <a:cs typeface="+mn-lt"/>
              </a:rPr>
              <a:t>Multihead</a:t>
            </a:r>
            <a:r>
              <a:rPr lang="en-US">
                <a:latin typeface="Calibri"/>
                <a:ea typeface="+mn-lt"/>
                <a:cs typeface="+mn-lt"/>
              </a:rPr>
              <a:t>-attention, introduced multiple </a:t>
            </a:r>
            <a:r>
              <a:rPr lang="en-US" err="1">
                <a:latin typeface="Calibri"/>
                <a:ea typeface="+mn-lt"/>
                <a:cs typeface="+mn-lt"/>
              </a:rPr>
              <a:t>Bahdanau</a:t>
            </a:r>
            <a:r>
              <a:rPr lang="en-US">
                <a:latin typeface="Calibri"/>
                <a:ea typeface="+mn-lt"/>
                <a:cs typeface="+mn-lt"/>
              </a:rPr>
              <a:t> attentions on Encoder states.</a:t>
            </a:r>
            <a:endParaRPr lang="en-US"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496CF-708D-8A4E-A68A-BFCF56A8F651}"/>
              </a:ext>
            </a:extLst>
          </p:cNvPr>
          <p:cNvSpPr/>
          <p:nvPr/>
        </p:nvSpPr>
        <p:spPr>
          <a:xfrm>
            <a:off x="5060515" y="901874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798E1-E6B6-3C4F-B361-A27BEA06C546}"/>
              </a:ext>
            </a:extLst>
          </p:cNvPr>
          <p:cNvSpPr/>
          <p:nvPr/>
        </p:nvSpPr>
        <p:spPr>
          <a:xfrm>
            <a:off x="5870531" y="901874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A0E9A-D2E8-8F41-AB7D-9737084465D5}"/>
              </a:ext>
            </a:extLst>
          </p:cNvPr>
          <p:cNvSpPr/>
          <p:nvPr/>
        </p:nvSpPr>
        <p:spPr>
          <a:xfrm>
            <a:off x="6680547" y="901874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12563-20F0-834F-B5C6-B1EE860028B5}"/>
              </a:ext>
            </a:extLst>
          </p:cNvPr>
          <p:cNvSpPr/>
          <p:nvPr/>
        </p:nvSpPr>
        <p:spPr>
          <a:xfrm>
            <a:off x="8657572" y="676405"/>
            <a:ext cx="184731" cy="226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43A50-6F30-724E-A434-5A00B45EE77E}"/>
              </a:ext>
            </a:extLst>
          </p:cNvPr>
          <p:cNvCxnSpPr/>
          <p:nvPr/>
        </p:nvCxnSpPr>
        <p:spPr>
          <a:xfrm>
            <a:off x="7402882" y="1540701"/>
            <a:ext cx="1002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FC8F5E-BACF-BF40-9054-CD0323C7892A}"/>
              </a:ext>
            </a:extLst>
          </p:cNvPr>
          <p:cNvSpPr txBox="1"/>
          <p:nvPr/>
        </p:nvSpPr>
        <p:spPr>
          <a:xfrm>
            <a:off x="7478038" y="1256178"/>
            <a:ext cx="92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00B050"/>
                </a:solidFill>
              </a:rPr>
              <a:t>Concat</a:t>
            </a:r>
            <a:endParaRPr lang="en-US" sz="140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6FAA4-AD5B-0743-B325-06877F63EF48}"/>
              </a:ext>
            </a:extLst>
          </p:cNvPr>
          <p:cNvCxnSpPr/>
          <p:nvPr/>
        </p:nvCxnSpPr>
        <p:spPr>
          <a:xfrm>
            <a:off x="9058405" y="1555314"/>
            <a:ext cx="1002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DC085-4A24-5242-B385-F1A3FA5664EF}"/>
                  </a:ext>
                </a:extLst>
              </p:cNvPr>
              <p:cNvSpPr txBox="1"/>
              <p:nvPr/>
            </p:nvSpPr>
            <p:spPr>
              <a:xfrm>
                <a:off x="8974897" y="1256178"/>
                <a:ext cx="1121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DC085-4A24-5242-B385-F1A3FA566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897" y="1256178"/>
                <a:ext cx="11210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CBC362C-11E2-A646-992C-1ABFAF9ACCB5}"/>
              </a:ext>
            </a:extLst>
          </p:cNvPr>
          <p:cNvSpPr/>
          <p:nvPr/>
        </p:nvSpPr>
        <p:spPr>
          <a:xfrm>
            <a:off x="10521862" y="858921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51E02-236E-044E-A039-369E61A447CB}"/>
              </a:ext>
            </a:extLst>
          </p:cNvPr>
          <p:cNvSpPr txBox="1"/>
          <p:nvPr/>
        </p:nvSpPr>
        <p:spPr>
          <a:xfrm>
            <a:off x="5083479" y="2417523"/>
            <a:ext cx="191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Bahdanau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Attention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E2FE4-FEED-C940-BE73-110536181D96}"/>
              </a:ext>
            </a:extLst>
          </p:cNvPr>
          <p:cNvSpPr txBox="1"/>
          <p:nvPr/>
        </p:nvSpPr>
        <p:spPr>
          <a:xfrm>
            <a:off x="10333973" y="2417523"/>
            <a:ext cx="799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Output Context 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952F3-94C9-7345-BBBA-97CD1CF70C2E}"/>
              </a:ext>
            </a:extLst>
          </p:cNvPr>
          <p:cNvSpPr txBox="1"/>
          <p:nvPr/>
        </p:nvSpPr>
        <p:spPr>
          <a:xfrm>
            <a:off x="455895" y="3969416"/>
            <a:ext cx="399835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2">
                    <a:lumMod val="75000"/>
                    <a:lumOff val="25000"/>
                  </a:schemeClr>
                </a:solidFill>
              </a:rPr>
              <a:t>Variation</a:t>
            </a:r>
            <a:r>
              <a:rPr lang="en-US" sz="2400" b="1">
                <a:solidFill>
                  <a:srgbClr val="FFC000"/>
                </a:solidFill>
              </a:rPr>
              <a:t> to </a:t>
            </a:r>
            <a:r>
              <a:rPr lang="en-US" sz="2400" b="1" err="1">
                <a:solidFill>
                  <a:srgbClr val="FFC000"/>
                </a:solidFill>
              </a:rPr>
              <a:t>Multihead</a:t>
            </a:r>
            <a:r>
              <a:rPr lang="en-US" sz="2400" b="1">
                <a:solidFill>
                  <a:srgbClr val="FFC000"/>
                </a:solidFill>
              </a:rPr>
              <a:t>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C000"/>
              </a:solidFill>
              <a:latin typeface="Seaford"/>
              <a:ea typeface="+mn-lt"/>
              <a:cs typeface="+mn-lt"/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Introduced a variation to </a:t>
            </a:r>
            <a:r>
              <a:rPr lang="en-US" err="1">
                <a:latin typeface="Calibri"/>
                <a:ea typeface="+mn-lt"/>
                <a:cs typeface="+mn-lt"/>
              </a:rPr>
              <a:t>multihead</a:t>
            </a:r>
            <a:r>
              <a:rPr lang="en-US">
                <a:latin typeface="Calibri"/>
                <a:ea typeface="+mn-lt"/>
                <a:cs typeface="+mn-lt"/>
              </a:rPr>
              <a:t> attention by combining one </a:t>
            </a:r>
            <a:r>
              <a:rPr lang="en-US" err="1">
                <a:latin typeface="Calibri"/>
                <a:ea typeface="+mn-lt"/>
                <a:cs typeface="+mn-lt"/>
              </a:rPr>
              <a:t>Bahdanau</a:t>
            </a:r>
            <a:r>
              <a:rPr lang="en-US">
                <a:latin typeface="Calibri"/>
                <a:ea typeface="+mn-lt"/>
                <a:cs typeface="+mn-lt"/>
              </a:rPr>
              <a:t> attention and one Luong attention</a:t>
            </a:r>
            <a:r>
              <a:rPr lang="en-US" baseline="30000">
                <a:latin typeface="Calibri"/>
                <a:ea typeface="+mn-lt"/>
                <a:cs typeface="+mn-lt"/>
              </a:rPr>
              <a:t>6</a:t>
            </a:r>
            <a:endParaRPr lang="en-US" b="1" baseline="3000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8A4CC4-65EA-8044-B1C7-83633CC0C219}"/>
              </a:ext>
            </a:extLst>
          </p:cNvPr>
          <p:cNvSpPr/>
          <p:nvPr/>
        </p:nvSpPr>
        <p:spPr>
          <a:xfrm>
            <a:off x="5511842" y="4135727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28039-21BF-7845-AA00-A031827455DB}"/>
              </a:ext>
            </a:extLst>
          </p:cNvPr>
          <p:cNvSpPr/>
          <p:nvPr/>
        </p:nvSpPr>
        <p:spPr>
          <a:xfrm>
            <a:off x="6346520" y="4135727"/>
            <a:ext cx="225469" cy="13027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927D8-82A0-C541-B968-0A8FF8D3FB43}"/>
              </a:ext>
            </a:extLst>
          </p:cNvPr>
          <p:cNvSpPr txBox="1"/>
          <p:nvPr/>
        </p:nvSpPr>
        <p:spPr>
          <a:xfrm>
            <a:off x="5173248" y="5438434"/>
            <a:ext cx="1732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Bahdanau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Luong Attention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974CF-8762-994F-915F-4292E0103908}"/>
              </a:ext>
            </a:extLst>
          </p:cNvPr>
          <p:cNvSpPr txBox="1"/>
          <p:nvPr/>
        </p:nvSpPr>
        <p:spPr>
          <a:xfrm>
            <a:off x="7181198" y="4479303"/>
            <a:ext cx="92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00B050"/>
                </a:solidFill>
              </a:rPr>
              <a:t>Concat</a:t>
            </a:r>
            <a:endParaRPr lang="en-US" sz="14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F1206-A928-B242-9C34-DD10C7376F04}"/>
                  </a:ext>
                </a:extLst>
              </p:cNvPr>
              <p:cNvSpPr txBox="1"/>
              <p:nvPr/>
            </p:nvSpPr>
            <p:spPr>
              <a:xfrm>
                <a:off x="9212895" y="4325414"/>
                <a:ext cx="1121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F1206-A928-B242-9C34-DD10C7376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895" y="4325414"/>
                <a:ext cx="11210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4A55A7-AD4D-E243-99A2-838DF1274E88}"/>
              </a:ext>
            </a:extLst>
          </p:cNvPr>
          <p:cNvCxnSpPr/>
          <p:nvPr/>
        </p:nvCxnSpPr>
        <p:spPr>
          <a:xfrm>
            <a:off x="7181198" y="4787080"/>
            <a:ext cx="926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C87824-D87C-5B43-B0A2-496694DBF1C2}"/>
              </a:ext>
            </a:extLst>
          </p:cNvPr>
          <p:cNvCxnSpPr/>
          <p:nvPr/>
        </p:nvCxnSpPr>
        <p:spPr>
          <a:xfrm>
            <a:off x="9309971" y="4664606"/>
            <a:ext cx="926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C0A668-006C-904B-AE76-A452D3BA38E8}"/>
              </a:ext>
            </a:extLst>
          </p:cNvPr>
          <p:cNvSpPr/>
          <p:nvPr/>
        </p:nvSpPr>
        <p:spPr>
          <a:xfrm>
            <a:off x="8664342" y="3429000"/>
            <a:ext cx="184731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DC5D6-268F-4042-89B6-782F1206C05D}"/>
              </a:ext>
            </a:extLst>
          </p:cNvPr>
          <p:cNvSpPr/>
          <p:nvPr/>
        </p:nvSpPr>
        <p:spPr>
          <a:xfrm>
            <a:off x="8664342" y="4731707"/>
            <a:ext cx="186214" cy="12693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E3623-9E21-B34D-B9EC-525BF614F241}"/>
              </a:ext>
            </a:extLst>
          </p:cNvPr>
          <p:cNvSpPr txBox="1"/>
          <p:nvPr/>
        </p:nvSpPr>
        <p:spPr>
          <a:xfrm>
            <a:off x="10347543" y="5438434"/>
            <a:ext cx="799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Output Context vector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7D43C-1ADC-AB4A-94DA-A722517C1E8B}"/>
              </a:ext>
            </a:extLst>
          </p:cNvPr>
          <p:cNvSpPr/>
          <p:nvPr/>
        </p:nvSpPr>
        <p:spPr>
          <a:xfrm>
            <a:off x="10607400" y="3895595"/>
            <a:ext cx="174319" cy="13069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EDFE2-9AF7-493F-9B6C-5C01F02D4AE8}"/>
              </a:ext>
            </a:extLst>
          </p:cNvPr>
          <p:cNvSpPr txBox="1"/>
          <p:nvPr/>
        </p:nvSpPr>
        <p:spPr>
          <a:xfrm>
            <a:off x="6355450" y="6367856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6</a:t>
            </a:r>
            <a:r>
              <a:rPr lang="en-IN" sz="1400">
                <a:latin typeface="Seaford"/>
                <a:cs typeface="Calibri"/>
              </a:rPr>
              <a:t>M</a:t>
            </a:r>
            <a:r>
              <a:rPr lang="en-IN" sz="1400">
                <a:ea typeface="+mn-lt"/>
                <a:cs typeface="+mn-lt"/>
              </a:rPr>
              <a:t>. Luong, H. Pham, and C. D. Manning. Effective approaches to attention-based neural machine translation, </a:t>
            </a:r>
            <a:r>
              <a:rPr lang="en-IN" sz="1400">
                <a:latin typeface="Calibri"/>
                <a:cs typeface="Calibri"/>
              </a:rPr>
              <a:t>2015.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3F3BA-4B6B-4E72-810C-7491704CA3FD}"/>
              </a:ext>
            </a:extLst>
          </p:cNvPr>
          <p:cNvSpPr txBox="1"/>
          <p:nvPr/>
        </p:nvSpPr>
        <p:spPr>
          <a:xfrm>
            <a:off x="481701" y="6367857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5</a:t>
            </a:r>
            <a:r>
              <a:rPr lang="en-IN" sz="1400">
                <a:latin typeface="Seaford"/>
                <a:cs typeface="Calibri"/>
              </a:rPr>
              <a:t>A</a:t>
            </a:r>
            <a:r>
              <a:rPr lang="en-IN" sz="1400">
                <a:ea typeface="+mn-lt"/>
                <a:cs typeface="+mn-lt"/>
              </a:rPr>
              <a:t>. Vaswani, N. </a:t>
            </a:r>
            <a:r>
              <a:rPr lang="en-IN" sz="1400" err="1">
                <a:ea typeface="+mn-lt"/>
                <a:cs typeface="+mn-lt"/>
              </a:rPr>
              <a:t>Shazeer</a:t>
            </a:r>
            <a:r>
              <a:rPr lang="en-IN" sz="1400">
                <a:ea typeface="+mn-lt"/>
                <a:cs typeface="+mn-lt"/>
              </a:rPr>
              <a:t>, N. Parmar, J. </a:t>
            </a:r>
            <a:r>
              <a:rPr lang="en-IN" sz="1400" err="1">
                <a:ea typeface="+mn-lt"/>
                <a:cs typeface="+mn-lt"/>
              </a:rPr>
              <a:t>Uszkoreit</a:t>
            </a:r>
            <a:r>
              <a:rPr lang="en-IN" sz="1400">
                <a:ea typeface="+mn-lt"/>
                <a:cs typeface="+mn-lt"/>
              </a:rPr>
              <a:t>, L. Jones, A. N. Gomez, L. Kaiser, &amp; I. </a:t>
            </a:r>
            <a:r>
              <a:rPr lang="en-IN" sz="1400" err="1">
                <a:ea typeface="+mn-lt"/>
                <a:cs typeface="+mn-lt"/>
              </a:rPr>
              <a:t>Polosukhin</a:t>
            </a:r>
            <a:r>
              <a:rPr lang="en-IN" sz="1400">
                <a:ea typeface="+mn-lt"/>
                <a:cs typeface="+mn-lt"/>
              </a:rPr>
              <a:t>. Attention is all you need, 2017</a:t>
            </a:r>
            <a:endParaRPr lang="en-US">
              <a:ea typeface="+mn-lt"/>
              <a:cs typeface="+mn-lt"/>
            </a:endParaRP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5872A-8577-A542-A179-95B54570F4AB}"/>
              </a:ext>
            </a:extLst>
          </p:cNvPr>
          <p:cNvSpPr txBox="1"/>
          <p:nvPr/>
        </p:nvSpPr>
        <p:spPr>
          <a:xfrm>
            <a:off x="455895" y="82478"/>
            <a:ext cx="318917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Novel Contributions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D06B7-80FB-49B2-AA75-543BF6573F4B}"/>
              </a:ext>
            </a:extLst>
          </p:cNvPr>
          <p:cNvSpPr txBox="1"/>
          <p:nvPr/>
        </p:nvSpPr>
        <p:spPr>
          <a:xfrm>
            <a:off x="640451" y="6389023"/>
            <a:ext cx="114711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7</a:t>
            </a:r>
            <a:r>
              <a:rPr lang="en-IN" sz="1400">
                <a:latin typeface="Seaford"/>
                <a:cs typeface="Calibri"/>
              </a:rPr>
              <a:t>K</a:t>
            </a:r>
            <a:r>
              <a:rPr lang="en-IN" sz="1400">
                <a:ea typeface="+mn-lt"/>
                <a:cs typeface="+mn-lt"/>
              </a:rPr>
              <a:t>. </a:t>
            </a:r>
            <a:r>
              <a:rPr lang="en-IN" sz="1400" err="1">
                <a:ea typeface="+mn-lt"/>
                <a:cs typeface="+mn-lt"/>
              </a:rPr>
              <a:t>Papineni</a:t>
            </a:r>
            <a:r>
              <a:rPr lang="en-IN" sz="1400">
                <a:ea typeface="+mn-lt"/>
                <a:cs typeface="+mn-lt"/>
              </a:rPr>
              <a:t>, S. </a:t>
            </a:r>
            <a:r>
              <a:rPr lang="en-IN" sz="1400" err="1">
                <a:ea typeface="+mn-lt"/>
                <a:cs typeface="+mn-lt"/>
              </a:rPr>
              <a:t>Roukos</a:t>
            </a:r>
            <a:r>
              <a:rPr lang="en-IN" sz="1400">
                <a:ea typeface="+mn-lt"/>
                <a:cs typeface="+mn-lt"/>
              </a:rPr>
              <a:t>, T. Ward, and W.-J. Zhu. Bleu: A method for automatic evaluation of machine translation. In Proceedings of the 40th Annual Meeting on Association for Computational Linguistics, 2002</a:t>
            </a:r>
            <a:endParaRPr lang="en-IN" sz="1400"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7FE4C-E0AD-4920-948C-60CCB93CDD18}"/>
              </a:ext>
            </a:extLst>
          </p:cNvPr>
          <p:cNvSpPr txBox="1"/>
          <p:nvPr/>
        </p:nvSpPr>
        <p:spPr>
          <a:xfrm>
            <a:off x="174967" y="511928"/>
            <a:ext cx="12171993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BLEU Cosine Similarity (Our Metric)</a:t>
            </a:r>
            <a:endParaRPr lang="en-US" sz="2000" dirty="0">
              <a:latin typeface="Consolas"/>
              <a:cs typeface="Calibri"/>
            </a:endParaRPr>
          </a:p>
          <a:p>
            <a:r>
              <a:rPr lang="en-US" sz="2000" dirty="0">
                <a:latin typeface="Consolas"/>
                <a:cs typeface="Calibri"/>
              </a:rPr>
              <a:t>          Input  : </a:t>
            </a:r>
            <a:r>
              <a:rPr lang="en-US" sz="2000" dirty="0" err="1">
                <a:latin typeface="Consolas"/>
                <a:cs typeface="Calibri"/>
              </a:rPr>
              <a:t>i</a:t>
            </a:r>
            <a:r>
              <a:rPr lang="en-US" sz="2000" dirty="0">
                <a:latin typeface="Consolas"/>
                <a:cs typeface="Calibri"/>
              </a:rPr>
              <a:t> was disappointed in the quality of this coffee.....
          Target : has an unpleasant taste
          Result : not a good coffee</a:t>
            </a:r>
            <a:r>
              <a:rPr lang="en-US" sz="2400" dirty="0">
                <a:latin typeface="Consolas"/>
                <a:cs typeface="Calibri"/>
              </a:rPr>
              <a:t>
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Seaford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9B716-A6E3-604A-8351-EAC18F4FE37C}"/>
              </a:ext>
            </a:extLst>
          </p:cNvPr>
          <p:cNvSpPr/>
          <p:nvPr/>
        </p:nvSpPr>
        <p:spPr>
          <a:xfrm>
            <a:off x="1171977" y="2537138"/>
            <a:ext cx="1918953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87238-6493-A04D-BF1F-FA441A3FCCAD}"/>
              </a:ext>
            </a:extLst>
          </p:cNvPr>
          <p:cNvSpPr/>
          <p:nvPr/>
        </p:nvSpPr>
        <p:spPr>
          <a:xfrm>
            <a:off x="1171976" y="3306650"/>
            <a:ext cx="257576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280F2-E891-1E44-B0D4-FE8D98158710}"/>
              </a:ext>
            </a:extLst>
          </p:cNvPr>
          <p:cNvCxnSpPr/>
          <p:nvPr/>
        </p:nvCxnSpPr>
        <p:spPr>
          <a:xfrm>
            <a:off x="1468192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12C94-441F-764A-A6E3-5E38059396ED}"/>
              </a:ext>
            </a:extLst>
          </p:cNvPr>
          <p:cNvCxnSpPr/>
          <p:nvPr/>
        </p:nvCxnSpPr>
        <p:spPr>
          <a:xfrm>
            <a:off x="1749381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48B515-8BEC-F444-98CD-22560473EECA}"/>
              </a:ext>
            </a:extLst>
          </p:cNvPr>
          <p:cNvCxnSpPr/>
          <p:nvPr/>
        </p:nvCxnSpPr>
        <p:spPr>
          <a:xfrm>
            <a:off x="2019837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866BD1-FE61-9342-ACBA-54F0B9AFAB3F}"/>
              </a:ext>
            </a:extLst>
          </p:cNvPr>
          <p:cNvCxnSpPr/>
          <p:nvPr/>
        </p:nvCxnSpPr>
        <p:spPr>
          <a:xfrm>
            <a:off x="2290293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2D0F4-B887-AE4C-9E97-757AEABDDB1B}"/>
              </a:ext>
            </a:extLst>
          </p:cNvPr>
          <p:cNvCxnSpPr/>
          <p:nvPr/>
        </p:nvCxnSpPr>
        <p:spPr>
          <a:xfrm>
            <a:off x="2522113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9DA0A9-EA87-C040-B908-8E91C56062E1}"/>
              </a:ext>
            </a:extLst>
          </p:cNvPr>
          <p:cNvCxnSpPr/>
          <p:nvPr/>
        </p:nvCxnSpPr>
        <p:spPr>
          <a:xfrm>
            <a:off x="2792570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A29FCF-314A-2B4A-8EBB-BCE75B8D1485}"/>
              </a:ext>
            </a:extLst>
          </p:cNvPr>
          <p:cNvCxnSpPr/>
          <p:nvPr/>
        </p:nvCxnSpPr>
        <p:spPr>
          <a:xfrm>
            <a:off x="1466046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5C5B21-9FFA-A54B-A488-A08EFCE5B848}"/>
              </a:ext>
            </a:extLst>
          </p:cNvPr>
          <p:cNvCxnSpPr/>
          <p:nvPr/>
        </p:nvCxnSpPr>
        <p:spPr>
          <a:xfrm>
            <a:off x="1747235" y="3306650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52D5D4-2109-8249-8423-5CFEF70FF3F8}"/>
              </a:ext>
            </a:extLst>
          </p:cNvPr>
          <p:cNvCxnSpPr/>
          <p:nvPr/>
        </p:nvCxnSpPr>
        <p:spPr>
          <a:xfrm>
            <a:off x="2019837" y="3306650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2961D-1C13-3F42-BBC6-88F236650E8E}"/>
              </a:ext>
            </a:extLst>
          </p:cNvPr>
          <p:cNvCxnSpPr/>
          <p:nvPr/>
        </p:nvCxnSpPr>
        <p:spPr>
          <a:xfrm>
            <a:off x="2290293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9EC69F-DF94-914C-AB70-95B66BB24CF0}"/>
              </a:ext>
            </a:extLst>
          </p:cNvPr>
          <p:cNvCxnSpPr/>
          <p:nvPr/>
        </p:nvCxnSpPr>
        <p:spPr>
          <a:xfrm>
            <a:off x="2532846" y="3306650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7BCDF1-AF21-6344-BD13-2D272DAA4E64}"/>
              </a:ext>
            </a:extLst>
          </p:cNvPr>
          <p:cNvCxnSpPr/>
          <p:nvPr/>
        </p:nvCxnSpPr>
        <p:spPr>
          <a:xfrm>
            <a:off x="2790424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5545FE-B23D-F746-89AA-19843F5563E6}"/>
              </a:ext>
            </a:extLst>
          </p:cNvPr>
          <p:cNvCxnSpPr/>
          <p:nvPr/>
        </p:nvCxnSpPr>
        <p:spPr>
          <a:xfrm>
            <a:off x="3088784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030945-BAA8-F24E-9631-E2CB4D80133B}"/>
              </a:ext>
            </a:extLst>
          </p:cNvPr>
          <p:cNvCxnSpPr/>
          <p:nvPr/>
        </p:nvCxnSpPr>
        <p:spPr>
          <a:xfrm>
            <a:off x="3410755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7E41AE-37C1-C44C-AEF1-071576F97486}"/>
              </a:ext>
            </a:extLst>
          </p:cNvPr>
          <p:cNvSpPr txBox="1"/>
          <p:nvPr/>
        </p:nvSpPr>
        <p:spPr>
          <a:xfrm>
            <a:off x="51515" y="2461716"/>
            <a:ext cx="105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Target(t)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83CC3-935B-F549-B09E-B36DFC3C3F3A}"/>
              </a:ext>
            </a:extLst>
          </p:cNvPr>
          <p:cNvSpPr txBox="1"/>
          <p:nvPr/>
        </p:nvSpPr>
        <p:spPr>
          <a:xfrm>
            <a:off x="51516" y="3298065"/>
            <a:ext cx="101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Result(r) 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4A086E-3D83-3E45-8A9E-35578864A69F}"/>
              </a:ext>
            </a:extLst>
          </p:cNvPr>
          <p:cNvCxnSpPr/>
          <p:nvPr/>
        </p:nvCxnSpPr>
        <p:spPr>
          <a:xfrm>
            <a:off x="1339403" y="2800270"/>
            <a:ext cx="0" cy="497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0E270-81A2-D244-8705-4BF2D72A7D4D}"/>
              </a:ext>
            </a:extLst>
          </p:cNvPr>
          <p:cNvCxnSpPr/>
          <p:nvPr/>
        </p:nvCxnSpPr>
        <p:spPr>
          <a:xfrm>
            <a:off x="1620591" y="2800270"/>
            <a:ext cx="0" cy="497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4B9495-1667-7347-890B-02BA90B1B542}"/>
              </a:ext>
            </a:extLst>
          </p:cNvPr>
          <p:cNvCxnSpPr/>
          <p:nvPr/>
        </p:nvCxnSpPr>
        <p:spPr>
          <a:xfrm>
            <a:off x="2459859" y="2781837"/>
            <a:ext cx="0" cy="497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3E9FEC-F1FB-1442-9EA4-1CD2E33098D4}"/>
                  </a:ext>
                </a:extLst>
              </p:cNvPr>
              <p:cNvSpPr txBox="1"/>
              <p:nvPr/>
            </p:nvSpPr>
            <p:spPr>
              <a:xfrm>
                <a:off x="976658" y="2840692"/>
                <a:ext cx="489388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3E9FEC-F1FB-1442-9EA4-1CD2E330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58" y="2840692"/>
                <a:ext cx="489388" cy="317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FC0054-DBFE-044E-A131-77EB3F1CA5A6}"/>
                  </a:ext>
                </a:extLst>
              </p:cNvPr>
              <p:cNvSpPr txBox="1"/>
              <p:nvPr/>
            </p:nvSpPr>
            <p:spPr>
              <a:xfrm>
                <a:off x="1270383" y="2849857"/>
                <a:ext cx="489388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FC0054-DBFE-044E-A131-77EB3F1CA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83" y="2849857"/>
                <a:ext cx="489388" cy="317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3A22EB-E20D-8B49-9DF6-B0E4866DF8F8}"/>
                  </a:ext>
                </a:extLst>
              </p:cNvPr>
              <p:cNvSpPr txBox="1"/>
              <p:nvPr/>
            </p:nvSpPr>
            <p:spPr>
              <a:xfrm>
                <a:off x="2084232" y="2900674"/>
                <a:ext cx="489388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3A22EB-E20D-8B49-9DF6-B0E4866DF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232" y="2900674"/>
                <a:ext cx="489388" cy="325089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F3B332-317A-7D49-B84D-CFFDC6B62595}"/>
                  </a:ext>
                </a:extLst>
              </p:cNvPr>
              <p:cNvSpPr txBox="1"/>
              <p:nvPr/>
            </p:nvSpPr>
            <p:spPr>
              <a:xfrm>
                <a:off x="3361385" y="2430938"/>
                <a:ext cx="4325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F3B332-317A-7D49-B84D-CFFDC6B6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385" y="2430938"/>
                <a:ext cx="432515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6F8C21-0557-B443-B05A-AE4A619C2DCF}"/>
                  </a:ext>
                </a:extLst>
              </p:cNvPr>
              <p:cNvSpPr txBox="1"/>
              <p:nvPr/>
            </p:nvSpPr>
            <p:spPr>
              <a:xfrm>
                <a:off x="4358545" y="3024720"/>
                <a:ext cx="180854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CS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6F8C21-0557-B443-B05A-AE4A619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45" y="3024720"/>
                <a:ext cx="1808542" cy="391646"/>
              </a:xfrm>
              <a:prstGeom prst="rect">
                <a:avLst/>
              </a:prstGeom>
              <a:blipFill>
                <a:blip r:embed="rId6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AF416-6767-C44D-BA0B-11699B68AD54}"/>
                  </a:ext>
                </a:extLst>
              </p:cNvPr>
              <p:cNvSpPr txBox="1"/>
              <p:nvPr/>
            </p:nvSpPr>
            <p:spPr>
              <a:xfrm>
                <a:off x="6667219" y="2966699"/>
                <a:ext cx="4936197" cy="520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Cosine Similarity for words: CS [ A, B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.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AF416-6767-C44D-BA0B-11699B68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219" y="2966699"/>
                <a:ext cx="4936197" cy="520976"/>
              </a:xfrm>
              <a:prstGeom prst="rect">
                <a:avLst/>
              </a:prstGeom>
              <a:blipFill>
                <a:blip r:embed="rId7"/>
                <a:stretch>
                  <a:fillRect l="-12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F49816-58AB-804C-9F51-23E8E385BBF0}"/>
                  </a:ext>
                </a:extLst>
              </p:cNvPr>
              <p:cNvSpPr txBox="1"/>
              <p:nvPr/>
            </p:nvSpPr>
            <p:spPr>
              <a:xfrm>
                <a:off x="640451" y="3812112"/>
                <a:ext cx="10744473" cy="57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Cosine Similarity for sequences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𝐶𝑆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([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</m:t>
                    </m:r>
                    <m:r>
                      <a:rPr lang="en-US" sz="200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)  =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𝐶𝑆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a:rPr lang="en-US" sz="20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 … + 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𝐶𝑆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 , 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 for n-grams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F49816-58AB-804C-9F51-23E8E385B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1" y="3812112"/>
                <a:ext cx="10744473" cy="577017"/>
              </a:xfrm>
              <a:prstGeom prst="rect">
                <a:avLst/>
              </a:prstGeom>
              <a:blipFill>
                <a:blip r:embed="rId8"/>
                <a:stretch>
                  <a:fillRect l="-47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EF5320-822D-DB42-B0F4-FD8183CC8B20}"/>
                  </a:ext>
                </a:extLst>
              </p:cNvPr>
              <p:cNvSpPr txBox="1"/>
              <p:nvPr/>
            </p:nvSpPr>
            <p:spPr>
              <a:xfrm>
                <a:off x="734295" y="4515154"/>
                <a:ext cx="9963807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([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])=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𝑚𝑎𝑥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{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𝐶𝑆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([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</m:t>
                    </m:r>
                    <m:r>
                      <a:rPr lang="en-US" sz="200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}  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𝑓𝑜𝑟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𝒆𝒂𝒄𝒉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𝑛𝑔𝑟𝑎𝑚𝑠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𝑖𝑛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𝑅𝑒𝑠𝑢𝑙𝑡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EF5320-822D-DB42-B0F4-FD8183CC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5" y="4515154"/>
                <a:ext cx="9963807" cy="424796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9ACCE0-B39D-BA47-8D41-134624FF2E44}"/>
                  </a:ext>
                </a:extLst>
              </p:cNvPr>
              <p:cNvSpPr txBox="1"/>
              <p:nvPr/>
            </p:nvSpPr>
            <p:spPr>
              <a:xfrm>
                <a:off x="734295" y="5065975"/>
                <a:ext cx="881960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Average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over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Similarity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Scores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𝑓𝑜𝑟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𝒂𝒍𝒍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𝒑𝒐𝒔𝒔𝒊𝒃𝒍𝒆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𝑛𝑔𝑟𝑎𝑚𝑠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𝑖𝑛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𝑅𝑒𝑠𝑢𝑙𝑡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en-US" baseline="-25000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9ACCE0-B39D-BA47-8D41-134624FF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5" y="5065975"/>
                <a:ext cx="8819608" cy="669992"/>
              </a:xfrm>
              <a:prstGeom prst="rect">
                <a:avLst/>
              </a:prstGeom>
              <a:blipFill>
                <a:blip r:embed="rId10"/>
                <a:stretch>
                  <a:fillRect l="-57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6011C5-8BF7-5743-B17E-9966E9874D59}"/>
                  </a:ext>
                </a:extLst>
              </p:cNvPr>
              <p:cNvSpPr txBox="1"/>
              <p:nvPr/>
            </p:nvSpPr>
            <p:spPr>
              <a:xfrm>
                <a:off x="734295" y="5565655"/>
                <a:ext cx="9261043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Our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Metric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 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 +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i="1" dirty="0" err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)  /  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* BP,  where BP = Brevity Penalty</a:t>
                </a:r>
                <a:r>
                  <a:rPr lang="en-US" baseline="30000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6011C5-8BF7-5743-B17E-9966E987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5" y="5565655"/>
                <a:ext cx="9261043" cy="680123"/>
              </a:xfrm>
              <a:prstGeom prst="rect">
                <a:avLst/>
              </a:prstGeom>
              <a:blipFill>
                <a:blip r:embed="rId11"/>
                <a:stretch>
                  <a:fillRect l="-526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F999DC-2A31-1E43-8432-7B8ACF2CA4F4}"/>
                  </a:ext>
                </a:extLst>
              </p:cNvPr>
              <p:cNvSpPr txBox="1"/>
              <p:nvPr/>
            </p:nvSpPr>
            <p:spPr>
              <a:xfrm>
                <a:off x="2252600" y="2302619"/>
                <a:ext cx="330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F999DC-2A31-1E43-8432-7B8ACF2C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00" y="2302619"/>
                <a:ext cx="33056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4B0F3A-8466-9D48-8D3B-4DE8FE72D358}"/>
                  </a:ext>
                </a:extLst>
              </p:cNvPr>
              <p:cNvSpPr txBox="1"/>
              <p:nvPr/>
            </p:nvSpPr>
            <p:spPr>
              <a:xfrm>
                <a:off x="2272013" y="3514900"/>
                <a:ext cx="330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4B0F3A-8466-9D48-8D3B-4DE8FE72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13" y="3514900"/>
                <a:ext cx="330565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5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281C4-FEF7-4EE3-8B23-3A2283D5A435}"/>
              </a:ext>
            </a:extLst>
          </p:cNvPr>
          <p:cNvSpPr txBox="1"/>
          <p:nvPr/>
        </p:nvSpPr>
        <p:spPr>
          <a:xfrm>
            <a:off x="745067" y="745067"/>
            <a:ext cx="108500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Three of our Four variations performs quite similar to the Baseline in terms of Bleu score and Our metric without surpassing it, whereas our </a:t>
            </a:r>
            <a:r>
              <a:rPr lang="en-US" err="1">
                <a:ea typeface="+mn-lt"/>
                <a:cs typeface="+mn-lt"/>
              </a:rPr>
              <a:t>Multihead</a:t>
            </a:r>
            <a:r>
              <a:rPr lang="en-US">
                <a:ea typeface="+mn-lt"/>
                <a:cs typeface="+mn-lt"/>
              </a:rPr>
              <a:t> Attention variation could actually surpass the Baseline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4B6F04-E735-4ED4-87EF-504310990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12705"/>
              </p:ext>
            </p:extLst>
          </p:nvPr>
        </p:nvGraphicFramePr>
        <p:xfrm>
          <a:off x="785781" y="1643671"/>
          <a:ext cx="4894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2571146"/>
                    </a:ext>
                  </a:extLst>
                </a:gridCol>
                <a:gridCol w="1656326">
                  <a:extLst>
                    <a:ext uri="{9D8B030D-6E8A-4147-A177-3AD203B41FA5}">
                      <a16:colId xmlns:a16="http://schemas.microsoft.com/office/drawing/2014/main" val="152751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BLEU SCORE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4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BASELINE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22.86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5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MULTIHEAD ATTENTION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Seaford"/>
                        </a:rPr>
                        <a:t>25.41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00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1A18E-A4F8-4785-97D6-4F93B1470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9749"/>
              </p:ext>
            </p:extLst>
          </p:nvPr>
        </p:nvGraphicFramePr>
        <p:xfrm>
          <a:off x="6387042" y="1643671"/>
          <a:ext cx="4867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286">
                  <a:extLst>
                    <a:ext uri="{9D8B030D-6E8A-4147-A177-3AD203B41FA5}">
                      <a16:colId xmlns:a16="http://schemas.microsoft.com/office/drawing/2014/main" val="32571146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152751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OUR</a:t>
                      </a:r>
                      <a:r>
                        <a:rPr lang="en-US" sz="1800" b="0" i="0" u="none" strike="noStrike" noProof="0" dirty="0"/>
                        <a:t> METRIC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4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BASELINE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0.482 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5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MULTIHEAD ATTENTION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0.516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00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1D5D5E-DECD-4476-8FE5-4564B14317C4}"/>
              </a:ext>
            </a:extLst>
          </p:cNvPr>
          <p:cNvSpPr txBox="1"/>
          <p:nvPr/>
        </p:nvSpPr>
        <p:spPr>
          <a:xfrm>
            <a:off x="745067" y="2808335"/>
            <a:ext cx="112839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Input :  ”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bought this on a whim after some experience with an old trusted roaster this is a very nice new taste for me its a bit lighter roast than the two espresso roasts that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have been using its got a nice delicate taste that asks to be made on the strong side to show its best character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havent</a:t>
            </a:r>
            <a:r>
              <a:rPr lang="en-US" dirty="0">
                <a:ea typeface="+mn-lt"/>
                <a:cs typeface="+mn-lt"/>
              </a:rPr>
              <a:t> bought ground coffee in many years so this whole experience was a bit of a lark for me but </a:t>
            </a:r>
            <a:r>
              <a:rPr lang="en-US" dirty="0" err="1">
                <a:ea typeface="+mn-lt"/>
                <a:cs typeface="+mn-lt"/>
              </a:rPr>
              <a:t>im</a:t>
            </a:r>
            <a:r>
              <a:rPr lang="en-US" dirty="0">
                <a:ea typeface="+mn-lt"/>
                <a:cs typeface="+mn-lt"/>
              </a:rPr>
              <a:t> glad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tried it </a:t>
            </a:r>
            <a:r>
              <a:rPr lang="en-US" dirty="0" err="1">
                <a:ea typeface="+mn-lt"/>
                <a:cs typeface="+mn-lt"/>
              </a:rPr>
              <a:t>im</a:t>
            </a:r>
            <a:r>
              <a:rPr lang="en-US" dirty="0">
                <a:ea typeface="+mn-lt"/>
                <a:cs typeface="+mn-lt"/>
              </a:rPr>
              <a:t> using in a machine and a </a:t>
            </a:r>
            <a:r>
              <a:rPr lang="en-US" dirty="0" err="1">
                <a:ea typeface="+mn-lt"/>
                <a:cs typeface="+mn-lt"/>
              </a:rPr>
              <a:t>moka</a:t>
            </a:r>
            <a:r>
              <a:rPr lang="en-US" dirty="0">
                <a:ea typeface="+mn-lt"/>
                <a:cs typeface="+mn-lt"/>
              </a:rPr>
              <a:t> rig and </a:t>
            </a:r>
            <a:r>
              <a:rPr lang="en-US" dirty="0" err="1">
                <a:ea typeface="+mn-lt"/>
                <a:cs typeface="+mn-lt"/>
              </a:rPr>
              <a:t>theyre</a:t>
            </a:r>
            <a:r>
              <a:rPr lang="en-US" dirty="0">
                <a:ea typeface="+mn-lt"/>
                <a:cs typeface="+mn-lt"/>
              </a:rPr>
              <a:t> both working well with the grind as arrived”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Target : 				”nice stuff” </a:t>
            </a:r>
          </a:p>
          <a:p>
            <a:r>
              <a:rPr lang="en-US" dirty="0">
                <a:ea typeface="+mn-lt"/>
                <a:cs typeface="+mn-lt"/>
              </a:rPr>
              <a:t>Baseline output : 			”</a:t>
            </a:r>
            <a:r>
              <a:rPr lang="en-US" dirty="0" err="1">
                <a:ea typeface="+mn-lt"/>
                <a:cs typeface="+mn-lt"/>
              </a:rPr>
              <a:t>dreamfields</a:t>
            </a:r>
            <a:r>
              <a:rPr lang="en-US" dirty="0">
                <a:ea typeface="+mn-lt"/>
                <a:cs typeface="+mn-lt"/>
              </a:rPr>
              <a:t> addition for the morning” </a:t>
            </a:r>
          </a:p>
          <a:p>
            <a:r>
              <a:rPr lang="en-US" b="1" dirty="0">
                <a:ea typeface="+mn-lt"/>
                <a:cs typeface="+mn-lt"/>
              </a:rPr>
              <a:t>Self-Attention</a:t>
            </a:r>
            <a:r>
              <a:rPr lang="en-US" dirty="0">
                <a:ea typeface="+mn-lt"/>
                <a:cs typeface="+mn-lt"/>
              </a:rPr>
              <a:t> output :		 ”my little break to brew"</a:t>
            </a:r>
          </a:p>
          <a:p>
            <a:r>
              <a:rPr lang="en-US" b="1" dirty="0"/>
              <a:t>Multi-Head Attention </a:t>
            </a:r>
            <a:r>
              <a:rPr lang="en-US" dirty="0"/>
              <a:t>: 		"nice stuff"</a:t>
            </a:r>
          </a:p>
          <a:p>
            <a:r>
              <a:rPr lang="en-US" b="1" dirty="0"/>
              <a:t>Variant to </a:t>
            </a:r>
            <a:r>
              <a:rPr lang="en-US" b="1" dirty="0" err="1"/>
              <a:t>Multihead</a:t>
            </a:r>
            <a:r>
              <a:rPr lang="en-US" b="1" dirty="0"/>
              <a:t> Attention </a:t>
            </a:r>
            <a:r>
              <a:rPr lang="en-US" dirty="0"/>
              <a:t>:	 "great purchase"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F2D3A-7807-4BC3-944C-E0428F7AABC2}"/>
              </a:ext>
            </a:extLst>
          </p:cNvPr>
          <p:cNvSpPr txBox="1"/>
          <p:nvPr/>
        </p:nvSpPr>
        <p:spPr>
          <a:xfrm>
            <a:off x="2249118" y="6484273"/>
            <a:ext cx="1147111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dirty="0">
                <a:ea typeface="+mn-lt"/>
                <a:cs typeface="+mn-lt"/>
              </a:rPr>
              <a:t>Our baseline code has been adapted from </a:t>
            </a:r>
            <a:r>
              <a:rPr lang="en-IN" sz="1600" dirty="0">
                <a:ea typeface="+mn-lt"/>
                <a:cs typeface="+mn-lt"/>
                <a:hlinkClick r:id="rId2"/>
              </a:rPr>
              <a:t>https://bastings.github.io/annotated_encoder_decoder/</a:t>
            </a:r>
            <a:endParaRPr lang="en-US" sz="1600" dirty="0"/>
          </a:p>
          <a:p>
            <a:endParaRPr lang="en-IN" sz="1400" dirty="0">
              <a:latin typeface="Seaford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A80D-6B8F-BF4B-BC7D-B7EBACA14D04}"/>
              </a:ext>
            </a:extLst>
          </p:cNvPr>
          <p:cNvSpPr/>
          <p:nvPr/>
        </p:nvSpPr>
        <p:spPr>
          <a:xfrm>
            <a:off x="745067" y="2963917"/>
            <a:ext cx="11283950" cy="326073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902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A2441"/>
      </a:dk2>
      <a:lt2>
        <a:srgbClr val="E8E2E5"/>
      </a:lt2>
      <a:accent1>
        <a:srgbClr val="81AA98"/>
      </a:accent1>
      <a:accent2>
        <a:srgbClr val="74A9A7"/>
      </a:accent2>
      <a:accent3>
        <a:srgbClr val="83A6BC"/>
      </a:accent3>
      <a:accent4>
        <a:srgbClr val="7F8BBA"/>
      </a:accent4>
      <a:accent5>
        <a:srgbClr val="A096C6"/>
      </a:accent5>
      <a:accent6>
        <a:srgbClr val="A47FBA"/>
      </a:accent6>
      <a:hlink>
        <a:srgbClr val="AE698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1324</Words>
  <Application>Microsoft Macintosh PowerPoint</Application>
  <PresentationFormat>Widescreen</PresentationFormat>
  <Paragraphs>134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Seaford</vt:lpstr>
      <vt:lpstr>LevelVTI</vt:lpstr>
      <vt:lpstr>Abstractive Text Summarization using Encoder-Decoder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Naman Jaswani</cp:lastModifiedBy>
  <cp:revision>1</cp:revision>
  <dcterms:created xsi:type="dcterms:W3CDTF">2021-06-15T08:48:05Z</dcterms:created>
  <dcterms:modified xsi:type="dcterms:W3CDTF">2021-06-23T15:28:49Z</dcterms:modified>
</cp:coreProperties>
</file>