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0" r:id="rId9"/>
    <p:sldId id="272" r:id="rId10"/>
    <p:sldId id="271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FFFE"/>
    <a:srgbClr val="FFFFFF"/>
    <a:srgbClr val="000000"/>
    <a:srgbClr val="F3F5F7"/>
    <a:srgbClr val="FFCECD"/>
    <a:srgbClr val="DEF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535" autoAdjust="0"/>
  </p:normalViewPr>
  <p:slideViewPr>
    <p:cSldViewPr snapToGrid="0">
      <p:cViewPr varScale="1">
        <p:scale>
          <a:sx n="67" d="100"/>
          <a:sy n="67" d="100"/>
        </p:scale>
        <p:origin x="604" y="-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048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ZaN YoGI" userId="dd496b98af7f85b5" providerId="LiveId" clId="{F83BBB1E-DC19-42A5-9B1E-CFD669531DB2}"/>
    <pc:docChg chg="undo custSel addSld delSld modSld sldOrd">
      <pc:chgData name="SaZaN YoGI" userId="dd496b98af7f85b5" providerId="LiveId" clId="{F83BBB1E-DC19-42A5-9B1E-CFD669531DB2}" dt="2019-03-15T07:24:10.021" v="1333" actId="20577"/>
      <pc:docMkLst>
        <pc:docMk/>
      </pc:docMkLst>
      <pc:sldChg chg="addSp delSp modSp">
        <pc:chgData name="SaZaN YoGI" userId="dd496b98af7f85b5" providerId="LiveId" clId="{F83BBB1E-DC19-42A5-9B1E-CFD669531DB2}" dt="2019-03-15T07:24:10.021" v="1333" actId="20577"/>
        <pc:sldMkLst>
          <pc:docMk/>
          <pc:sldMk cId="482511733" sldId="256"/>
        </pc:sldMkLst>
        <pc:spChg chg="add mod">
          <ac:chgData name="SaZaN YoGI" userId="dd496b98af7f85b5" providerId="LiveId" clId="{F83BBB1E-DC19-42A5-9B1E-CFD669531DB2}" dt="2019-03-13T06:29:13.593" v="117" actId="14100"/>
          <ac:spMkLst>
            <pc:docMk/>
            <pc:sldMk cId="482511733" sldId="256"/>
            <ac:spMk id="10" creationId="{B1ECDC14-8F2C-42DC-8A83-1D1C53B69D79}"/>
          </ac:spMkLst>
        </pc:spChg>
        <pc:spChg chg="add mod">
          <ac:chgData name="SaZaN YoGI" userId="dd496b98af7f85b5" providerId="LiveId" clId="{F83BBB1E-DC19-42A5-9B1E-CFD669531DB2}" dt="2019-03-13T06:37:03.768" v="359" actId="207"/>
          <ac:spMkLst>
            <pc:docMk/>
            <pc:sldMk cId="482511733" sldId="256"/>
            <ac:spMk id="11" creationId="{469B8DEF-F9B2-49E0-91FE-326AE9A8914F}"/>
          </ac:spMkLst>
        </pc:spChg>
        <pc:spChg chg="add mod">
          <ac:chgData name="SaZaN YoGI" userId="dd496b98af7f85b5" providerId="LiveId" clId="{F83BBB1E-DC19-42A5-9B1E-CFD669531DB2}" dt="2019-03-13T06:36:17.182" v="356" actId="207"/>
          <ac:spMkLst>
            <pc:docMk/>
            <pc:sldMk cId="482511733" sldId="256"/>
            <ac:spMk id="12" creationId="{BB2EA608-179D-4983-83C8-8E0C4B01BA97}"/>
          </ac:spMkLst>
        </pc:spChg>
        <pc:spChg chg="add del mod">
          <ac:chgData name="SaZaN YoGI" userId="dd496b98af7f85b5" providerId="LiveId" clId="{F83BBB1E-DC19-42A5-9B1E-CFD669531DB2}" dt="2019-03-13T06:31:58.066" v="126" actId="478"/>
          <ac:spMkLst>
            <pc:docMk/>
            <pc:sldMk cId="482511733" sldId="256"/>
            <ac:spMk id="13" creationId="{420F436D-BD15-4D9C-B00A-6FD8183D95C6}"/>
          </ac:spMkLst>
        </pc:spChg>
        <pc:spChg chg="add mod">
          <ac:chgData name="SaZaN YoGI" userId="dd496b98af7f85b5" providerId="LiveId" clId="{F83BBB1E-DC19-42A5-9B1E-CFD669531DB2}" dt="2019-03-15T07:24:10.021" v="1333" actId="20577"/>
          <ac:spMkLst>
            <pc:docMk/>
            <pc:sldMk cId="482511733" sldId="256"/>
            <ac:spMk id="14" creationId="{49EF91E5-8073-4B89-BFCF-FC329A1207C3}"/>
          </ac:spMkLst>
        </pc:spChg>
      </pc:sldChg>
      <pc:sldChg chg="addSp delSp modSp add">
        <pc:chgData name="SaZaN YoGI" userId="dd496b98af7f85b5" providerId="LiveId" clId="{F83BBB1E-DC19-42A5-9B1E-CFD669531DB2}" dt="2019-03-14T18:05:27.771" v="990" actId="14100"/>
        <pc:sldMkLst>
          <pc:docMk/>
          <pc:sldMk cId="173211166" sldId="257"/>
        </pc:sldMkLst>
        <pc:spChg chg="add del mod">
          <ac:chgData name="SaZaN YoGI" userId="dd496b98af7f85b5" providerId="LiveId" clId="{F83BBB1E-DC19-42A5-9B1E-CFD669531DB2}" dt="2019-03-13T06:43:35.632" v="372" actId="478"/>
          <ac:spMkLst>
            <pc:docMk/>
            <pc:sldMk cId="173211166" sldId="257"/>
            <ac:spMk id="2" creationId="{E44FD9F2-6A62-4CF0-A5FC-549C0F3D108F}"/>
          </ac:spMkLst>
        </pc:spChg>
        <pc:spChg chg="add mod">
          <ac:chgData name="SaZaN YoGI" userId="dd496b98af7f85b5" providerId="LiveId" clId="{F83BBB1E-DC19-42A5-9B1E-CFD669531DB2}" dt="2019-03-13T06:40:13.516" v="369" actId="164"/>
          <ac:spMkLst>
            <pc:docMk/>
            <pc:sldMk cId="173211166" sldId="257"/>
            <ac:spMk id="10" creationId="{25D036FD-DE0D-4FC7-9FF4-DF8F85417B57}"/>
          </ac:spMkLst>
        </pc:spChg>
        <pc:spChg chg="add mod">
          <ac:chgData name="SaZaN YoGI" userId="dd496b98af7f85b5" providerId="LiveId" clId="{F83BBB1E-DC19-42A5-9B1E-CFD669531DB2}" dt="2019-03-13T06:40:13.516" v="369" actId="164"/>
          <ac:spMkLst>
            <pc:docMk/>
            <pc:sldMk cId="173211166" sldId="257"/>
            <ac:spMk id="11" creationId="{EFE9D604-853E-4E80-A568-2AEDFF0AD25C}"/>
          </ac:spMkLst>
        </pc:spChg>
        <pc:spChg chg="add mod">
          <ac:chgData name="SaZaN YoGI" userId="dd496b98af7f85b5" providerId="LiveId" clId="{F83BBB1E-DC19-42A5-9B1E-CFD669531DB2}" dt="2019-03-13T06:40:13.516" v="369" actId="164"/>
          <ac:spMkLst>
            <pc:docMk/>
            <pc:sldMk cId="173211166" sldId="257"/>
            <ac:spMk id="12" creationId="{58090B0B-86F4-48A8-8219-9FF51AA75951}"/>
          </ac:spMkLst>
        </pc:spChg>
        <pc:spChg chg="add mod">
          <ac:chgData name="SaZaN YoGI" userId="dd496b98af7f85b5" providerId="LiveId" clId="{F83BBB1E-DC19-42A5-9B1E-CFD669531DB2}" dt="2019-03-13T06:40:13.516" v="369" actId="164"/>
          <ac:spMkLst>
            <pc:docMk/>
            <pc:sldMk cId="173211166" sldId="257"/>
            <ac:spMk id="13" creationId="{A0663733-ACCE-4B61-B5C0-2CB3B18760AA}"/>
          </ac:spMkLst>
        </pc:spChg>
        <pc:spChg chg="add mod">
          <ac:chgData name="SaZaN YoGI" userId="dd496b98af7f85b5" providerId="LiveId" clId="{F83BBB1E-DC19-42A5-9B1E-CFD669531DB2}" dt="2019-03-13T06:40:13.516" v="369" actId="164"/>
          <ac:spMkLst>
            <pc:docMk/>
            <pc:sldMk cId="173211166" sldId="257"/>
            <ac:spMk id="14" creationId="{86E7A154-942D-4BD6-94FA-04DC8CDC595A}"/>
          </ac:spMkLst>
        </pc:spChg>
        <pc:spChg chg="add mod">
          <ac:chgData name="SaZaN YoGI" userId="dd496b98af7f85b5" providerId="LiveId" clId="{F83BBB1E-DC19-42A5-9B1E-CFD669531DB2}" dt="2019-03-13T06:39:35.556" v="366" actId="571"/>
          <ac:spMkLst>
            <pc:docMk/>
            <pc:sldMk cId="173211166" sldId="257"/>
            <ac:spMk id="15" creationId="{6766A94C-A58F-4E0D-8501-AD4812C9552F}"/>
          </ac:spMkLst>
        </pc:spChg>
        <pc:spChg chg="add mod">
          <ac:chgData name="SaZaN YoGI" userId="dd496b98af7f85b5" providerId="LiveId" clId="{F83BBB1E-DC19-42A5-9B1E-CFD669531DB2}" dt="2019-03-13T06:39:35.556" v="366" actId="571"/>
          <ac:spMkLst>
            <pc:docMk/>
            <pc:sldMk cId="173211166" sldId="257"/>
            <ac:spMk id="16" creationId="{3A549A36-FEEA-4340-99EA-58A07C398B05}"/>
          </ac:spMkLst>
        </pc:spChg>
        <pc:spChg chg="add mod">
          <ac:chgData name="SaZaN YoGI" userId="dd496b98af7f85b5" providerId="LiveId" clId="{F83BBB1E-DC19-42A5-9B1E-CFD669531DB2}" dt="2019-03-13T06:40:13.516" v="369" actId="164"/>
          <ac:spMkLst>
            <pc:docMk/>
            <pc:sldMk cId="173211166" sldId="257"/>
            <ac:spMk id="17" creationId="{0F5C9590-C9A8-4F92-BF23-4DFDB32EE864}"/>
          </ac:spMkLst>
        </pc:spChg>
        <pc:spChg chg="add mod">
          <ac:chgData name="SaZaN YoGI" userId="dd496b98af7f85b5" providerId="LiveId" clId="{F83BBB1E-DC19-42A5-9B1E-CFD669531DB2}" dt="2019-03-13T06:51:33.774" v="403" actId="1076"/>
          <ac:spMkLst>
            <pc:docMk/>
            <pc:sldMk cId="173211166" sldId="257"/>
            <ac:spMk id="19" creationId="{051821AA-2F5C-4D12-BF4E-5681BBCAEBAA}"/>
          </ac:spMkLst>
        </pc:spChg>
        <pc:spChg chg="add mod">
          <ac:chgData name="SaZaN YoGI" userId="dd496b98af7f85b5" providerId="LiveId" clId="{F83BBB1E-DC19-42A5-9B1E-CFD669531DB2}" dt="2019-03-14T18:05:27.771" v="990" actId="14100"/>
          <ac:spMkLst>
            <pc:docMk/>
            <pc:sldMk cId="173211166" sldId="257"/>
            <ac:spMk id="20" creationId="{5D91521C-6935-43BA-97BA-0261A2D43099}"/>
          </ac:spMkLst>
        </pc:spChg>
        <pc:spChg chg="add del mod">
          <ac:chgData name="SaZaN YoGI" userId="dd496b98af7f85b5" providerId="LiveId" clId="{F83BBB1E-DC19-42A5-9B1E-CFD669531DB2}" dt="2019-03-13T07:26:01.565" v="530" actId="11529"/>
          <ac:spMkLst>
            <pc:docMk/>
            <pc:sldMk cId="173211166" sldId="257"/>
            <ac:spMk id="29" creationId="{50C5279B-F558-43CD-8CE3-9049C91308A1}"/>
          </ac:spMkLst>
        </pc:spChg>
        <pc:spChg chg="add del mod topLvl">
          <ac:chgData name="SaZaN YoGI" userId="dd496b98af7f85b5" providerId="LiveId" clId="{F83BBB1E-DC19-42A5-9B1E-CFD669531DB2}" dt="2019-03-13T07:37:52.542" v="626" actId="478"/>
          <ac:spMkLst>
            <pc:docMk/>
            <pc:sldMk cId="173211166" sldId="257"/>
            <ac:spMk id="30" creationId="{D912DEC6-BE2C-4DA8-8949-18D11E984F87}"/>
          </ac:spMkLst>
        </pc:spChg>
        <pc:spChg chg="add mod topLvl">
          <ac:chgData name="SaZaN YoGI" userId="dd496b98af7f85b5" providerId="LiveId" clId="{F83BBB1E-DC19-42A5-9B1E-CFD669531DB2}" dt="2019-03-13T07:38:45.494" v="634" actId="164"/>
          <ac:spMkLst>
            <pc:docMk/>
            <pc:sldMk cId="173211166" sldId="257"/>
            <ac:spMk id="31" creationId="{8F245BEE-666B-4D85-A49F-1A689029C980}"/>
          </ac:spMkLst>
        </pc:spChg>
        <pc:spChg chg="add mod topLvl">
          <ac:chgData name="SaZaN YoGI" userId="dd496b98af7f85b5" providerId="LiveId" clId="{F83BBB1E-DC19-42A5-9B1E-CFD669531DB2}" dt="2019-03-13T07:38:45.494" v="634" actId="164"/>
          <ac:spMkLst>
            <pc:docMk/>
            <pc:sldMk cId="173211166" sldId="257"/>
            <ac:spMk id="32" creationId="{1D7E3327-AC36-4DA1-B144-C8DBEBFF09E9}"/>
          </ac:spMkLst>
        </pc:spChg>
        <pc:spChg chg="add mod topLvl">
          <ac:chgData name="SaZaN YoGI" userId="dd496b98af7f85b5" providerId="LiveId" clId="{F83BBB1E-DC19-42A5-9B1E-CFD669531DB2}" dt="2019-03-13T07:39:40.804" v="644" actId="1076"/>
          <ac:spMkLst>
            <pc:docMk/>
            <pc:sldMk cId="173211166" sldId="257"/>
            <ac:spMk id="36" creationId="{4CB712B7-4E0C-4D51-AED9-1EA404EC34B4}"/>
          </ac:spMkLst>
        </pc:spChg>
        <pc:spChg chg="add mod topLvl">
          <ac:chgData name="SaZaN YoGI" userId="dd496b98af7f85b5" providerId="LiveId" clId="{F83BBB1E-DC19-42A5-9B1E-CFD669531DB2}" dt="2019-03-13T07:38:45.494" v="634" actId="164"/>
          <ac:spMkLst>
            <pc:docMk/>
            <pc:sldMk cId="173211166" sldId="257"/>
            <ac:spMk id="37" creationId="{254B1DBD-CCBD-4490-A024-C65E15482821}"/>
          </ac:spMkLst>
        </pc:spChg>
        <pc:spChg chg="add mod topLvl">
          <ac:chgData name="SaZaN YoGI" userId="dd496b98af7f85b5" providerId="LiveId" clId="{F83BBB1E-DC19-42A5-9B1E-CFD669531DB2}" dt="2019-03-13T07:38:45.494" v="634" actId="164"/>
          <ac:spMkLst>
            <pc:docMk/>
            <pc:sldMk cId="173211166" sldId="257"/>
            <ac:spMk id="38" creationId="{EE47A3DD-ABF3-4E9C-8D48-AF214D035D35}"/>
          </ac:spMkLst>
        </pc:spChg>
        <pc:spChg chg="add del mod topLvl">
          <ac:chgData name="SaZaN YoGI" userId="dd496b98af7f85b5" providerId="LiveId" clId="{F83BBB1E-DC19-42A5-9B1E-CFD669531DB2}" dt="2019-03-13T07:37:53.332" v="627" actId="478"/>
          <ac:spMkLst>
            <pc:docMk/>
            <pc:sldMk cId="173211166" sldId="257"/>
            <ac:spMk id="42" creationId="{D9376909-F447-40F2-9664-19976DD3D5AD}"/>
          </ac:spMkLst>
        </pc:spChg>
        <pc:spChg chg="add mod topLvl">
          <ac:chgData name="SaZaN YoGI" userId="dd496b98af7f85b5" providerId="LiveId" clId="{F83BBB1E-DC19-42A5-9B1E-CFD669531DB2}" dt="2019-03-13T07:38:45.494" v="634" actId="164"/>
          <ac:spMkLst>
            <pc:docMk/>
            <pc:sldMk cId="173211166" sldId="257"/>
            <ac:spMk id="43" creationId="{31306AF7-C3DB-4C71-8939-9B7558735546}"/>
          </ac:spMkLst>
        </pc:spChg>
        <pc:spChg chg="add mod topLvl">
          <ac:chgData name="SaZaN YoGI" userId="dd496b98af7f85b5" providerId="LiveId" clId="{F83BBB1E-DC19-42A5-9B1E-CFD669531DB2}" dt="2019-03-13T07:38:45.494" v="634" actId="164"/>
          <ac:spMkLst>
            <pc:docMk/>
            <pc:sldMk cId="173211166" sldId="257"/>
            <ac:spMk id="44" creationId="{BA813D97-729A-47DC-B339-E762B32C3689}"/>
          </ac:spMkLst>
        </pc:spChg>
        <pc:spChg chg="add del mod topLvl">
          <ac:chgData name="SaZaN YoGI" userId="dd496b98af7f85b5" providerId="LiveId" clId="{F83BBB1E-DC19-42A5-9B1E-CFD669531DB2}" dt="2019-03-13T07:38:30.222" v="632" actId="478"/>
          <ac:spMkLst>
            <pc:docMk/>
            <pc:sldMk cId="173211166" sldId="257"/>
            <ac:spMk id="45" creationId="{81BF2D46-0D47-4938-9C4D-9F4A677824A4}"/>
          </ac:spMkLst>
        </pc:spChg>
        <pc:spChg chg="add mod topLvl">
          <ac:chgData name="SaZaN YoGI" userId="dd496b98af7f85b5" providerId="LiveId" clId="{F83BBB1E-DC19-42A5-9B1E-CFD669531DB2}" dt="2019-03-13T07:38:45.494" v="634" actId="164"/>
          <ac:spMkLst>
            <pc:docMk/>
            <pc:sldMk cId="173211166" sldId="257"/>
            <ac:spMk id="46" creationId="{FE24F6E5-AAC9-4A35-A608-13707A0F6266}"/>
          </ac:spMkLst>
        </pc:spChg>
        <pc:spChg chg="add mod topLvl">
          <ac:chgData name="SaZaN YoGI" userId="dd496b98af7f85b5" providerId="LiveId" clId="{F83BBB1E-DC19-42A5-9B1E-CFD669531DB2}" dt="2019-03-13T07:38:45.494" v="634" actId="164"/>
          <ac:spMkLst>
            <pc:docMk/>
            <pc:sldMk cId="173211166" sldId="257"/>
            <ac:spMk id="47" creationId="{2DAB7582-C7B9-4DAB-9152-3199C3B02F5A}"/>
          </ac:spMkLst>
        </pc:spChg>
        <pc:spChg chg="mod topLvl">
          <ac:chgData name="SaZaN YoGI" userId="dd496b98af7f85b5" providerId="LiveId" clId="{F83BBB1E-DC19-42A5-9B1E-CFD669531DB2}" dt="2019-03-13T07:39:09.603" v="638" actId="164"/>
          <ac:spMkLst>
            <pc:docMk/>
            <pc:sldMk cId="173211166" sldId="257"/>
            <ac:spMk id="64" creationId="{0F73DB21-8084-4915-B7EF-58C29D611DAC}"/>
          </ac:spMkLst>
        </pc:spChg>
        <pc:spChg chg="mod topLvl">
          <ac:chgData name="SaZaN YoGI" userId="dd496b98af7f85b5" providerId="LiveId" clId="{F83BBB1E-DC19-42A5-9B1E-CFD669531DB2}" dt="2019-03-13T07:39:09.603" v="638" actId="164"/>
          <ac:spMkLst>
            <pc:docMk/>
            <pc:sldMk cId="173211166" sldId="257"/>
            <ac:spMk id="65" creationId="{D4F48CA6-32A1-442C-AEF6-9785AC79F644}"/>
          </ac:spMkLst>
        </pc:spChg>
        <pc:spChg chg="mod topLvl">
          <ac:chgData name="SaZaN YoGI" userId="dd496b98af7f85b5" providerId="LiveId" clId="{F83BBB1E-DC19-42A5-9B1E-CFD669531DB2}" dt="2019-03-13T07:39:43.868" v="645" actId="1076"/>
          <ac:spMkLst>
            <pc:docMk/>
            <pc:sldMk cId="173211166" sldId="257"/>
            <ac:spMk id="66" creationId="{08A68AA3-AF98-4CF8-A1BA-EA60598A737B}"/>
          </ac:spMkLst>
        </pc:spChg>
        <pc:spChg chg="mod topLvl">
          <ac:chgData name="SaZaN YoGI" userId="dd496b98af7f85b5" providerId="LiveId" clId="{F83BBB1E-DC19-42A5-9B1E-CFD669531DB2}" dt="2019-03-13T07:39:09.603" v="638" actId="164"/>
          <ac:spMkLst>
            <pc:docMk/>
            <pc:sldMk cId="173211166" sldId="257"/>
            <ac:spMk id="67" creationId="{20AE2C11-7D63-40E1-9D38-E5BB372F6300}"/>
          </ac:spMkLst>
        </pc:spChg>
        <pc:spChg chg="mod topLvl">
          <ac:chgData name="SaZaN YoGI" userId="dd496b98af7f85b5" providerId="LiveId" clId="{F83BBB1E-DC19-42A5-9B1E-CFD669531DB2}" dt="2019-03-13T07:39:09.603" v="638" actId="164"/>
          <ac:spMkLst>
            <pc:docMk/>
            <pc:sldMk cId="173211166" sldId="257"/>
            <ac:spMk id="68" creationId="{6AA2E264-66F7-46FC-883B-3DB865878049}"/>
          </ac:spMkLst>
        </pc:spChg>
        <pc:spChg chg="del mod topLvl">
          <ac:chgData name="SaZaN YoGI" userId="dd496b98af7f85b5" providerId="LiveId" clId="{F83BBB1E-DC19-42A5-9B1E-CFD669531DB2}" dt="2019-03-13T07:37:25.846" v="622" actId="478"/>
          <ac:spMkLst>
            <pc:docMk/>
            <pc:sldMk cId="173211166" sldId="257"/>
            <ac:spMk id="69" creationId="{18AD549C-26F5-46FC-A6D5-E9D01F03D1EE}"/>
          </ac:spMkLst>
        </pc:spChg>
        <pc:spChg chg="mod topLvl">
          <ac:chgData name="SaZaN YoGI" userId="dd496b98af7f85b5" providerId="LiveId" clId="{F83BBB1E-DC19-42A5-9B1E-CFD669531DB2}" dt="2019-03-13T07:39:09.603" v="638" actId="164"/>
          <ac:spMkLst>
            <pc:docMk/>
            <pc:sldMk cId="173211166" sldId="257"/>
            <ac:spMk id="70" creationId="{066E4633-A1EA-44EC-822B-7C075723A9C4}"/>
          </ac:spMkLst>
        </pc:spChg>
        <pc:spChg chg="mod topLvl">
          <ac:chgData name="SaZaN YoGI" userId="dd496b98af7f85b5" providerId="LiveId" clId="{F83BBB1E-DC19-42A5-9B1E-CFD669531DB2}" dt="2019-03-13T07:39:09.603" v="638" actId="164"/>
          <ac:spMkLst>
            <pc:docMk/>
            <pc:sldMk cId="173211166" sldId="257"/>
            <ac:spMk id="71" creationId="{6210B95C-97BF-4F72-972B-EE473A89F5B6}"/>
          </ac:spMkLst>
        </pc:spChg>
        <pc:spChg chg="del mod topLvl">
          <ac:chgData name="SaZaN YoGI" userId="dd496b98af7f85b5" providerId="LiveId" clId="{F83BBB1E-DC19-42A5-9B1E-CFD669531DB2}" dt="2019-03-13T07:38:11.086" v="631" actId="478"/>
          <ac:spMkLst>
            <pc:docMk/>
            <pc:sldMk cId="173211166" sldId="257"/>
            <ac:spMk id="72" creationId="{DFB7E89F-391F-4492-BBA2-B552EFC9E98F}"/>
          </ac:spMkLst>
        </pc:spChg>
        <pc:spChg chg="mod topLvl">
          <ac:chgData name="SaZaN YoGI" userId="dd496b98af7f85b5" providerId="LiveId" clId="{F83BBB1E-DC19-42A5-9B1E-CFD669531DB2}" dt="2019-03-13T07:39:09.603" v="638" actId="164"/>
          <ac:spMkLst>
            <pc:docMk/>
            <pc:sldMk cId="173211166" sldId="257"/>
            <ac:spMk id="73" creationId="{027CF7F1-337B-4A7A-92EB-571D0BF13578}"/>
          </ac:spMkLst>
        </pc:spChg>
        <pc:spChg chg="mod topLvl">
          <ac:chgData name="SaZaN YoGI" userId="dd496b98af7f85b5" providerId="LiveId" clId="{F83BBB1E-DC19-42A5-9B1E-CFD669531DB2}" dt="2019-03-13T07:39:09.603" v="638" actId="164"/>
          <ac:spMkLst>
            <pc:docMk/>
            <pc:sldMk cId="173211166" sldId="257"/>
            <ac:spMk id="74" creationId="{1F35CCC9-67E5-4649-AF77-023047F1CF71}"/>
          </ac:spMkLst>
        </pc:spChg>
        <pc:spChg chg="del mod topLvl">
          <ac:chgData name="SaZaN YoGI" userId="dd496b98af7f85b5" providerId="LiveId" clId="{F83BBB1E-DC19-42A5-9B1E-CFD669531DB2}" dt="2019-03-13T07:37:25.846" v="622" actId="478"/>
          <ac:spMkLst>
            <pc:docMk/>
            <pc:sldMk cId="173211166" sldId="257"/>
            <ac:spMk id="75" creationId="{1A35C3C3-901F-4A9A-9232-AAB5CA010F5C}"/>
          </ac:spMkLst>
        </pc:spChg>
        <pc:grpChg chg="add del mod">
          <ac:chgData name="SaZaN YoGI" userId="dd496b98af7f85b5" providerId="LiveId" clId="{F83BBB1E-DC19-42A5-9B1E-CFD669531DB2}" dt="2019-03-13T06:43:37.537" v="373" actId="478"/>
          <ac:grpSpMkLst>
            <pc:docMk/>
            <pc:sldMk cId="173211166" sldId="257"/>
            <ac:grpSpMk id="3" creationId="{3093045B-176E-46AA-94A4-BAD0FAB8E642}"/>
          </ac:grpSpMkLst>
        </pc:grpChg>
        <pc:grpChg chg="add del mod">
          <ac:chgData name="SaZaN YoGI" userId="dd496b98af7f85b5" providerId="LiveId" clId="{F83BBB1E-DC19-42A5-9B1E-CFD669531DB2}" dt="2019-03-13T07:31:42.860" v="582" actId="165"/>
          <ac:grpSpMkLst>
            <pc:docMk/>
            <pc:sldMk cId="173211166" sldId="257"/>
            <ac:grpSpMk id="48" creationId="{A0BA83D6-CA33-4254-9525-56C6A639431C}"/>
          </ac:grpSpMkLst>
        </pc:grpChg>
        <pc:grpChg chg="add del mod">
          <ac:chgData name="SaZaN YoGI" userId="dd496b98af7f85b5" providerId="LiveId" clId="{F83BBB1E-DC19-42A5-9B1E-CFD669531DB2}" dt="2019-03-13T07:33:44.006" v="608" actId="478"/>
          <ac:grpSpMkLst>
            <pc:docMk/>
            <pc:sldMk cId="173211166" sldId="257"/>
            <ac:grpSpMk id="49" creationId="{2488446D-EA52-437E-B087-946C711CC387}"/>
          </ac:grpSpMkLst>
        </pc:grpChg>
        <pc:grpChg chg="add del mod">
          <ac:chgData name="SaZaN YoGI" userId="dd496b98af7f85b5" providerId="LiveId" clId="{F83BBB1E-DC19-42A5-9B1E-CFD669531DB2}" dt="2019-03-13T07:37:48.412" v="625" actId="165"/>
          <ac:grpSpMkLst>
            <pc:docMk/>
            <pc:sldMk cId="173211166" sldId="257"/>
            <ac:grpSpMk id="62" creationId="{7D37F3AE-2417-4735-97CF-582FFC213008}"/>
          </ac:grpSpMkLst>
        </pc:grpChg>
        <pc:grpChg chg="add del mod">
          <ac:chgData name="SaZaN YoGI" userId="dd496b98af7f85b5" providerId="LiveId" clId="{F83BBB1E-DC19-42A5-9B1E-CFD669531DB2}" dt="2019-03-13T07:37:20.333" v="620" actId="165"/>
          <ac:grpSpMkLst>
            <pc:docMk/>
            <pc:sldMk cId="173211166" sldId="257"/>
            <ac:grpSpMk id="63" creationId="{7ACEC7F5-F783-44DB-AAF2-9632C24A9300}"/>
          </ac:grpSpMkLst>
        </pc:grpChg>
        <pc:grpChg chg="add del mod">
          <ac:chgData name="SaZaN YoGI" userId="dd496b98af7f85b5" providerId="LiveId" clId="{F83BBB1E-DC19-42A5-9B1E-CFD669531DB2}" dt="2019-03-13T07:39:04.854" v="637" actId="165"/>
          <ac:grpSpMkLst>
            <pc:docMk/>
            <pc:sldMk cId="173211166" sldId="257"/>
            <ac:grpSpMk id="76" creationId="{D53ADAD9-98A7-4A6D-BE22-5B133A82635E}"/>
          </ac:grpSpMkLst>
        </pc:grpChg>
        <pc:grpChg chg="add del mod">
          <ac:chgData name="SaZaN YoGI" userId="dd496b98af7f85b5" providerId="LiveId" clId="{F83BBB1E-DC19-42A5-9B1E-CFD669531DB2}" dt="2019-03-13T07:38:41.878" v="633" actId="165"/>
          <ac:grpSpMkLst>
            <pc:docMk/>
            <pc:sldMk cId="173211166" sldId="257"/>
            <ac:grpSpMk id="77" creationId="{DCADAB7E-045B-4FC4-AADC-5F47C18C9064}"/>
          </ac:grpSpMkLst>
        </pc:grpChg>
        <pc:grpChg chg="add mod">
          <ac:chgData name="SaZaN YoGI" userId="dd496b98af7f85b5" providerId="LiveId" clId="{F83BBB1E-DC19-42A5-9B1E-CFD669531DB2}" dt="2019-03-13T07:39:46.327" v="647" actId="1076"/>
          <ac:grpSpMkLst>
            <pc:docMk/>
            <pc:sldMk cId="173211166" sldId="257"/>
            <ac:grpSpMk id="78" creationId="{CE162DAC-8DF3-46E8-AB27-546EF237F71C}"/>
          </ac:grpSpMkLst>
        </pc:grpChg>
        <pc:grpChg chg="add mod">
          <ac:chgData name="SaZaN YoGI" userId="dd496b98af7f85b5" providerId="LiveId" clId="{F83BBB1E-DC19-42A5-9B1E-CFD669531DB2}" dt="2019-03-13T07:39:09.603" v="638" actId="164"/>
          <ac:grpSpMkLst>
            <pc:docMk/>
            <pc:sldMk cId="173211166" sldId="257"/>
            <ac:grpSpMk id="79" creationId="{6B727CE4-4E5F-493D-A14F-EFB4F379C604}"/>
          </ac:grpSpMkLst>
        </pc:grpChg>
        <pc:picChg chg="del">
          <ac:chgData name="SaZaN YoGI" userId="dd496b98af7f85b5" providerId="LiveId" clId="{F83BBB1E-DC19-42A5-9B1E-CFD669531DB2}" dt="2019-03-13T06:23:15.186" v="1" actId="478"/>
          <ac:picMkLst>
            <pc:docMk/>
            <pc:sldMk cId="173211166" sldId="257"/>
            <ac:picMk id="4" creationId="{4B135B66-AF87-442E-B439-E7D27D686B8F}"/>
          </ac:picMkLst>
        </pc:picChg>
        <pc:picChg chg="add mod modCrop">
          <ac:chgData name="SaZaN YoGI" userId="dd496b98af7f85b5" providerId="LiveId" clId="{F83BBB1E-DC19-42A5-9B1E-CFD669531DB2}" dt="2019-03-13T06:51:36.918" v="404" actId="1076"/>
          <ac:picMkLst>
            <pc:docMk/>
            <pc:sldMk cId="173211166" sldId="257"/>
            <ac:picMk id="18" creationId="{683C01D1-7DD0-4CC9-934D-4B30A73CBC07}"/>
          </ac:picMkLst>
        </pc:picChg>
        <pc:cxnChg chg="add del mod">
          <ac:chgData name="SaZaN YoGI" userId="dd496b98af7f85b5" providerId="LiveId" clId="{F83BBB1E-DC19-42A5-9B1E-CFD669531DB2}" dt="2019-03-13T07:29:02.668" v="568" actId="478"/>
          <ac:cxnSpMkLst>
            <pc:docMk/>
            <pc:sldMk cId="173211166" sldId="257"/>
            <ac:cxnSpMk id="22" creationId="{7E1602BE-6F70-4D19-B7EC-C010DD6831CE}"/>
          </ac:cxnSpMkLst>
        </pc:cxnChg>
        <pc:cxnChg chg="add del mod">
          <ac:chgData name="SaZaN YoGI" userId="dd496b98af7f85b5" providerId="LiveId" clId="{F83BBB1E-DC19-42A5-9B1E-CFD669531DB2}" dt="2019-03-13T07:27:26.535" v="547" actId="478"/>
          <ac:cxnSpMkLst>
            <pc:docMk/>
            <pc:sldMk cId="173211166" sldId="257"/>
            <ac:cxnSpMk id="25" creationId="{551B469D-1827-4F4D-BB32-B5430D1EF97B}"/>
          </ac:cxnSpMkLst>
        </pc:cxnChg>
        <pc:cxnChg chg="add del mod">
          <ac:chgData name="SaZaN YoGI" userId="dd496b98af7f85b5" providerId="LiveId" clId="{F83BBB1E-DC19-42A5-9B1E-CFD669531DB2}" dt="2019-03-13T07:29:06.783" v="570" actId="478"/>
          <ac:cxnSpMkLst>
            <pc:docMk/>
            <pc:sldMk cId="173211166" sldId="257"/>
            <ac:cxnSpMk id="27" creationId="{9BFC4125-8D10-4ADF-85A9-53284CBCF49E}"/>
          </ac:cxnSpMkLst>
        </pc:cxnChg>
        <pc:cxnChg chg="add del mod">
          <ac:chgData name="SaZaN YoGI" userId="dd496b98af7f85b5" providerId="LiveId" clId="{F83BBB1E-DC19-42A5-9B1E-CFD669531DB2}" dt="2019-03-13T07:29:08.774" v="571" actId="478"/>
          <ac:cxnSpMkLst>
            <pc:docMk/>
            <pc:sldMk cId="173211166" sldId="257"/>
            <ac:cxnSpMk id="28" creationId="{1A352CC5-34A0-4A7C-B781-F1CB2CDB3EF8}"/>
          </ac:cxnSpMkLst>
        </pc:cxnChg>
        <pc:cxnChg chg="add del mod">
          <ac:chgData name="SaZaN YoGI" userId="dd496b98af7f85b5" providerId="LiveId" clId="{F83BBB1E-DC19-42A5-9B1E-CFD669531DB2}" dt="2019-03-13T07:28:04.758" v="553" actId="478"/>
          <ac:cxnSpMkLst>
            <pc:docMk/>
            <pc:sldMk cId="173211166" sldId="257"/>
            <ac:cxnSpMk id="35" creationId="{248F0747-28C9-45BD-99F0-2F6356C6DC2D}"/>
          </ac:cxnSpMkLst>
        </pc:cxnChg>
        <pc:cxnChg chg="add del mod">
          <ac:chgData name="SaZaN YoGI" userId="dd496b98af7f85b5" providerId="LiveId" clId="{F83BBB1E-DC19-42A5-9B1E-CFD669531DB2}" dt="2019-03-13T07:29:04.404" v="569" actId="478"/>
          <ac:cxnSpMkLst>
            <pc:docMk/>
            <pc:sldMk cId="173211166" sldId="257"/>
            <ac:cxnSpMk id="41" creationId="{D50E3EEB-97E6-4185-AA5E-0E67C306A29E}"/>
          </ac:cxnSpMkLst>
        </pc:cxnChg>
      </pc:sldChg>
      <pc:sldChg chg="addSp modSp add">
        <pc:chgData name="SaZaN YoGI" userId="dd496b98af7f85b5" providerId="LiveId" clId="{F83BBB1E-DC19-42A5-9B1E-CFD669531DB2}" dt="2019-03-13T08:01:25.747" v="778" actId="1076"/>
        <pc:sldMkLst>
          <pc:docMk/>
          <pc:sldMk cId="717550035" sldId="258"/>
        </pc:sldMkLst>
        <pc:spChg chg="add mod">
          <ac:chgData name="SaZaN YoGI" userId="dd496b98af7f85b5" providerId="LiveId" clId="{F83BBB1E-DC19-42A5-9B1E-CFD669531DB2}" dt="2019-03-13T07:21:06.767" v="504" actId="403"/>
          <ac:spMkLst>
            <pc:docMk/>
            <pc:sldMk cId="717550035" sldId="258"/>
            <ac:spMk id="2" creationId="{46BB3123-D04B-49BD-A7A0-A3C89CED09F0}"/>
          </ac:spMkLst>
        </pc:spChg>
        <pc:spChg chg="add mod">
          <ac:chgData name="SaZaN YoGI" userId="dd496b98af7f85b5" providerId="LiveId" clId="{F83BBB1E-DC19-42A5-9B1E-CFD669531DB2}" dt="2019-03-13T08:01:25.747" v="778" actId="1076"/>
          <ac:spMkLst>
            <pc:docMk/>
            <pc:sldMk cId="717550035" sldId="258"/>
            <ac:spMk id="7" creationId="{E77942B0-438B-404C-B037-2E308F3EBBF2}"/>
          </ac:spMkLst>
        </pc:spChg>
        <pc:picChg chg="add mod modCrop">
          <ac:chgData name="SaZaN YoGI" userId="dd496b98af7f85b5" providerId="LiveId" clId="{F83BBB1E-DC19-42A5-9B1E-CFD669531DB2}" dt="2019-03-13T08:01:21.651" v="777" actId="1076"/>
          <ac:picMkLst>
            <pc:docMk/>
            <pc:sldMk cId="717550035" sldId="258"/>
            <ac:picMk id="4" creationId="{FF1AB609-7515-4F5A-8C84-53080807ADBB}"/>
          </ac:picMkLst>
        </pc:picChg>
      </pc:sldChg>
      <pc:sldChg chg="addSp modSp add">
        <pc:chgData name="SaZaN YoGI" userId="dd496b98af7f85b5" providerId="LiveId" clId="{F83BBB1E-DC19-42A5-9B1E-CFD669531DB2}" dt="2019-03-14T18:45:06.585" v="1321" actId="14100"/>
        <pc:sldMkLst>
          <pc:docMk/>
          <pc:sldMk cId="4092719121" sldId="259"/>
        </pc:sldMkLst>
        <pc:spChg chg="add mod">
          <ac:chgData name="SaZaN YoGI" userId="dd496b98af7f85b5" providerId="LiveId" clId="{F83BBB1E-DC19-42A5-9B1E-CFD669531DB2}" dt="2019-03-13T08:00:25.566" v="769" actId="20577"/>
          <ac:spMkLst>
            <pc:docMk/>
            <pc:sldMk cId="4092719121" sldId="259"/>
            <ac:spMk id="7" creationId="{0C0B61FC-2825-4C7E-9B67-E16285CDC05E}"/>
          </ac:spMkLst>
        </pc:spChg>
        <pc:spChg chg="add mod">
          <ac:chgData name="SaZaN YoGI" userId="dd496b98af7f85b5" providerId="LiveId" clId="{F83BBB1E-DC19-42A5-9B1E-CFD669531DB2}" dt="2019-03-14T18:45:06.585" v="1321" actId="14100"/>
          <ac:spMkLst>
            <pc:docMk/>
            <pc:sldMk cId="4092719121" sldId="259"/>
            <ac:spMk id="10" creationId="{C5DFBC3D-CF47-48CF-99B7-D63BE19ACD1B}"/>
          </ac:spMkLst>
        </pc:spChg>
      </pc:sldChg>
      <pc:sldChg chg="addSp modSp add">
        <pc:chgData name="SaZaN YoGI" userId="dd496b98af7f85b5" providerId="LiveId" clId="{F83BBB1E-DC19-42A5-9B1E-CFD669531DB2}" dt="2019-03-14T17:59:50.916" v="849" actId="1076"/>
        <pc:sldMkLst>
          <pc:docMk/>
          <pc:sldMk cId="2722785663" sldId="261"/>
        </pc:sldMkLst>
        <pc:spChg chg="mod">
          <ac:chgData name="SaZaN YoGI" userId="dd496b98af7f85b5" providerId="LiveId" clId="{F83BBB1E-DC19-42A5-9B1E-CFD669531DB2}" dt="2019-03-14T17:59:03.670" v="841" actId="20577"/>
          <ac:spMkLst>
            <pc:docMk/>
            <pc:sldMk cId="2722785663" sldId="261"/>
            <ac:spMk id="7" creationId="{0C0B61FC-2825-4C7E-9B67-E16285CDC05E}"/>
          </ac:spMkLst>
        </pc:spChg>
        <pc:spChg chg="add mod">
          <ac:chgData name="SaZaN YoGI" userId="dd496b98af7f85b5" providerId="LiveId" clId="{F83BBB1E-DC19-42A5-9B1E-CFD669531DB2}" dt="2019-03-14T17:59:50.916" v="849" actId="1076"/>
          <ac:spMkLst>
            <pc:docMk/>
            <pc:sldMk cId="2722785663" sldId="261"/>
            <ac:spMk id="10" creationId="{067308CA-0C87-488B-BAFA-E69A2309A751}"/>
          </ac:spMkLst>
        </pc:spChg>
      </pc:sldChg>
      <pc:sldChg chg="addSp modSp add">
        <pc:chgData name="SaZaN YoGI" userId="dd496b98af7f85b5" providerId="LiveId" clId="{F83BBB1E-DC19-42A5-9B1E-CFD669531DB2}" dt="2019-03-14T18:01:38.611" v="889" actId="1076"/>
        <pc:sldMkLst>
          <pc:docMk/>
          <pc:sldMk cId="412732812" sldId="262"/>
        </pc:sldMkLst>
        <pc:spChg chg="mod">
          <ac:chgData name="SaZaN YoGI" userId="dd496b98af7f85b5" providerId="LiveId" clId="{F83BBB1E-DC19-42A5-9B1E-CFD669531DB2}" dt="2019-03-14T18:00:59.762" v="880" actId="20577"/>
          <ac:spMkLst>
            <pc:docMk/>
            <pc:sldMk cId="412732812" sldId="262"/>
            <ac:spMk id="7" creationId="{0C0B61FC-2825-4C7E-9B67-E16285CDC05E}"/>
          </ac:spMkLst>
        </pc:spChg>
        <pc:spChg chg="add mod">
          <ac:chgData name="SaZaN YoGI" userId="dd496b98af7f85b5" providerId="LiveId" clId="{F83BBB1E-DC19-42A5-9B1E-CFD669531DB2}" dt="2019-03-14T18:01:38.611" v="889" actId="1076"/>
          <ac:spMkLst>
            <pc:docMk/>
            <pc:sldMk cId="412732812" sldId="262"/>
            <ac:spMk id="10" creationId="{98F9096C-56FF-4DBF-AA2A-540ADD07D0BF}"/>
          </ac:spMkLst>
        </pc:spChg>
      </pc:sldChg>
      <pc:sldChg chg="addSp modSp add">
        <pc:chgData name="SaZaN YoGI" userId="dd496b98af7f85b5" providerId="LiveId" clId="{F83BBB1E-DC19-42A5-9B1E-CFD669531DB2}" dt="2019-03-14T18:40:15.981" v="1299" actId="1076"/>
        <pc:sldMkLst>
          <pc:docMk/>
          <pc:sldMk cId="1784368254" sldId="263"/>
        </pc:sldMkLst>
        <pc:spChg chg="mod">
          <ac:chgData name="SaZaN YoGI" userId="dd496b98af7f85b5" providerId="LiveId" clId="{F83BBB1E-DC19-42A5-9B1E-CFD669531DB2}" dt="2019-03-14T18:02:25.293" v="916" actId="20577"/>
          <ac:spMkLst>
            <pc:docMk/>
            <pc:sldMk cId="1784368254" sldId="263"/>
            <ac:spMk id="7" creationId="{0C0B61FC-2825-4C7E-9B67-E16285CDC05E}"/>
          </ac:spMkLst>
        </pc:spChg>
        <pc:spChg chg="add mod">
          <ac:chgData name="SaZaN YoGI" userId="dd496b98af7f85b5" providerId="LiveId" clId="{F83BBB1E-DC19-42A5-9B1E-CFD669531DB2}" dt="2019-03-14T18:39:53.361" v="1292" actId="1076"/>
          <ac:spMkLst>
            <pc:docMk/>
            <pc:sldMk cId="1784368254" sldId="263"/>
            <ac:spMk id="10" creationId="{C3D44A99-D161-4352-B2F8-4A3054E8F34B}"/>
          </ac:spMkLst>
        </pc:spChg>
        <pc:picChg chg="add mod modCrop">
          <ac:chgData name="SaZaN YoGI" userId="dd496b98af7f85b5" providerId="LiveId" clId="{F83BBB1E-DC19-42A5-9B1E-CFD669531DB2}" dt="2019-03-14T18:40:15.981" v="1299" actId="1076"/>
          <ac:picMkLst>
            <pc:docMk/>
            <pc:sldMk cId="1784368254" sldId="263"/>
            <ac:picMk id="11" creationId="{92F1C8E9-09F2-4CBC-9FDB-A7F5CE609A92}"/>
          </ac:picMkLst>
        </pc:picChg>
      </pc:sldChg>
      <pc:sldChg chg="addSp modSp add">
        <pc:chgData name="SaZaN YoGI" userId="dd496b98af7f85b5" providerId="LiveId" clId="{F83BBB1E-DC19-42A5-9B1E-CFD669531DB2}" dt="2019-03-14T18:20:47.514" v="1121" actId="1076"/>
        <pc:sldMkLst>
          <pc:docMk/>
          <pc:sldMk cId="3020922931" sldId="268"/>
        </pc:sldMkLst>
        <pc:spChg chg="mod">
          <ac:chgData name="SaZaN YoGI" userId="dd496b98af7f85b5" providerId="LiveId" clId="{F83BBB1E-DC19-42A5-9B1E-CFD669531DB2}" dt="2019-03-14T18:08:07.276" v="1063" actId="20577"/>
          <ac:spMkLst>
            <pc:docMk/>
            <pc:sldMk cId="3020922931" sldId="268"/>
            <ac:spMk id="7" creationId="{0C0B61FC-2825-4C7E-9B67-E16285CDC05E}"/>
          </ac:spMkLst>
        </pc:spChg>
        <pc:spChg chg="add mod">
          <ac:chgData name="SaZaN YoGI" userId="dd496b98af7f85b5" providerId="LiveId" clId="{F83BBB1E-DC19-42A5-9B1E-CFD669531DB2}" dt="2019-03-14T18:20:47.514" v="1121" actId="1076"/>
          <ac:spMkLst>
            <pc:docMk/>
            <pc:sldMk cId="3020922931" sldId="268"/>
            <ac:spMk id="10" creationId="{4B327CCE-43D4-4DF9-BAD8-52CE9FC142BE}"/>
          </ac:spMkLst>
        </pc:spChg>
      </pc:sldChg>
      <pc:sldChg chg="addSp modSp add ord">
        <pc:chgData name="SaZaN YoGI" userId="dd496b98af7f85b5" providerId="LiveId" clId="{F83BBB1E-DC19-42A5-9B1E-CFD669531DB2}" dt="2019-03-14T18:27:24.810" v="1212" actId="1076"/>
        <pc:sldMkLst>
          <pc:docMk/>
          <pc:sldMk cId="3273045284" sldId="269"/>
        </pc:sldMkLst>
        <pc:spChg chg="mod">
          <ac:chgData name="SaZaN YoGI" userId="dd496b98af7f85b5" providerId="LiveId" clId="{F83BBB1E-DC19-42A5-9B1E-CFD669531DB2}" dt="2019-03-14T18:27:08.586" v="1198" actId="1076"/>
          <ac:spMkLst>
            <pc:docMk/>
            <pc:sldMk cId="3273045284" sldId="269"/>
            <ac:spMk id="7" creationId="{0C0B61FC-2825-4C7E-9B67-E16285CDC05E}"/>
          </ac:spMkLst>
        </pc:spChg>
        <pc:spChg chg="add mod">
          <ac:chgData name="SaZaN YoGI" userId="dd496b98af7f85b5" providerId="LiveId" clId="{F83BBB1E-DC19-42A5-9B1E-CFD669531DB2}" dt="2019-03-14T18:27:24.810" v="1212" actId="1076"/>
          <ac:spMkLst>
            <pc:docMk/>
            <pc:sldMk cId="3273045284" sldId="269"/>
            <ac:spMk id="10" creationId="{38C22B57-681F-4E0D-A44D-4C2A8EF4B3FC}"/>
          </ac:spMkLst>
        </pc:spChg>
      </pc:sldChg>
    </pc:docChg>
  </pc:docChgLst>
  <pc:docChgLst>
    <pc:chgData name="SaZaN YoGI" userId="dd496b98af7f85b5" providerId="LiveId" clId="{DF9CD869-CF92-4414-A3D1-CED797D1252F}"/>
    <pc:docChg chg="undo custSel addSld delSld modSld sldOrd">
      <pc:chgData name="SaZaN YoGI" userId="dd496b98af7f85b5" providerId="LiveId" clId="{DF9CD869-CF92-4414-A3D1-CED797D1252F}" dt="2019-04-13T18:08:26.252" v="2142" actId="20577"/>
      <pc:docMkLst>
        <pc:docMk/>
      </pc:docMkLst>
      <pc:sldChg chg="addSp delSp modSp">
        <pc:chgData name="SaZaN YoGI" userId="dd496b98af7f85b5" providerId="LiveId" clId="{DF9CD869-CF92-4414-A3D1-CED797D1252F}" dt="2019-04-13T15:07:46.787" v="274" actId="478"/>
        <pc:sldMkLst>
          <pc:docMk/>
          <pc:sldMk cId="482511733" sldId="256"/>
        </pc:sldMkLst>
        <pc:spChg chg="del">
          <ac:chgData name="SaZaN YoGI" userId="dd496b98af7f85b5" providerId="LiveId" clId="{DF9CD869-CF92-4414-A3D1-CED797D1252F}" dt="2019-04-13T15:07:46.787" v="274" actId="478"/>
          <ac:spMkLst>
            <pc:docMk/>
            <pc:sldMk cId="482511733" sldId="256"/>
            <ac:spMk id="2" creationId="{13A1355B-D32C-40FB-A0D5-88B26AE646F3}"/>
          </ac:spMkLst>
        </pc:spChg>
        <pc:spChg chg="mod">
          <ac:chgData name="SaZaN YoGI" userId="dd496b98af7f85b5" providerId="LiveId" clId="{DF9CD869-CF92-4414-A3D1-CED797D1252F}" dt="2019-04-13T15:06:40.004" v="245" actId="1076"/>
          <ac:spMkLst>
            <pc:docMk/>
            <pc:sldMk cId="482511733" sldId="256"/>
            <ac:spMk id="10" creationId="{B1ECDC14-8F2C-42DC-8A83-1D1C53B69D79}"/>
          </ac:spMkLst>
        </pc:spChg>
        <pc:spChg chg="del mod">
          <ac:chgData name="SaZaN YoGI" userId="dd496b98af7f85b5" providerId="LiveId" clId="{DF9CD869-CF92-4414-A3D1-CED797D1252F}" dt="2019-04-13T15:01:40.277" v="94" actId="478"/>
          <ac:spMkLst>
            <pc:docMk/>
            <pc:sldMk cId="482511733" sldId="256"/>
            <ac:spMk id="11" creationId="{469B8DEF-F9B2-49E0-91FE-326AE9A8914F}"/>
          </ac:spMkLst>
        </pc:spChg>
        <pc:spChg chg="mod">
          <ac:chgData name="SaZaN YoGI" userId="dd496b98af7f85b5" providerId="LiveId" clId="{DF9CD869-CF92-4414-A3D1-CED797D1252F}" dt="2019-04-13T15:07:23.828" v="271" actId="1076"/>
          <ac:spMkLst>
            <pc:docMk/>
            <pc:sldMk cId="482511733" sldId="256"/>
            <ac:spMk id="12" creationId="{BB2EA608-179D-4983-83C8-8E0C4B01BA97}"/>
          </ac:spMkLst>
        </pc:spChg>
        <pc:spChg chg="add mod">
          <ac:chgData name="SaZaN YoGI" userId="dd496b98af7f85b5" providerId="LiveId" clId="{DF9CD869-CF92-4414-A3D1-CED797D1252F}" dt="2019-04-13T15:07:39.020" v="273" actId="1076"/>
          <ac:spMkLst>
            <pc:docMk/>
            <pc:sldMk cId="482511733" sldId="256"/>
            <ac:spMk id="13" creationId="{1C4CEF35-EB3B-4862-9FFB-E8DB0C018C83}"/>
          </ac:spMkLst>
        </pc:spChg>
        <pc:spChg chg="del mod">
          <ac:chgData name="SaZaN YoGI" userId="dd496b98af7f85b5" providerId="LiveId" clId="{DF9CD869-CF92-4414-A3D1-CED797D1252F}" dt="2019-04-13T15:01:45.703" v="96" actId="478"/>
          <ac:spMkLst>
            <pc:docMk/>
            <pc:sldMk cId="482511733" sldId="256"/>
            <ac:spMk id="14" creationId="{49EF91E5-8073-4B89-BFCF-FC329A1207C3}"/>
          </ac:spMkLst>
        </pc:spChg>
      </pc:sldChg>
      <pc:sldChg chg="delSp modSp">
        <pc:chgData name="SaZaN YoGI" userId="dd496b98af7f85b5" providerId="LiveId" clId="{DF9CD869-CF92-4414-A3D1-CED797D1252F}" dt="2019-04-13T18:08:26.252" v="2142" actId="20577"/>
        <pc:sldMkLst>
          <pc:docMk/>
          <pc:sldMk cId="173211166" sldId="257"/>
        </pc:sldMkLst>
        <pc:spChg chg="del">
          <ac:chgData name="SaZaN YoGI" userId="dd496b98af7f85b5" providerId="LiveId" clId="{DF9CD869-CF92-4414-A3D1-CED797D1252F}" dt="2019-04-13T15:07:50.519" v="275" actId="478"/>
          <ac:spMkLst>
            <pc:docMk/>
            <pc:sldMk cId="173211166" sldId="257"/>
            <ac:spMk id="2" creationId="{A960F3D2-CA54-4A66-99C5-0B3730F6163E}"/>
          </ac:spMkLst>
        </pc:spChg>
        <pc:spChg chg="del">
          <ac:chgData name="SaZaN YoGI" userId="dd496b98af7f85b5" providerId="LiveId" clId="{DF9CD869-CF92-4414-A3D1-CED797D1252F}" dt="2019-04-13T15:08:04.115" v="276" actId="478"/>
          <ac:spMkLst>
            <pc:docMk/>
            <pc:sldMk cId="173211166" sldId="257"/>
            <ac:spMk id="4" creationId="{37F5C454-2D5B-403D-AAF7-AF3733A6C39E}"/>
          </ac:spMkLst>
        </pc:spChg>
        <pc:spChg chg="mod">
          <ac:chgData name="SaZaN YoGI" userId="dd496b98af7f85b5" providerId="LiveId" clId="{DF9CD869-CF92-4414-A3D1-CED797D1252F}" dt="2019-04-13T18:08:26.252" v="2142" actId="20577"/>
          <ac:spMkLst>
            <pc:docMk/>
            <pc:sldMk cId="173211166" sldId="257"/>
            <ac:spMk id="20" creationId="{5D91521C-6935-43BA-97BA-0261A2D43099}"/>
          </ac:spMkLst>
        </pc:spChg>
      </pc:sldChg>
      <pc:sldChg chg="modSp">
        <pc:chgData name="SaZaN YoGI" userId="dd496b98af7f85b5" providerId="LiveId" clId="{DF9CD869-CF92-4414-A3D1-CED797D1252F}" dt="2019-04-13T17:35:37.209" v="893" actId="1076"/>
        <pc:sldMkLst>
          <pc:docMk/>
          <pc:sldMk cId="717550035" sldId="258"/>
        </pc:sldMkLst>
        <pc:spChg chg="mod">
          <ac:chgData name="SaZaN YoGI" userId="dd496b98af7f85b5" providerId="LiveId" clId="{DF9CD869-CF92-4414-A3D1-CED797D1252F}" dt="2019-04-13T17:35:37.209" v="893" actId="1076"/>
          <ac:spMkLst>
            <pc:docMk/>
            <pc:sldMk cId="717550035" sldId="258"/>
            <ac:spMk id="7" creationId="{E77942B0-438B-404C-B037-2E308F3EBBF2}"/>
          </ac:spMkLst>
        </pc:spChg>
      </pc:sldChg>
      <pc:sldChg chg="modSp">
        <pc:chgData name="SaZaN YoGI" userId="dd496b98af7f85b5" providerId="LiveId" clId="{DF9CD869-CF92-4414-A3D1-CED797D1252F}" dt="2019-04-13T17:43:11.208" v="1086" actId="1076"/>
        <pc:sldMkLst>
          <pc:docMk/>
          <pc:sldMk cId="4092719121" sldId="259"/>
        </pc:sldMkLst>
        <pc:spChg chg="mod">
          <ac:chgData name="SaZaN YoGI" userId="dd496b98af7f85b5" providerId="LiveId" clId="{DF9CD869-CF92-4414-A3D1-CED797D1252F}" dt="2019-04-13T17:36:01.674" v="905" actId="20577"/>
          <ac:spMkLst>
            <pc:docMk/>
            <pc:sldMk cId="4092719121" sldId="259"/>
            <ac:spMk id="7" creationId="{0C0B61FC-2825-4C7E-9B67-E16285CDC05E}"/>
          </ac:spMkLst>
        </pc:spChg>
        <pc:spChg chg="mod">
          <ac:chgData name="SaZaN YoGI" userId="dd496b98af7f85b5" providerId="LiveId" clId="{DF9CD869-CF92-4414-A3D1-CED797D1252F}" dt="2019-04-13T17:43:11.208" v="1086" actId="1076"/>
          <ac:spMkLst>
            <pc:docMk/>
            <pc:sldMk cId="4092719121" sldId="259"/>
            <ac:spMk id="10" creationId="{C5DFBC3D-CF47-48CF-99B7-D63BE19ACD1B}"/>
          </ac:spMkLst>
        </pc:spChg>
      </pc:sldChg>
      <pc:sldChg chg="modSp del">
        <pc:chgData name="SaZaN YoGI" userId="dd496b98af7f85b5" providerId="LiveId" clId="{DF9CD869-CF92-4414-A3D1-CED797D1252F}" dt="2019-04-13T18:08:17.678" v="2139" actId="2696"/>
        <pc:sldMkLst>
          <pc:docMk/>
          <pc:sldMk cId="1142007554" sldId="260"/>
        </pc:sldMkLst>
        <pc:spChg chg="mod">
          <ac:chgData name="SaZaN YoGI" userId="dd496b98af7f85b5" providerId="LiveId" clId="{DF9CD869-CF92-4414-A3D1-CED797D1252F}" dt="2019-04-13T17:43:36.767" v="1099" actId="20577"/>
          <ac:spMkLst>
            <pc:docMk/>
            <pc:sldMk cId="1142007554" sldId="260"/>
            <ac:spMk id="7" creationId="{0C0B61FC-2825-4C7E-9B67-E16285CDC05E}"/>
          </ac:spMkLst>
        </pc:spChg>
        <pc:spChg chg="mod">
          <ac:chgData name="SaZaN YoGI" userId="dd496b98af7f85b5" providerId="LiveId" clId="{DF9CD869-CF92-4414-A3D1-CED797D1252F}" dt="2019-04-13T18:00:29.690" v="1701" actId="20577"/>
          <ac:spMkLst>
            <pc:docMk/>
            <pc:sldMk cId="1142007554" sldId="260"/>
            <ac:spMk id="10" creationId="{71D16AC5-C5E1-4E1D-AC16-BA9D3946E6D9}"/>
          </ac:spMkLst>
        </pc:spChg>
      </pc:sldChg>
      <pc:sldChg chg="modSp">
        <pc:chgData name="SaZaN YoGI" userId="dd496b98af7f85b5" providerId="LiveId" clId="{DF9CD869-CF92-4414-A3D1-CED797D1252F}" dt="2019-04-13T17:50:50.719" v="1352" actId="20577"/>
        <pc:sldMkLst>
          <pc:docMk/>
          <pc:sldMk cId="2722785663" sldId="261"/>
        </pc:sldMkLst>
        <pc:spChg chg="mod">
          <ac:chgData name="SaZaN YoGI" userId="dd496b98af7f85b5" providerId="LiveId" clId="{DF9CD869-CF92-4414-A3D1-CED797D1252F}" dt="2019-04-13T17:50:50.719" v="1352" actId="20577"/>
          <ac:spMkLst>
            <pc:docMk/>
            <pc:sldMk cId="2722785663" sldId="261"/>
            <ac:spMk id="10" creationId="{067308CA-0C87-488B-BAFA-E69A2309A751}"/>
          </ac:spMkLst>
        </pc:spChg>
      </pc:sldChg>
      <pc:sldChg chg="addSp delSp modSp">
        <pc:chgData name="SaZaN YoGI" userId="dd496b98af7f85b5" providerId="LiveId" clId="{DF9CD869-CF92-4414-A3D1-CED797D1252F}" dt="2019-04-13T17:45:33.992" v="1117" actId="1076"/>
        <pc:sldMkLst>
          <pc:docMk/>
          <pc:sldMk cId="412732812" sldId="262"/>
        </pc:sldMkLst>
        <pc:spChg chg="mod">
          <ac:chgData name="SaZaN YoGI" userId="dd496b98af7f85b5" providerId="LiveId" clId="{DF9CD869-CF92-4414-A3D1-CED797D1252F}" dt="2019-04-13T17:44:58.217" v="1112" actId="20577"/>
          <ac:spMkLst>
            <pc:docMk/>
            <pc:sldMk cId="412732812" sldId="262"/>
            <ac:spMk id="7" creationId="{0C0B61FC-2825-4C7E-9B67-E16285CDC05E}"/>
          </ac:spMkLst>
        </pc:spChg>
        <pc:spChg chg="del">
          <ac:chgData name="SaZaN YoGI" userId="dd496b98af7f85b5" providerId="LiveId" clId="{DF9CD869-CF92-4414-A3D1-CED797D1252F}" dt="2019-04-13T17:45:01.159" v="1113" actId="478"/>
          <ac:spMkLst>
            <pc:docMk/>
            <pc:sldMk cId="412732812" sldId="262"/>
            <ac:spMk id="10" creationId="{98F9096C-56FF-4DBF-AA2A-540ADD07D0BF}"/>
          </ac:spMkLst>
        </pc:spChg>
        <pc:picChg chg="add mod">
          <ac:chgData name="SaZaN YoGI" userId="dd496b98af7f85b5" providerId="LiveId" clId="{DF9CD869-CF92-4414-A3D1-CED797D1252F}" dt="2019-04-13T17:45:33.992" v="1117" actId="1076"/>
          <ac:picMkLst>
            <pc:docMk/>
            <pc:sldMk cId="412732812" sldId="262"/>
            <ac:picMk id="11" creationId="{1D18EE26-03B5-443E-A46E-F1AFB8B56738}"/>
          </ac:picMkLst>
        </pc:picChg>
      </pc:sldChg>
      <pc:sldChg chg="modSp">
        <pc:chgData name="SaZaN YoGI" userId="dd496b98af7f85b5" providerId="LiveId" clId="{DF9CD869-CF92-4414-A3D1-CED797D1252F}" dt="2019-04-13T17:53:09.198" v="1437" actId="1076"/>
        <pc:sldMkLst>
          <pc:docMk/>
          <pc:sldMk cId="1784368254" sldId="263"/>
        </pc:sldMkLst>
        <pc:spChg chg="mod">
          <ac:chgData name="SaZaN YoGI" userId="dd496b98af7f85b5" providerId="LiveId" clId="{DF9CD869-CF92-4414-A3D1-CED797D1252F}" dt="2019-04-13T17:51:53.981" v="1369" actId="20577"/>
          <ac:spMkLst>
            <pc:docMk/>
            <pc:sldMk cId="1784368254" sldId="263"/>
            <ac:spMk id="7" creationId="{0C0B61FC-2825-4C7E-9B67-E16285CDC05E}"/>
          </ac:spMkLst>
        </pc:spChg>
        <pc:spChg chg="mod">
          <ac:chgData name="SaZaN YoGI" userId="dd496b98af7f85b5" providerId="LiveId" clId="{DF9CD869-CF92-4414-A3D1-CED797D1252F}" dt="2019-04-13T17:53:05.584" v="1436" actId="1076"/>
          <ac:spMkLst>
            <pc:docMk/>
            <pc:sldMk cId="1784368254" sldId="263"/>
            <ac:spMk id="10" creationId="{C3D44A99-D161-4352-B2F8-4A3054E8F34B}"/>
          </ac:spMkLst>
        </pc:spChg>
        <pc:picChg chg="mod">
          <ac:chgData name="SaZaN YoGI" userId="dd496b98af7f85b5" providerId="LiveId" clId="{DF9CD869-CF92-4414-A3D1-CED797D1252F}" dt="2019-04-13T17:53:09.198" v="1437" actId="1076"/>
          <ac:picMkLst>
            <pc:docMk/>
            <pc:sldMk cId="1784368254" sldId="263"/>
            <ac:picMk id="11" creationId="{92F1C8E9-09F2-4CBC-9FDB-A7F5CE609A92}"/>
          </ac:picMkLst>
        </pc:picChg>
      </pc:sldChg>
      <pc:sldChg chg="del">
        <pc:chgData name="SaZaN YoGI" userId="dd496b98af7f85b5" providerId="LiveId" clId="{DF9CD869-CF92-4414-A3D1-CED797D1252F}" dt="2019-04-13T17:46:37.192" v="1118" actId="2696"/>
        <pc:sldMkLst>
          <pc:docMk/>
          <pc:sldMk cId="1157878759" sldId="264"/>
        </pc:sldMkLst>
      </pc:sldChg>
      <pc:sldChg chg="del">
        <pc:chgData name="SaZaN YoGI" userId="dd496b98af7f85b5" providerId="LiveId" clId="{DF9CD869-CF92-4414-A3D1-CED797D1252F}" dt="2019-04-13T17:46:39.239" v="1119" actId="2696"/>
        <pc:sldMkLst>
          <pc:docMk/>
          <pc:sldMk cId="3197398158" sldId="265"/>
        </pc:sldMkLst>
      </pc:sldChg>
      <pc:sldChg chg="del">
        <pc:chgData name="SaZaN YoGI" userId="dd496b98af7f85b5" providerId="LiveId" clId="{DF9CD869-CF92-4414-A3D1-CED797D1252F}" dt="2019-04-13T17:46:40.371" v="1120" actId="2696"/>
        <pc:sldMkLst>
          <pc:docMk/>
          <pc:sldMk cId="1840779551" sldId="266"/>
        </pc:sldMkLst>
      </pc:sldChg>
      <pc:sldChg chg="del">
        <pc:chgData name="SaZaN YoGI" userId="dd496b98af7f85b5" providerId="LiveId" clId="{DF9CD869-CF92-4414-A3D1-CED797D1252F}" dt="2019-04-13T17:46:41.385" v="1121" actId="2696"/>
        <pc:sldMkLst>
          <pc:docMk/>
          <pc:sldMk cId="395729948" sldId="267"/>
        </pc:sldMkLst>
      </pc:sldChg>
      <pc:sldChg chg="modSp">
        <pc:chgData name="SaZaN YoGI" userId="dd496b98af7f85b5" providerId="LiveId" clId="{DF9CD869-CF92-4414-A3D1-CED797D1252F}" dt="2019-04-13T17:53:59.898" v="1585" actId="20577"/>
        <pc:sldMkLst>
          <pc:docMk/>
          <pc:sldMk cId="3020922931" sldId="268"/>
        </pc:sldMkLst>
        <pc:spChg chg="mod">
          <ac:chgData name="SaZaN YoGI" userId="dd496b98af7f85b5" providerId="LiveId" clId="{DF9CD869-CF92-4414-A3D1-CED797D1252F}" dt="2019-04-13T17:53:59.898" v="1585" actId="20577"/>
          <ac:spMkLst>
            <pc:docMk/>
            <pc:sldMk cId="3020922931" sldId="268"/>
            <ac:spMk id="10" creationId="{4B327CCE-43D4-4DF9-BAD8-52CE9FC142BE}"/>
          </ac:spMkLst>
        </pc:spChg>
      </pc:sldChg>
      <pc:sldChg chg="modSp add ord">
        <pc:chgData name="SaZaN YoGI" userId="dd496b98af7f85b5" providerId="LiveId" clId="{DF9CD869-CF92-4414-A3D1-CED797D1252F}" dt="2019-04-13T18:01:19.468" v="1711" actId="20577"/>
        <pc:sldMkLst>
          <pc:docMk/>
          <pc:sldMk cId="3535453142" sldId="270"/>
        </pc:sldMkLst>
        <pc:spChg chg="mod">
          <ac:chgData name="SaZaN YoGI" userId="dd496b98af7f85b5" providerId="LiveId" clId="{DF9CD869-CF92-4414-A3D1-CED797D1252F}" dt="2019-04-13T18:01:19.468" v="1711" actId="20577"/>
          <ac:spMkLst>
            <pc:docMk/>
            <pc:sldMk cId="3535453142" sldId="270"/>
            <ac:spMk id="7" creationId="{0C0B61FC-2825-4C7E-9B67-E16285CDC05E}"/>
          </ac:spMkLst>
        </pc:spChg>
        <pc:spChg chg="mod">
          <ac:chgData name="SaZaN YoGI" userId="dd496b98af7f85b5" providerId="LiveId" clId="{DF9CD869-CF92-4414-A3D1-CED797D1252F}" dt="2019-04-13T17:54:30.264" v="1603" actId="20577"/>
          <ac:spMkLst>
            <pc:docMk/>
            <pc:sldMk cId="3535453142" sldId="270"/>
            <ac:spMk id="10" creationId="{4B327CCE-43D4-4DF9-BAD8-52CE9FC142BE}"/>
          </ac:spMkLst>
        </pc:spChg>
      </pc:sldChg>
      <pc:sldChg chg="modSp add">
        <pc:chgData name="SaZaN YoGI" userId="dd496b98af7f85b5" providerId="LiveId" clId="{DF9CD869-CF92-4414-A3D1-CED797D1252F}" dt="2019-04-13T18:08:04.983" v="2138" actId="20577"/>
        <pc:sldMkLst>
          <pc:docMk/>
          <pc:sldMk cId="1368808339" sldId="271"/>
        </pc:sldMkLst>
        <pc:spChg chg="mod">
          <ac:chgData name="SaZaN YoGI" userId="dd496b98af7f85b5" providerId="LiveId" clId="{DF9CD869-CF92-4414-A3D1-CED797D1252F}" dt="2019-04-13T18:08:04.983" v="2138" actId="20577"/>
          <ac:spMkLst>
            <pc:docMk/>
            <pc:sldMk cId="1368808339" sldId="271"/>
            <ac:spMk id="10" creationId="{4B327CCE-43D4-4DF9-BAD8-52CE9FC142B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4B765-257B-4C1C-A414-875E3E8C4910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5D2E-F100-4699-B3CA-B22AF760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7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55D2E-F100-4699-B3CA-B22AF76008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0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55D2E-F100-4699-B3CA-B22AF76008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47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B95540-FD9B-43A7-937B-23F8AED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A08B1E8-71D7-454A-998D-0FB1D5A0E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1D94B3-9BE5-4F61-86DF-4695BE5C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05D8-33FB-4C3A-A85F-218AD5591F36}" type="datetime1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2C842ED-F57B-48AD-BCEA-A430A5BA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EC71BFF-2A7A-4065-A8CA-C53118E9A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C647-C42F-4B09-B838-07BB8FBA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4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B32067-8804-4C36-A865-832FDD1E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A0E1CC7-0D02-4669-9DEC-4466147C3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9180323-E68E-4608-9965-A90D6DAF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EA2A-F53B-4E14-82EE-68A97191A028}" type="datetime1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C2CCC3-BD17-4E3B-AEEE-DF09C161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F74B11-5F66-4984-901C-3EF1448E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C647-C42F-4B09-B838-07BB8FBA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4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CAC7AFB-A2AD-434C-87D5-5316A876E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F052527-3707-4D6F-85EB-35424CD3B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FFBE087-AFD3-46DD-8128-B825C0F8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B86A-985A-4C34-9F06-4508123BD5B1}" type="datetime1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8A584C-D72B-48CE-9242-3FEFA2334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2A63CD5-C10C-4855-91F2-CC344E0AF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C647-C42F-4B09-B838-07BB8FBA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64CC25-4ED5-41E2-80DE-57B6D7A9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EF8E42-1631-4F71-916B-BD2D52418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AE50377-0A0D-40A7-B80D-1E0AD162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148F-C4EA-4D3C-ACF7-A0ABF879CB89}" type="datetime1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3B98670-AE8E-420B-81B0-D6ECB38D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9D951BF-DDF7-4BA3-95AC-BFE7CFAD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C647-C42F-4B09-B838-07BB8FBA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0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914804-0EF6-4305-A0C8-283229D8D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7723415-27D8-40D5-9874-B158C65BD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C8D682-BF25-4456-9E8C-A876B70B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D5E8-A66A-4CFB-8ABF-1BF5E76D75BF}" type="datetime1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F99E3C-5D10-4CD5-82DA-FBCE0CCC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FA095C-8A43-4649-BDA2-6E930E07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C647-C42F-4B09-B838-07BB8FBA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7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266E38-C604-4623-9FCB-48DDB9CE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35BEC41-D063-4748-94E6-D94F2DE74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DA9A11A-9A72-4345-8985-76A4DF449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C41A0D-9A4A-4488-8579-EE2278AA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9369-62EE-4231-880B-1222DB3DFC76}" type="datetime1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006BBB3-CFC4-425F-8108-321ED39D9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D3FD4F1-81E1-4459-8564-33C558E6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C647-C42F-4B09-B838-07BB8FBA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0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6D2080-8205-448C-81A1-5DCD81D1D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C7B0895-9297-4869-A2BA-159EB84BB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ED367B6-A319-4E32-9760-2D503EC22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3959569-8F35-4D52-A499-023874A62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940D739-B54B-4EAF-809A-207E01C4F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C86A2E9-09E4-40D6-9B5E-0D744868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576D-3D50-4BCB-A7DA-D6C2401D8CC5}" type="datetime1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8057DF0-6FAA-482D-BFC9-05E233B6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5711265-CD7B-48FF-915C-4130D7D4F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C647-C42F-4B09-B838-07BB8FBA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738BE9-BB61-43E2-9687-3E6719B2C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6064405-761B-4976-8D20-A4C8F2677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B409-DFA2-4AB5-BF08-06682B93039F}" type="datetime1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CB2BC-60F2-4EA8-8AA0-0C71C18A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74A41B0-1D0C-42E7-B28A-71CF20A2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C647-C42F-4B09-B838-07BB8FBA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6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94DBF03-F7BB-4A73-8B5C-0EEC2E4A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D712-4163-4C11-B0DA-26A2069BC984}" type="datetime1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7CD3177-C7D0-4D14-895A-F91D5BCF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D79AF05-0696-4000-8A8A-65A7C640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C647-C42F-4B09-B838-07BB8FBA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8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53C69E-914F-49FA-9FAD-C9D3E214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C56ED3-791F-43B8-9A8A-70F0BAE56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375B2AA-1074-4B0D-B77E-636021F39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86D63C3-8353-4B20-9724-67D75113D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3814-1BA0-4B5F-B25D-E349212B9BEB}" type="datetime1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1269C0C-6BCE-42F6-B0DB-A836658E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DF18232-1546-49D7-AF53-37F758AB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C647-C42F-4B09-B838-07BB8FBA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6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7CBCB4-8C61-4207-804F-F9ED8E53D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89AF568-B1B1-4704-B172-A17C6DFBD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79C6779-2942-484B-B222-A82DAF527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7158189-5D32-4685-A160-8F47AA4E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8C45-4E96-426A-A6B0-C78C0914FDDA}" type="datetime1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0AB5AB0-3199-4980-88F9-32C2594E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0216E16-7093-4FDB-AD22-91191928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C647-C42F-4B09-B838-07BB8FBA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3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DC61FB3-39C2-4825-921B-1F498273C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C8C0B6F-3082-4BBD-8AE1-7896CD8E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C7870D-0F51-495F-878F-C522189FF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76F7-9887-4D82-8E1F-44661C20B2D5}" type="datetime1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0E7AB7-57DA-456B-AC9D-B5950CB04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15E266B-BBDA-4500-9D7C-AAF3048DF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5C647-C42F-4B09-B838-07BB8FBA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8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4B135B66-AF87-442E-B439-E7D27D686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4346" y="437804"/>
            <a:ext cx="536330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62CB761-3589-4074-815A-F88A080325B2}"/>
              </a:ext>
            </a:extLst>
          </p:cNvPr>
          <p:cNvSpPr/>
          <p:nvPr/>
        </p:nvSpPr>
        <p:spPr>
          <a:xfrm rot="2692285">
            <a:off x="353238" y="-716819"/>
            <a:ext cx="656705" cy="2862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8E8D6B2-4A93-4374-B297-5C9401020A58}"/>
              </a:ext>
            </a:extLst>
          </p:cNvPr>
          <p:cNvSpPr/>
          <p:nvPr/>
        </p:nvSpPr>
        <p:spPr>
          <a:xfrm rot="2692285">
            <a:off x="-110079" y="-857062"/>
            <a:ext cx="656705" cy="22070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AB23F7-BF05-47B2-A17E-B47566C9EFB9}"/>
              </a:ext>
            </a:extLst>
          </p:cNvPr>
          <p:cNvSpPr/>
          <p:nvPr/>
        </p:nvSpPr>
        <p:spPr>
          <a:xfrm rot="2692285">
            <a:off x="11712537" y="5449474"/>
            <a:ext cx="656705" cy="22070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B3AD22F-23A8-4E8C-93C7-5FE67E5FD9CE}"/>
              </a:ext>
            </a:extLst>
          </p:cNvPr>
          <p:cNvSpPr/>
          <p:nvPr/>
        </p:nvSpPr>
        <p:spPr>
          <a:xfrm rot="2692285">
            <a:off x="11215573" y="4826219"/>
            <a:ext cx="656705" cy="2637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1ECDC14-8F2C-42DC-8A83-1D1C53B69D79}"/>
              </a:ext>
            </a:extLst>
          </p:cNvPr>
          <p:cNvSpPr/>
          <p:nvPr/>
        </p:nvSpPr>
        <p:spPr>
          <a:xfrm>
            <a:off x="2601057" y="2031689"/>
            <a:ext cx="6989885" cy="861646"/>
          </a:xfrm>
          <a:prstGeom prst="rect">
            <a:avLst/>
          </a:prstGeom>
          <a:solidFill>
            <a:srgbClr val="DE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LOCATION BASED APP FOR SMALL BUSINESS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B2EA608-179D-4983-83C8-8E0C4B01BA97}"/>
              </a:ext>
            </a:extLst>
          </p:cNvPr>
          <p:cNvSpPr/>
          <p:nvPr/>
        </p:nvSpPr>
        <p:spPr>
          <a:xfrm>
            <a:off x="4038600" y="3429000"/>
            <a:ext cx="4114800" cy="1793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>
                <a:solidFill>
                  <a:schemeClr val="tx1"/>
                </a:solidFill>
              </a:rPr>
              <a:t>Presentation By: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Sajan Nath Yogi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Narendra Nath Jha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Bishwadeep Chaudhary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C4CEF35-EB3B-4862-9FFB-E8DB0C018C83}"/>
              </a:ext>
            </a:extLst>
          </p:cNvPr>
          <p:cNvSpPr/>
          <p:nvPr/>
        </p:nvSpPr>
        <p:spPr>
          <a:xfrm>
            <a:off x="4357196" y="5414040"/>
            <a:ext cx="3273269" cy="6880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RUNTIME TERROR</a:t>
            </a:r>
          </a:p>
        </p:txBody>
      </p:sp>
    </p:spTree>
    <p:extLst>
      <p:ext uri="{BB962C8B-B14F-4D97-AF65-F5344CB8AC3E}">
        <p14:creationId xmlns:p14="http://schemas.microsoft.com/office/powerpoint/2010/main" val="482511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62CB761-3589-4074-815A-F88A080325B2}"/>
              </a:ext>
            </a:extLst>
          </p:cNvPr>
          <p:cNvSpPr/>
          <p:nvPr/>
        </p:nvSpPr>
        <p:spPr>
          <a:xfrm rot="2692285">
            <a:off x="353238" y="-716819"/>
            <a:ext cx="656705" cy="2862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8E8D6B2-4A93-4374-B297-5C9401020A58}"/>
              </a:ext>
            </a:extLst>
          </p:cNvPr>
          <p:cNvSpPr/>
          <p:nvPr/>
        </p:nvSpPr>
        <p:spPr>
          <a:xfrm rot="2692285">
            <a:off x="-110079" y="-857062"/>
            <a:ext cx="656705" cy="22070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AB23F7-BF05-47B2-A17E-B47566C9EFB9}"/>
              </a:ext>
            </a:extLst>
          </p:cNvPr>
          <p:cNvSpPr/>
          <p:nvPr/>
        </p:nvSpPr>
        <p:spPr>
          <a:xfrm rot="2692285">
            <a:off x="11712537" y="5449474"/>
            <a:ext cx="656705" cy="22070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B3AD22F-23A8-4E8C-93C7-5FE67E5FD9CE}"/>
              </a:ext>
            </a:extLst>
          </p:cNvPr>
          <p:cNvSpPr/>
          <p:nvPr/>
        </p:nvSpPr>
        <p:spPr>
          <a:xfrm rot="2692285">
            <a:off x="11215573" y="4826219"/>
            <a:ext cx="656705" cy="2637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0C0B61FC-2825-4C7E-9B67-E16285CDC05E}"/>
              </a:ext>
            </a:extLst>
          </p:cNvPr>
          <p:cNvSpPr/>
          <p:nvPr/>
        </p:nvSpPr>
        <p:spPr>
          <a:xfrm>
            <a:off x="3480288" y="323276"/>
            <a:ext cx="5231423" cy="782516"/>
          </a:xfrm>
          <a:prstGeom prst="roundRect">
            <a:avLst/>
          </a:prstGeom>
          <a:solidFill>
            <a:srgbClr val="D5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FUTURE WORK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4B327CCE-43D4-4DF9-BAD8-52CE9FC142BE}"/>
              </a:ext>
            </a:extLst>
          </p:cNvPr>
          <p:cNvSpPr txBox="1">
            <a:spLocks/>
          </p:cNvSpPr>
          <p:nvPr/>
        </p:nvSpPr>
        <p:spPr>
          <a:xfrm>
            <a:off x="1981199" y="1851507"/>
            <a:ext cx="8229600" cy="3339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Business Analytics: business analytical tool will help vendors to know about the total sales, profit, pending work, etc.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Location based notifications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Personalized newsfeed to the costumer using AI.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Delivery accordance to need and importance of the product.</a:t>
            </a:r>
          </a:p>
        </p:txBody>
      </p:sp>
    </p:spTree>
    <p:extLst>
      <p:ext uri="{BB962C8B-B14F-4D97-AF65-F5344CB8AC3E}">
        <p14:creationId xmlns:p14="http://schemas.microsoft.com/office/powerpoint/2010/main" val="1368808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62CB761-3589-4074-815A-F88A080325B2}"/>
              </a:ext>
            </a:extLst>
          </p:cNvPr>
          <p:cNvSpPr/>
          <p:nvPr/>
        </p:nvSpPr>
        <p:spPr>
          <a:xfrm rot="2692285">
            <a:off x="353238" y="-716819"/>
            <a:ext cx="656705" cy="2862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8E8D6B2-4A93-4374-B297-5C9401020A58}"/>
              </a:ext>
            </a:extLst>
          </p:cNvPr>
          <p:cNvSpPr/>
          <p:nvPr/>
        </p:nvSpPr>
        <p:spPr>
          <a:xfrm rot="2692285">
            <a:off x="-110079" y="-857062"/>
            <a:ext cx="656705" cy="22070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AB23F7-BF05-47B2-A17E-B47566C9EFB9}"/>
              </a:ext>
            </a:extLst>
          </p:cNvPr>
          <p:cNvSpPr/>
          <p:nvPr/>
        </p:nvSpPr>
        <p:spPr>
          <a:xfrm rot="2692285">
            <a:off x="11712537" y="5449474"/>
            <a:ext cx="656705" cy="22070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B3AD22F-23A8-4E8C-93C7-5FE67E5FD9CE}"/>
              </a:ext>
            </a:extLst>
          </p:cNvPr>
          <p:cNvSpPr/>
          <p:nvPr/>
        </p:nvSpPr>
        <p:spPr>
          <a:xfrm rot="2692285">
            <a:off x="11215573" y="4826219"/>
            <a:ext cx="656705" cy="2637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0C0B61FC-2825-4C7E-9B67-E16285CDC05E}"/>
              </a:ext>
            </a:extLst>
          </p:cNvPr>
          <p:cNvSpPr/>
          <p:nvPr/>
        </p:nvSpPr>
        <p:spPr>
          <a:xfrm>
            <a:off x="3480288" y="323276"/>
            <a:ext cx="5231423" cy="782516"/>
          </a:xfrm>
          <a:prstGeom prst="roundRect">
            <a:avLst/>
          </a:prstGeom>
          <a:solidFill>
            <a:srgbClr val="D5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4B327CCE-43D4-4DF9-BAD8-52CE9FC142BE}"/>
              </a:ext>
            </a:extLst>
          </p:cNvPr>
          <p:cNvSpPr txBox="1">
            <a:spLocks/>
          </p:cNvSpPr>
          <p:nvPr/>
        </p:nvSpPr>
        <p:spPr>
          <a:xfrm>
            <a:off x="1981199" y="1851508"/>
            <a:ext cx="8229600" cy="3259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This Android Application is designed and developed to enhance the use of the products and vendors around us in effective cost. </a:t>
            </a:r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This Application gives a chance for small and individual business to become online and also helps the community to come closer.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22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62CB761-3589-4074-815A-F88A080325B2}"/>
              </a:ext>
            </a:extLst>
          </p:cNvPr>
          <p:cNvSpPr/>
          <p:nvPr/>
        </p:nvSpPr>
        <p:spPr>
          <a:xfrm rot="2692285">
            <a:off x="353238" y="-716819"/>
            <a:ext cx="656705" cy="2862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8E8D6B2-4A93-4374-B297-5C9401020A58}"/>
              </a:ext>
            </a:extLst>
          </p:cNvPr>
          <p:cNvSpPr/>
          <p:nvPr/>
        </p:nvSpPr>
        <p:spPr>
          <a:xfrm rot="2692285">
            <a:off x="-110079" y="-857062"/>
            <a:ext cx="656705" cy="22070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AB23F7-BF05-47B2-A17E-B47566C9EFB9}"/>
              </a:ext>
            </a:extLst>
          </p:cNvPr>
          <p:cNvSpPr/>
          <p:nvPr/>
        </p:nvSpPr>
        <p:spPr>
          <a:xfrm rot="2692285">
            <a:off x="11712537" y="5449474"/>
            <a:ext cx="656705" cy="22070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B3AD22F-23A8-4E8C-93C7-5FE67E5FD9CE}"/>
              </a:ext>
            </a:extLst>
          </p:cNvPr>
          <p:cNvSpPr/>
          <p:nvPr/>
        </p:nvSpPr>
        <p:spPr>
          <a:xfrm rot="2692285">
            <a:off x="11215573" y="4826219"/>
            <a:ext cx="656705" cy="2637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0C0B61FC-2825-4C7E-9B67-E16285CDC05E}"/>
              </a:ext>
            </a:extLst>
          </p:cNvPr>
          <p:cNvSpPr/>
          <p:nvPr/>
        </p:nvSpPr>
        <p:spPr>
          <a:xfrm>
            <a:off x="3480288" y="1960581"/>
            <a:ext cx="5231423" cy="992221"/>
          </a:xfrm>
          <a:prstGeom prst="roundRect">
            <a:avLst/>
          </a:prstGeom>
          <a:solidFill>
            <a:srgbClr val="D5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THANK YOU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38C22B57-681F-4E0D-A44D-4C2A8EF4B3FC}"/>
              </a:ext>
            </a:extLst>
          </p:cNvPr>
          <p:cNvSpPr/>
          <p:nvPr/>
        </p:nvSpPr>
        <p:spPr>
          <a:xfrm>
            <a:off x="3480288" y="3429000"/>
            <a:ext cx="5231423" cy="992221"/>
          </a:xfrm>
          <a:prstGeom prst="roundRect">
            <a:avLst/>
          </a:prstGeom>
          <a:solidFill>
            <a:srgbClr val="D5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ANY QUESTIONS??</a:t>
            </a:r>
          </a:p>
        </p:txBody>
      </p:sp>
    </p:spTree>
    <p:extLst>
      <p:ext uri="{BB962C8B-B14F-4D97-AF65-F5344CB8AC3E}">
        <p14:creationId xmlns:p14="http://schemas.microsoft.com/office/powerpoint/2010/main" val="327304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62CB761-3589-4074-815A-F88A080325B2}"/>
              </a:ext>
            </a:extLst>
          </p:cNvPr>
          <p:cNvSpPr/>
          <p:nvPr/>
        </p:nvSpPr>
        <p:spPr>
          <a:xfrm rot="2692285">
            <a:off x="353238" y="-716819"/>
            <a:ext cx="656705" cy="2862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8E8D6B2-4A93-4374-B297-5C9401020A58}"/>
              </a:ext>
            </a:extLst>
          </p:cNvPr>
          <p:cNvSpPr/>
          <p:nvPr/>
        </p:nvSpPr>
        <p:spPr>
          <a:xfrm rot="2692285">
            <a:off x="-110079" y="-857062"/>
            <a:ext cx="656705" cy="22070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AB23F7-BF05-47B2-A17E-B47566C9EFB9}"/>
              </a:ext>
            </a:extLst>
          </p:cNvPr>
          <p:cNvSpPr/>
          <p:nvPr/>
        </p:nvSpPr>
        <p:spPr>
          <a:xfrm rot="2692285">
            <a:off x="11712537" y="5449474"/>
            <a:ext cx="656705" cy="22070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B3AD22F-23A8-4E8C-93C7-5FE67E5FD9CE}"/>
              </a:ext>
            </a:extLst>
          </p:cNvPr>
          <p:cNvSpPr/>
          <p:nvPr/>
        </p:nvSpPr>
        <p:spPr>
          <a:xfrm rot="2692285">
            <a:off x="11215573" y="4826219"/>
            <a:ext cx="656705" cy="2637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683C01D1-7DD0-4CC9-934D-4B30A73CBC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3" r="-3513"/>
          <a:stretch/>
        </p:blipFill>
        <p:spPr>
          <a:xfrm>
            <a:off x="4440116" y="399534"/>
            <a:ext cx="4385896" cy="8606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51821AA-2F5C-4D12-BF4E-5681BBCAEBAA}"/>
              </a:ext>
            </a:extLst>
          </p:cNvPr>
          <p:cNvSpPr txBox="1"/>
          <p:nvPr/>
        </p:nvSpPr>
        <p:spPr>
          <a:xfrm>
            <a:off x="5309088" y="568238"/>
            <a:ext cx="1573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AGENDA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="" xmlns:a16="http://schemas.microsoft.com/office/drawing/2014/main" id="{5D91521C-6935-43BA-97BA-0261A2D43099}"/>
              </a:ext>
            </a:extLst>
          </p:cNvPr>
          <p:cNvSpPr/>
          <p:nvPr/>
        </p:nvSpPr>
        <p:spPr>
          <a:xfrm>
            <a:off x="775870" y="2085496"/>
            <a:ext cx="6129637" cy="367516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Goals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Limitations of Existing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Architecture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Demonstration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UI Design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Future Work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="" xmlns:a16="http://schemas.microsoft.com/office/drawing/2014/main" id="{CE162DAC-8DF3-46E8-AB27-546EF237F71C}"/>
              </a:ext>
            </a:extLst>
          </p:cNvPr>
          <p:cNvGrpSpPr/>
          <p:nvPr/>
        </p:nvGrpSpPr>
        <p:grpSpPr>
          <a:xfrm>
            <a:off x="7727290" y="2236898"/>
            <a:ext cx="3684734" cy="3637292"/>
            <a:chOff x="7727290" y="2236898"/>
            <a:chExt cx="3684734" cy="3637292"/>
          </a:xfrm>
        </p:grpSpPr>
        <p:sp>
          <p:nvSpPr>
            <p:cNvPr id="31" name="Right Triangle 30">
              <a:extLst>
                <a:ext uri="{FF2B5EF4-FFF2-40B4-BE49-F238E27FC236}">
                  <a16:creationId xmlns="" xmlns:a16="http://schemas.microsoft.com/office/drawing/2014/main" id="{8F245BEE-666B-4D85-A49F-1A689029C980}"/>
                </a:ext>
              </a:extLst>
            </p:cNvPr>
            <p:cNvSpPr/>
            <p:nvPr/>
          </p:nvSpPr>
          <p:spPr>
            <a:xfrm rot="2700000">
              <a:off x="7727290" y="4959790"/>
              <a:ext cx="914400" cy="91440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Triangle 31">
              <a:extLst>
                <a:ext uri="{FF2B5EF4-FFF2-40B4-BE49-F238E27FC236}">
                  <a16:creationId xmlns="" xmlns:a16="http://schemas.microsoft.com/office/drawing/2014/main" id="{1D7E3327-AC36-4DA1-B144-C8DBEBFF09E9}"/>
                </a:ext>
              </a:extLst>
            </p:cNvPr>
            <p:cNvSpPr/>
            <p:nvPr/>
          </p:nvSpPr>
          <p:spPr>
            <a:xfrm rot="2700000">
              <a:off x="8423080" y="4292606"/>
              <a:ext cx="914400" cy="91440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Triangle 35">
              <a:extLst>
                <a:ext uri="{FF2B5EF4-FFF2-40B4-BE49-F238E27FC236}">
                  <a16:creationId xmlns="" xmlns:a16="http://schemas.microsoft.com/office/drawing/2014/main" id="{4CB712B7-4E0C-4D51-AED9-1EA404EC34B4}"/>
                </a:ext>
              </a:extLst>
            </p:cNvPr>
            <p:cNvSpPr/>
            <p:nvPr/>
          </p:nvSpPr>
          <p:spPr>
            <a:xfrm rot="18830246">
              <a:off x="9055617" y="3465879"/>
              <a:ext cx="914400" cy="91440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>
              <a:extLst>
                <a:ext uri="{FF2B5EF4-FFF2-40B4-BE49-F238E27FC236}">
                  <a16:creationId xmlns="" xmlns:a16="http://schemas.microsoft.com/office/drawing/2014/main" id="{254B1DBD-CCBD-4490-A024-C65E15482821}"/>
                </a:ext>
              </a:extLst>
            </p:cNvPr>
            <p:cNvSpPr/>
            <p:nvPr/>
          </p:nvSpPr>
          <p:spPr>
            <a:xfrm rot="2700000">
              <a:off x="9798350" y="2915498"/>
              <a:ext cx="914400" cy="91440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ight Triangle 37">
              <a:extLst>
                <a:ext uri="{FF2B5EF4-FFF2-40B4-BE49-F238E27FC236}">
                  <a16:creationId xmlns="" xmlns:a16="http://schemas.microsoft.com/office/drawing/2014/main" id="{EE47A3DD-ABF3-4E9C-8D48-AF214D035D35}"/>
                </a:ext>
              </a:extLst>
            </p:cNvPr>
            <p:cNvSpPr/>
            <p:nvPr/>
          </p:nvSpPr>
          <p:spPr>
            <a:xfrm rot="2700000">
              <a:off x="10497624" y="2236898"/>
              <a:ext cx="914400" cy="91440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ight Triangle 42">
              <a:extLst>
                <a:ext uri="{FF2B5EF4-FFF2-40B4-BE49-F238E27FC236}">
                  <a16:creationId xmlns="" xmlns:a16="http://schemas.microsoft.com/office/drawing/2014/main" id="{31306AF7-C3DB-4C71-8939-9B7558735546}"/>
                </a:ext>
              </a:extLst>
            </p:cNvPr>
            <p:cNvSpPr/>
            <p:nvPr/>
          </p:nvSpPr>
          <p:spPr>
            <a:xfrm rot="13500000">
              <a:off x="8130872" y="5178627"/>
              <a:ext cx="457200" cy="45720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ight Triangle 43">
              <a:extLst>
                <a:ext uri="{FF2B5EF4-FFF2-40B4-BE49-F238E27FC236}">
                  <a16:creationId xmlns="" xmlns:a16="http://schemas.microsoft.com/office/drawing/2014/main" id="{BA813D97-729A-47DC-B339-E762B32C3689}"/>
                </a:ext>
              </a:extLst>
            </p:cNvPr>
            <p:cNvSpPr/>
            <p:nvPr/>
          </p:nvSpPr>
          <p:spPr>
            <a:xfrm rot="13500000">
              <a:off x="8835538" y="4528682"/>
              <a:ext cx="457200" cy="45720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ight Triangle 45">
              <a:extLst>
                <a:ext uri="{FF2B5EF4-FFF2-40B4-BE49-F238E27FC236}">
                  <a16:creationId xmlns="" xmlns:a16="http://schemas.microsoft.com/office/drawing/2014/main" id="{FE24F6E5-AAC9-4A35-A608-13707A0F6266}"/>
                </a:ext>
              </a:extLst>
            </p:cNvPr>
            <p:cNvSpPr/>
            <p:nvPr/>
          </p:nvSpPr>
          <p:spPr>
            <a:xfrm rot="13500000">
              <a:off x="10193668" y="3155107"/>
              <a:ext cx="457200" cy="45720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ight Triangle 46">
              <a:extLst>
                <a:ext uri="{FF2B5EF4-FFF2-40B4-BE49-F238E27FC236}">
                  <a16:creationId xmlns="" xmlns:a16="http://schemas.microsoft.com/office/drawing/2014/main" id="{2DAB7582-C7B9-4DAB-9152-3199C3B02F5A}"/>
                </a:ext>
              </a:extLst>
            </p:cNvPr>
            <p:cNvSpPr/>
            <p:nvPr/>
          </p:nvSpPr>
          <p:spPr>
            <a:xfrm rot="13500000">
              <a:off x="10881411" y="2465498"/>
              <a:ext cx="457200" cy="45720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ight Triangle 65">
            <a:extLst>
              <a:ext uri="{FF2B5EF4-FFF2-40B4-BE49-F238E27FC236}">
                <a16:creationId xmlns="" xmlns:a16="http://schemas.microsoft.com/office/drawing/2014/main" id="{08A68AA3-AF98-4CF8-A1BA-EA60598A737B}"/>
              </a:ext>
            </a:extLst>
          </p:cNvPr>
          <p:cNvSpPr/>
          <p:nvPr/>
        </p:nvSpPr>
        <p:spPr>
          <a:xfrm rot="8100000">
            <a:off x="9090265" y="3729142"/>
            <a:ext cx="914400" cy="9144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="" xmlns:a16="http://schemas.microsoft.com/office/drawing/2014/main" id="{6B727CE4-4E5F-493D-A14F-EFB4F379C604}"/>
              </a:ext>
            </a:extLst>
          </p:cNvPr>
          <p:cNvGrpSpPr/>
          <p:nvPr/>
        </p:nvGrpSpPr>
        <p:grpSpPr>
          <a:xfrm>
            <a:off x="7763131" y="2261669"/>
            <a:ext cx="3625877" cy="3640255"/>
            <a:chOff x="7763131" y="2261669"/>
            <a:chExt cx="3625877" cy="3640255"/>
          </a:xfrm>
        </p:grpSpPr>
        <p:sp>
          <p:nvSpPr>
            <p:cNvPr id="64" name="Right Triangle 63">
              <a:extLst>
                <a:ext uri="{FF2B5EF4-FFF2-40B4-BE49-F238E27FC236}">
                  <a16:creationId xmlns="" xmlns:a16="http://schemas.microsoft.com/office/drawing/2014/main" id="{0F73DB21-8084-4915-B7EF-58C29D611DAC}"/>
                </a:ext>
              </a:extLst>
            </p:cNvPr>
            <p:cNvSpPr/>
            <p:nvPr/>
          </p:nvSpPr>
          <p:spPr>
            <a:xfrm rot="8100000">
              <a:off x="7763131" y="2261669"/>
              <a:ext cx="914400" cy="91440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Triangle 64">
              <a:extLst>
                <a:ext uri="{FF2B5EF4-FFF2-40B4-BE49-F238E27FC236}">
                  <a16:creationId xmlns="" xmlns:a16="http://schemas.microsoft.com/office/drawing/2014/main" id="{D4F48CA6-32A1-442C-AEF6-9785AC79F644}"/>
                </a:ext>
              </a:extLst>
            </p:cNvPr>
            <p:cNvSpPr/>
            <p:nvPr/>
          </p:nvSpPr>
          <p:spPr>
            <a:xfrm rot="8100000">
              <a:off x="8430316" y="2916464"/>
              <a:ext cx="914400" cy="91440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ight Triangle 66">
              <a:extLst>
                <a:ext uri="{FF2B5EF4-FFF2-40B4-BE49-F238E27FC236}">
                  <a16:creationId xmlns="" xmlns:a16="http://schemas.microsoft.com/office/drawing/2014/main" id="{20AE2C11-7D63-40E1-9D38-E5BB372F6300}"/>
                </a:ext>
              </a:extLst>
            </p:cNvPr>
            <p:cNvSpPr/>
            <p:nvPr/>
          </p:nvSpPr>
          <p:spPr>
            <a:xfrm rot="8100000">
              <a:off x="9786782" y="4308044"/>
              <a:ext cx="914400" cy="91440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ight Triangle 67">
              <a:extLst>
                <a:ext uri="{FF2B5EF4-FFF2-40B4-BE49-F238E27FC236}">
                  <a16:creationId xmlns="" xmlns:a16="http://schemas.microsoft.com/office/drawing/2014/main" id="{6AA2E264-66F7-46FC-883B-3DB865878049}"/>
                </a:ext>
              </a:extLst>
            </p:cNvPr>
            <p:cNvSpPr/>
            <p:nvPr/>
          </p:nvSpPr>
          <p:spPr>
            <a:xfrm rot="8100000">
              <a:off x="10474608" y="4987524"/>
              <a:ext cx="914400" cy="91440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ight Triangle 69">
              <a:extLst>
                <a:ext uri="{FF2B5EF4-FFF2-40B4-BE49-F238E27FC236}">
                  <a16:creationId xmlns="" xmlns:a16="http://schemas.microsoft.com/office/drawing/2014/main" id="{066E4633-A1EA-44EC-822B-7C075723A9C4}"/>
                </a:ext>
              </a:extLst>
            </p:cNvPr>
            <p:cNvSpPr/>
            <p:nvPr/>
          </p:nvSpPr>
          <p:spPr>
            <a:xfrm rot="18900000">
              <a:off x="7959699" y="2613809"/>
              <a:ext cx="457200" cy="45720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ight Triangle 70">
              <a:extLst>
                <a:ext uri="{FF2B5EF4-FFF2-40B4-BE49-F238E27FC236}">
                  <a16:creationId xmlns="" xmlns:a16="http://schemas.microsoft.com/office/drawing/2014/main" id="{6210B95C-97BF-4F72-972B-EE473A89F5B6}"/>
                </a:ext>
              </a:extLst>
            </p:cNvPr>
            <p:cNvSpPr/>
            <p:nvPr/>
          </p:nvSpPr>
          <p:spPr>
            <a:xfrm rot="18900000">
              <a:off x="8668680" y="3320047"/>
              <a:ext cx="457200" cy="45720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ight Triangle 72">
              <a:extLst>
                <a:ext uri="{FF2B5EF4-FFF2-40B4-BE49-F238E27FC236}">
                  <a16:creationId xmlns="" xmlns:a16="http://schemas.microsoft.com/office/drawing/2014/main" id="{027CF7F1-337B-4A7A-92EB-571D0BF13578}"/>
                </a:ext>
              </a:extLst>
            </p:cNvPr>
            <p:cNvSpPr/>
            <p:nvPr/>
          </p:nvSpPr>
          <p:spPr>
            <a:xfrm rot="18900000">
              <a:off x="9983302" y="4684954"/>
              <a:ext cx="457200" cy="45720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ight Triangle 73">
              <a:extLst>
                <a:ext uri="{FF2B5EF4-FFF2-40B4-BE49-F238E27FC236}">
                  <a16:creationId xmlns="" xmlns:a16="http://schemas.microsoft.com/office/drawing/2014/main" id="{1F35CCC9-67E5-4649-AF77-023047F1CF71}"/>
                </a:ext>
              </a:extLst>
            </p:cNvPr>
            <p:cNvSpPr/>
            <p:nvPr/>
          </p:nvSpPr>
          <p:spPr>
            <a:xfrm rot="18900000">
              <a:off x="10692201" y="5382843"/>
              <a:ext cx="457200" cy="45720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21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62CB761-3589-4074-815A-F88A080325B2}"/>
              </a:ext>
            </a:extLst>
          </p:cNvPr>
          <p:cNvSpPr/>
          <p:nvPr/>
        </p:nvSpPr>
        <p:spPr>
          <a:xfrm rot="2692285">
            <a:off x="353238" y="-716819"/>
            <a:ext cx="656705" cy="2862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8E8D6B2-4A93-4374-B297-5C9401020A58}"/>
              </a:ext>
            </a:extLst>
          </p:cNvPr>
          <p:cNvSpPr/>
          <p:nvPr/>
        </p:nvSpPr>
        <p:spPr>
          <a:xfrm rot="2692285">
            <a:off x="-110079" y="-857062"/>
            <a:ext cx="656705" cy="22070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AB23F7-BF05-47B2-A17E-B47566C9EFB9}"/>
              </a:ext>
            </a:extLst>
          </p:cNvPr>
          <p:cNvSpPr/>
          <p:nvPr/>
        </p:nvSpPr>
        <p:spPr>
          <a:xfrm rot="2692285">
            <a:off x="11712537" y="5449474"/>
            <a:ext cx="656705" cy="22070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B3AD22F-23A8-4E8C-93C7-5FE67E5FD9CE}"/>
              </a:ext>
            </a:extLst>
          </p:cNvPr>
          <p:cNvSpPr/>
          <p:nvPr/>
        </p:nvSpPr>
        <p:spPr>
          <a:xfrm rot="2692285">
            <a:off x="11215573" y="4826219"/>
            <a:ext cx="656705" cy="2637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46BB3123-D04B-49BD-A7A0-A3C89CED09F0}"/>
              </a:ext>
            </a:extLst>
          </p:cNvPr>
          <p:cNvSpPr/>
          <p:nvPr/>
        </p:nvSpPr>
        <p:spPr>
          <a:xfrm>
            <a:off x="3480288" y="323276"/>
            <a:ext cx="5231423" cy="782516"/>
          </a:xfrm>
          <a:prstGeom prst="roundRect">
            <a:avLst/>
          </a:prstGeom>
          <a:solidFill>
            <a:srgbClr val="D5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77942B0-438B-404C-B037-2E308F3EBBF2}"/>
              </a:ext>
            </a:extLst>
          </p:cNvPr>
          <p:cNvSpPr/>
          <p:nvPr/>
        </p:nvSpPr>
        <p:spPr>
          <a:xfrm>
            <a:off x="903342" y="1260163"/>
            <a:ext cx="7463282" cy="4761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This Application helps user find product and services near their locality.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Vendor </a:t>
            </a:r>
            <a:r>
              <a:rPr lang="en-US" sz="2400" dirty="0"/>
              <a:t>can post their </a:t>
            </a:r>
            <a:r>
              <a:rPr lang="en-US" sz="2400" dirty="0" smtClean="0"/>
              <a:t>products,  </a:t>
            </a:r>
            <a:r>
              <a:rPr lang="en-US" sz="2400" dirty="0" smtClean="0"/>
              <a:t>and users </a:t>
            </a:r>
            <a:r>
              <a:rPr lang="en-US" sz="2400" dirty="0" smtClean="0"/>
              <a:t>can post skill or services they want to provide </a:t>
            </a:r>
            <a:r>
              <a:rPr lang="en-US" sz="2400" dirty="0" smtClean="0"/>
              <a:t>to the community</a:t>
            </a:r>
            <a:r>
              <a:rPr lang="en-US" sz="2400" dirty="0" smtClean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Vendor </a:t>
            </a:r>
            <a:r>
              <a:rPr lang="en-US" sz="2400" dirty="0"/>
              <a:t>can </a:t>
            </a:r>
            <a:r>
              <a:rPr lang="en-US" sz="2400" dirty="0" smtClean="0"/>
              <a:t>add the listing of the product and prices and services.</a:t>
            </a:r>
            <a:endParaRPr lang="en-US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2 </a:t>
            </a:r>
            <a:r>
              <a:rPr lang="en-US" sz="2400" dirty="0"/>
              <a:t>types of Accounts 1. Vendor </a:t>
            </a:r>
          </a:p>
          <a:p>
            <a:pPr algn="just"/>
            <a:r>
              <a:rPr lang="en-US" sz="2400" dirty="0"/>
              <a:t>			2. Costumer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Time </a:t>
            </a:r>
            <a:r>
              <a:rPr lang="en-US" sz="2400" dirty="0" smtClean="0"/>
              <a:t>Efficiency and Getting </a:t>
            </a:r>
            <a:r>
              <a:rPr lang="en-US" sz="2400" dirty="0" smtClean="0"/>
              <a:t>Community Closer</a:t>
            </a:r>
            <a:r>
              <a:rPr lang="en-US" sz="2400" dirty="0" smtClean="0"/>
              <a:t>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711" y="1439065"/>
            <a:ext cx="2555274" cy="454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5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62CB761-3589-4074-815A-F88A080325B2}"/>
              </a:ext>
            </a:extLst>
          </p:cNvPr>
          <p:cNvSpPr/>
          <p:nvPr/>
        </p:nvSpPr>
        <p:spPr>
          <a:xfrm rot="2692285">
            <a:off x="353238" y="-716819"/>
            <a:ext cx="656705" cy="2862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8E8D6B2-4A93-4374-B297-5C9401020A58}"/>
              </a:ext>
            </a:extLst>
          </p:cNvPr>
          <p:cNvSpPr/>
          <p:nvPr/>
        </p:nvSpPr>
        <p:spPr>
          <a:xfrm rot="2692285">
            <a:off x="-110079" y="-857062"/>
            <a:ext cx="656705" cy="22070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AB23F7-BF05-47B2-A17E-B47566C9EFB9}"/>
              </a:ext>
            </a:extLst>
          </p:cNvPr>
          <p:cNvSpPr/>
          <p:nvPr/>
        </p:nvSpPr>
        <p:spPr>
          <a:xfrm rot="2692285">
            <a:off x="11712537" y="5449474"/>
            <a:ext cx="656705" cy="22070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B3AD22F-23A8-4E8C-93C7-5FE67E5FD9CE}"/>
              </a:ext>
            </a:extLst>
          </p:cNvPr>
          <p:cNvSpPr/>
          <p:nvPr/>
        </p:nvSpPr>
        <p:spPr>
          <a:xfrm rot="2692285">
            <a:off x="11215573" y="4826219"/>
            <a:ext cx="656705" cy="2637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0C0B61FC-2825-4C7E-9B67-E16285CDC05E}"/>
              </a:ext>
            </a:extLst>
          </p:cNvPr>
          <p:cNvSpPr/>
          <p:nvPr/>
        </p:nvSpPr>
        <p:spPr>
          <a:xfrm>
            <a:off x="3480288" y="323276"/>
            <a:ext cx="5231423" cy="782516"/>
          </a:xfrm>
          <a:prstGeom prst="roundRect">
            <a:avLst/>
          </a:prstGeom>
          <a:solidFill>
            <a:srgbClr val="D5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5DFBC3D-CF47-48CF-99B7-D63BE19ACD1B}"/>
              </a:ext>
            </a:extLst>
          </p:cNvPr>
          <p:cNvSpPr/>
          <p:nvPr/>
        </p:nvSpPr>
        <p:spPr>
          <a:xfrm>
            <a:off x="1483299" y="1639413"/>
            <a:ext cx="9221920" cy="45055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The main motivation of this app is to solve the problem people have in searching for their needs online.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cs typeface="Times New Roman" panose="02020603050405020304" pitchFamily="18" charset="0"/>
              </a:rPr>
              <a:t>Not everyone(as Vendors) can afford to make websites to reach users</a:t>
            </a:r>
            <a:r>
              <a:rPr lang="en-US" sz="2400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Nearby Products and their vendors availability to the user.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Users can find any local stores where a product is available within certain radius.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Users can find individual people providing any kind of service. </a:t>
            </a:r>
            <a:r>
              <a:rPr lang="en-US" sz="2400" dirty="0" err="1"/>
              <a:t>Eg.</a:t>
            </a:r>
            <a:r>
              <a:rPr lang="en-US" sz="2400" dirty="0"/>
              <a:t> Cook, Cleaner, Plumber, Tutor, Guard, etc.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Socialization among the people is developed</a:t>
            </a:r>
            <a:r>
              <a:rPr lang="en-US" sz="24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Vendors will be provided with analytics tools to analyze their business status.</a:t>
            </a: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271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62CB761-3589-4074-815A-F88A080325B2}"/>
              </a:ext>
            </a:extLst>
          </p:cNvPr>
          <p:cNvSpPr/>
          <p:nvPr/>
        </p:nvSpPr>
        <p:spPr>
          <a:xfrm rot="2692285">
            <a:off x="353238" y="-716819"/>
            <a:ext cx="656705" cy="2862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8E8D6B2-4A93-4374-B297-5C9401020A58}"/>
              </a:ext>
            </a:extLst>
          </p:cNvPr>
          <p:cNvSpPr/>
          <p:nvPr/>
        </p:nvSpPr>
        <p:spPr>
          <a:xfrm rot="2692285">
            <a:off x="-110079" y="-857062"/>
            <a:ext cx="656705" cy="22070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AB23F7-BF05-47B2-A17E-B47566C9EFB9}"/>
              </a:ext>
            </a:extLst>
          </p:cNvPr>
          <p:cNvSpPr/>
          <p:nvPr/>
        </p:nvSpPr>
        <p:spPr>
          <a:xfrm rot="2692285">
            <a:off x="11712537" y="5449474"/>
            <a:ext cx="656705" cy="22070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B3AD22F-23A8-4E8C-93C7-5FE67E5FD9CE}"/>
              </a:ext>
            </a:extLst>
          </p:cNvPr>
          <p:cNvSpPr/>
          <p:nvPr/>
        </p:nvSpPr>
        <p:spPr>
          <a:xfrm rot="2692285">
            <a:off x="11215573" y="4826219"/>
            <a:ext cx="656705" cy="2637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0C0B61FC-2825-4C7E-9B67-E16285CDC05E}"/>
              </a:ext>
            </a:extLst>
          </p:cNvPr>
          <p:cNvSpPr/>
          <p:nvPr/>
        </p:nvSpPr>
        <p:spPr>
          <a:xfrm>
            <a:off x="3480288" y="323276"/>
            <a:ext cx="5231423" cy="782516"/>
          </a:xfrm>
          <a:prstGeom prst="roundRect">
            <a:avLst/>
          </a:prstGeom>
          <a:solidFill>
            <a:srgbClr val="D5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LIMITATIONS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067308CA-0C87-488B-BAFA-E69A2309A751}"/>
              </a:ext>
            </a:extLst>
          </p:cNvPr>
          <p:cNvSpPr txBox="1">
            <a:spLocks/>
          </p:cNvSpPr>
          <p:nvPr/>
        </p:nvSpPr>
        <p:spPr>
          <a:xfrm>
            <a:off x="2662603" y="1758462"/>
            <a:ext cx="6866792" cy="2206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Most apps are developed to collect huge revenue combining the products and vendors from all around the </a:t>
            </a:r>
            <a:r>
              <a:rPr lang="en-US" dirty="0" smtClean="0"/>
              <a:t>world and are usually a centralized service.</a:t>
            </a: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This method increases the courier charge and hence the costumers are forced to pay more .</a:t>
            </a:r>
          </a:p>
        </p:txBody>
      </p:sp>
    </p:spTree>
    <p:extLst>
      <p:ext uri="{BB962C8B-B14F-4D97-AF65-F5344CB8AC3E}">
        <p14:creationId xmlns:p14="http://schemas.microsoft.com/office/powerpoint/2010/main" val="272278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62CB761-3589-4074-815A-F88A080325B2}"/>
              </a:ext>
            </a:extLst>
          </p:cNvPr>
          <p:cNvSpPr/>
          <p:nvPr/>
        </p:nvSpPr>
        <p:spPr>
          <a:xfrm rot="2692285">
            <a:off x="353238" y="-716819"/>
            <a:ext cx="656705" cy="2862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8E8D6B2-4A93-4374-B297-5C9401020A58}"/>
              </a:ext>
            </a:extLst>
          </p:cNvPr>
          <p:cNvSpPr/>
          <p:nvPr/>
        </p:nvSpPr>
        <p:spPr>
          <a:xfrm rot="2692285">
            <a:off x="-110079" y="-857062"/>
            <a:ext cx="656705" cy="22070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AB23F7-BF05-47B2-A17E-B47566C9EFB9}"/>
              </a:ext>
            </a:extLst>
          </p:cNvPr>
          <p:cNvSpPr/>
          <p:nvPr/>
        </p:nvSpPr>
        <p:spPr>
          <a:xfrm rot="2692285">
            <a:off x="11712537" y="5449474"/>
            <a:ext cx="656705" cy="22070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B3AD22F-23A8-4E8C-93C7-5FE67E5FD9CE}"/>
              </a:ext>
            </a:extLst>
          </p:cNvPr>
          <p:cNvSpPr/>
          <p:nvPr/>
        </p:nvSpPr>
        <p:spPr>
          <a:xfrm rot="2692285">
            <a:off x="11215573" y="4826219"/>
            <a:ext cx="656705" cy="2637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0C0B61FC-2825-4C7E-9B67-E16285CDC05E}"/>
              </a:ext>
            </a:extLst>
          </p:cNvPr>
          <p:cNvSpPr/>
          <p:nvPr/>
        </p:nvSpPr>
        <p:spPr>
          <a:xfrm>
            <a:off x="3480288" y="323276"/>
            <a:ext cx="5231423" cy="782516"/>
          </a:xfrm>
          <a:prstGeom prst="roundRect">
            <a:avLst/>
          </a:prstGeom>
          <a:solidFill>
            <a:srgbClr val="D5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ARCHITECTURE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D18EE26-03B5-443E-A46E-F1AFB8B56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137" y="1254944"/>
            <a:ext cx="7269323" cy="518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62CB761-3589-4074-815A-F88A080325B2}"/>
              </a:ext>
            </a:extLst>
          </p:cNvPr>
          <p:cNvSpPr/>
          <p:nvPr/>
        </p:nvSpPr>
        <p:spPr>
          <a:xfrm rot="2692285">
            <a:off x="353238" y="-716819"/>
            <a:ext cx="656705" cy="2862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8E8D6B2-4A93-4374-B297-5C9401020A58}"/>
              </a:ext>
            </a:extLst>
          </p:cNvPr>
          <p:cNvSpPr/>
          <p:nvPr/>
        </p:nvSpPr>
        <p:spPr>
          <a:xfrm rot="2692285">
            <a:off x="-110079" y="-857062"/>
            <a:ext cx="656705" cy="22070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AB23F7-BF05-47B2-A17E-B47566C9EFB9}"/>
              </a:ext>
            </a:extLst>
          </p:cNvPr>
          <p:cNvSpPr/>
          <p:nvPr/>
        </p:nvSpPr>
        <p:spPr>
          <a:xfrm rot="2692285">
            <a:off x="11712537" y="5449474"/>
            <a:ext cx="656705" cy="22070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B3AD22F-23A8-4E8C-93C7-5FE67E5FD9CE}"/>
              </a:ext>
            </a:extLst>
          </p:cNvPr>
          <p:cNvSpPr/>
          <p:nvPr/>
        </p:nvSpPr>
        <p:spPr>
          <a:xfrm rot="2692285">
            <a:off x="11215573" y="4826219"/>
            <a:ext cx="656705" cy="2637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0C0B61FC-2825-4C7E-9B67-E16285CDC05E}"/>
              </a:ext>
            </a:extLst>
          </p:cNvPr>
          <p:cNvSpPr/>
          <p:nvPr/>
        </p:nvSpPr>
        <p:spPr>
          <a:xfrm>
            <a:off x="3480288" y="323276"/>
            <a:ext cx="5231423" cy="782516"/>
          </a:xfrm>
          <a:prstGeom prst="roundRect">
            <a:avLst/>
          </a:prstGeom>
          <a:solidFill>
            <a:srgbClr val="D5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DEMONSTRATION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C3D44A99-D161-4352-B2F8-4A3054E8F34B}"/>
              </a:ext>
            </a:extLst>
          </p:cNvPr>
          <p:cNvSpPr txBox="1">
            <a:spLocks/>
          </p:cNvSpPr>
          <p:nvPr/>
        </p:nvSpPr>
        <p:spPr>
          <a:xfrm>
            <a:off x="3402432" y="1528475"/>
            <a:ext cx="5387133" cy="782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This is the partially developed application.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815" y="1960581"/>
            <a:ext cx="2546378" cy="45268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592" y="1935227"/>
            <a:ext cx="2574901" cy="45776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86" y="1960581"/>
            <a:ext cx="2583229" cy="459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68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62CB761-3589-4074-815A-F88A080325B2}"/>
              </a:ext>
            </a:extLst>
          </p:cNvPr>
          <p:cNvSpPr/>
          <p:nvPr/>
        </p:nvSpPr>
        <p:spPr>
          <a:xfrm rot="2692285">
            <a:off x="353238" y="-716819"/>
            <a:ext cx="656705" cy="2862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8E8D6B2-4A93-4374-B297-5C9401020A58}"/>
              </a:ext>
            </a:extLst>
          </p:cNvPr>
          <p:cNvSpPr/>
          <p:nvPr/>
        </p:nvSpPr>
        <p:spPr>
          <a:xfrm rot="2692285">
            <a:off x="-110079" y="-857062"/>
            <a:ext cx="656705" cy="22070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AB23F7-BF05-47B2-A17E-B47566C9EFB9}"/>
              </a:ext>
            </a:extLst>
          </p:cNvPr>
          <p:cNvSpPr/>
          <p:nvPr/>
        </p:nvSpPr>
        <p:spPr>
          <a:xfrm rot="2692285">
            <a:off x="11712537" y="5449474"/>
            <a:ext cx="656705" cy="22070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B3AD22F-23A8-4E8C-93C7-5FE67E5FD9CE}"/>
              </a:ext>
            </a:extLst>
          </p:cNvPr>
          <p:cNvSpPr/>
          <p:nvPr/>
        </p:nvSpPr>
        <p:spPr>
          <a:xfrm rot="2692285">
            <a:off x="11215573" y="4826219"/>
            <a:ext cx="656705" cy="2637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0C0B61FC-2825-4C7E-9B67-E16285CDC05E}"/>
              </a:ext>
            </a:extLst>
          </p:cNvPr>
          <p:cNvSpPr/>
          <p:nvPr/>
        </p:nvSpPr>
        <p:spPr>
          <a:xfrm>
            <a:off x="3480287" y="323276"/>
            <a:ext cx="5231423" cy="782516"/>
          </a:xfrm>
          <a:prstGeom prst="roundRect">
            <a:avLst/>
          </a:prstGeom>
          <a:solidFill>
            <a:srgbClr val="D5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DEMONSTRATION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4B327CCE-43D4-4DF9-BAD8-52CE9FC142BE}"/>
              </a:ext>
            </a:extLst>
          </p:cNvPr>
          <p:cNvSpPr txBox="1">
            <a:spLocks/>
          </p:cNvSpPr>
          <p:nvPr/>
        </p:nvSpPr>
        <p:spPr>
          <a:xfrm>
            <a:off x="1981199" y="1851507"/>
            <a:ext cx="8229600" cy="157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93" y="1851507"/>
            <a:ext cx="2754798" cy="48974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807" y="1889136"/>
            <a:ext cx="2712464" cy="48221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86" y="1851507"/>
            <a:ext cx="2754798" cy="489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5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62CB761-3589-4074-815A-F88A080325B2}"/>
              </a:ext>
            </a:extLst>
          </p:cNvPr>
          <p:cNvSpPr/>
          <p:nvPr/>
        </p:nvSpPr>
        <p:spPr>
          <a:xfrm rot="2692285">
            <a:off x="353238" y="-716819"/>
            <a:ext cx="656705" cy="2862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8E8D6B2-4A93-4374-B297-5C9401020A58}"/>
              </a:ext>
            </a:extLst>
          </p:cNvPr>
          <p:cNvSpPr/>
          <p:nvPr/>
        </p:nvSpPr>
        <p:spPr>
          <a:xfrm rot="2692285">
            <a:off x="-110079" y="-857062"/>
            <a:ext cx="656705" cy="22070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AB23F7-BF05-47B2-A17E-B47566C9EFB9}"/>
              </a:ext>
            </a:extLst>
          </p:cNvPr>
          <p:cNvSpPr/>
          <p:nvPr/>
        </p:nvSpPr>
        <p:spPr>
          <a:xfrm rot="2692285">
            <a:off x="11712537" y="5449474"/>
            <a:ext cx="656705" cy="22070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B3AD22F-23A8-4E8C-93C7-5FE67E5FD9CE}"/>
              </a:ext>
            </a:extLst>
          </p:cNvPr>
          <p:cNvSpPr/>
          <p:nvPr/>
        </p:nvSpPr>
        <p:spPr>
          <a:xfrm rot="2692285">
            <a:off x="11215573" y="4826219"/>
            <a:ext cx="656705" cy="2637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0C0B61FC-2825-4C7E-9B67-E16285CDC05E}"/>
              </a:ext>
            </a:extLst>
          </p:cNvPr>
          <p:cNvSpPr/>
          <p:nvPr/>
        </p:nvSpPr>
        <p:spPr>
          <a:xfrm>
            <a:off x="3480287" y="323276"/>
            <a:ext cx="5231423" cy="782516"/>
          </a:xfrm>
          <a:prstGeom prst="roundRect">
            <a:avLst/>
          </a:prstGeom>
          <a:solidFill>
            <a:srgbClr val="D5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prstClr val="black"/>
                </a:solidFill>
              </a:rPr>
              <a:t>DEMONSTRATION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4B327CCE-43D4-4DF9-BAD8-52CE9FC142BE}"/>
              </a:ext>
            </a:extLst>
          </p:cNvPr>
          <p:cNvSpPr txBox="1">
            <a:spLocks/>
          </p:cNvSpPr>
          <p:nvPr/>
        </p:nvSpPr>
        <p:spPr>
          <a:xfrm>
            <a:off x="1981199" y="1851507"/>
            <a:ext cx="8229600" cy="157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572675"/>
            <a:ext cx="2617026" cy="46524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137" y="1572675"/>
            <a:ext cx="2617025" cy="465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6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343</Words>
  <Application>Microsoft Office PowerPoint</Application>
  <PresentationFormat>Widescreen</PresentationFormat>
  <Paragraphs>53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SaZaN YoGI</dc:creator>
  <cp:lastModifiedBy>Narendra Nath Jha</cp:lastModifiedBy>
  <cp:revision>23</cp:revision>
  <dcterms:created xsi:type="dcterms:W3CDTF">2019-03-13T06:18:51Z</dcterms:created>
  <dcterms:modified xsi:type="dcterms:W3CDTF">2019-04-13T19:01:00Z</dcterms:modified>
</cp:coreProperties>
</file>