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58" r:id="rId5"/>
    <p:sldId id="259" r:id="rId6"/>
    <p:sldId id="260" r:id="rId7"/>
    <p:sldId id="261" r:id="rId8"/>
    <p:sldId id="262" r:id="rId9"/>
    <p:sldId id="264" r:id="rId10"/>
    <p:sldId id="265"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A7BA5-DAA0-4F3E-9116-08FE027E2437}"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B2B80-82A4-4943-AE23-FF2EC1317A5E}" type="slidenum">
              <a:rPr lang="en-US" smtClean="0"/>
              <a:t>‹#›</a:t>
            </a:fld>
            <a:endParaRPr lang="en-US"/>
          </a:p>
        </p:txBody>
      </p:sp>
    </p:spTree>
    <p:extLst>
      <p:ext uri="{BB962C8B-B14F-4D97-AF65-F5344CB8AC3E}">
        <p14:creationId xmlns:p14="http://schemas.microsoft.com/office/powerpoint/2010/main" val="207444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B2B80-82A4-4943-AE23-FF2EC1317A5E}" type="slidenum">
              <a:rPr lang="en-US" smtClean="0"/>
              <a:t>12</a:t>
            </a:fld>
            <a:endParaRPr lang="en-US"/>
          </a:p>
        </p:txBody>
      </p:sp>
    </p:spTree>
    <p:extLst>
      <p:ext uri="{BB962C8B-B14F-4D97-AF65-F5344CB8AC3E}">
        <p14:creationId xmlns:p14="http://schemas.microsoft.com/office/powerpoint/2010/main" val="19233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17AA-2C42-492A-899D-616DBEE4E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0C4DC-96D2-474A-849E-460162496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CB2BF3-B892-45B6-87C2-549943E3D44D}"/>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2664902B-3560-47A5-B38B-00476B945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72AB9-5201-4E86-8F24-A336EADADCC4}"/>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8874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7378-5729-4306-B771-D915951743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BD4FB3-A5E3-4ED4-8D1D-067224AC4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2A177-6529-499A-A280-02AA9D8BF714}"/>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A7DFEDFD-5860-40E5-8F8C-2E8414CB8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86420-3E2F-4075-A5C7-AC556D9420CE}"/>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184535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D91D9-201E-41C2-9FB5-0A68236BD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9F311-A24A-43AC-A502-F7E20AA5F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843E0-C2A5-4F4C-A62C-99CDA20D295F}"/>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A9F24538-8DD6-4BE7-9F59-91D63B715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0EFDF-4C00-4BEC-A655-85C159B9B0F8}"/>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37801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47BE-B784-41B9-91F7-7152F33669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ABDCF-DC03-4B5F-8550-B2FB52EC6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75667-CA3B-41F8-B26A-34F8BF23BCDC}"/>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A3C3049F-A024-4AE1-8832-C5D95B087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0C04D-D862-44FD-B8BF-E9A929BC81C5}"/>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122887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7FD8-5749-4E4E-B2D0-D3C8B07CF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DE318-036A-4601-A3AB-12083DBB7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11034-3FEB-4F09-86C2-1A71FCFB383A}"/>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5F0B2180-2B03-4F07-AD5D-BEFD7CBF3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47AE4-69DA-4044-AAFA-B5553D22F2B7}"/>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391751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ABC5-E634-4B92-A82F-216F3B0DB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AB8ED-7388-4702-9724-CF5701D86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D9CC9-8089-4F66-B78F-BE031D44B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D5BEB-FB86-4508-A089-626FF459CC33}"/>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6" name="Footer Placeholder 5">
            <a:extLst>
              <a:ext uri="{FF2B5EF4-FFF2-40B4-BE49-F238E27FC236}">
                <a16:creationId xmlns:a16="http://schemas.microsoft.com/office/drawing/2014/main" id="{35A403A2-C0D7-48B5-BA0E-FEEDA865C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F3858-4A39-406D-99FD-5915A8232987}"/>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2306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0DD6-0990-4F0B-A350-FF8DD3D05B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E0DC17-C165-4317-BF4D-1415C019D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252255-4AEA-4D54-92F5-5C609D21B4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6BE3E-547E-4182-9641-F265D8FDF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76915-67AE-419D-BCFC-E8A0BC5E3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1259B8-3A01-4B30-81AF-15BF1E20E7A9}"/>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8" name="Footer Placeholder 7">
            <a:extLst>
              <a:ext uri="{FF2B5EF4-FFF2-40B4-BE49-F238E27FC236}">
                <a16:creationId xmlns:a16="http://schemas.microsoft.com/office/drawing/2014/main" id="{4C083784-6BEC-4C1B-8476-F1B45A502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7D679C-DF86-4CA7-967F-0E10F809380D}"/>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16381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BE6A-879A-4883-B136-2D1D2CA7A8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33406-11AC-442F-A9CA-485EE6FECBEE}"/>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4" name="Footer Placeholder 3">
            <a:extLst>
              <a:ext uri="{FF2B5EF4-FFF2-40B4-BE49-F238E27FC236}">
                <a16:creationId xmlns:a16="http://schemas.microsoft.com/office/drawing/2014/main" id="{75705850-7949-4A36-9448-BF66D59BFF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045DC4-05E2-4681-B30B-8EC277071424}"/>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244530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8A063-35DA-482A-81AA-35C86AA98044}"/>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3" name="Footer Placeholder 2">
            <a:extLst>
              <a:ext uri="{FF2B5EF4-FFF2-40B4-BE49-F238E27FC236}">
                <a16:creationId xmlns:a16="http://schemas.microsoft.com/office/drawing/2014/main" id="{C42C2943-7948-46D5-9F68-3FD650480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B86B14-FF95-4D6E-A3DA-49F7219B298D}"/>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326872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6971-D4D9-4E0B-B072-CC7A641D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80440-4FC3-496D-AFFA-FC3D4FCC4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6957CE-41CC-4B5B-8545-F8267884E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E6C71-1EDD-4169-B31D-2D627B985157}"/>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6" name="Footer Placeholder 5">
            <a:extLst>
              <a:ext uri="{FF2B5EF4-FFF2-40B4-BE49-F238E27FC236}">
                <a16:creationId xmlns:a16="http://schemas.microsoft.com/office/drawing/2014/main" id="{B79D1D1B-A7F8-4BDA-A781-257A24A19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573F1-ED60-4739-8B40-B902D47BC973}"/>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12970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4F58-F2A3-4DBA-9541-5DDC390AA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D1E69-2654-411B-AE26-0EDC5B39D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127B2-71A4-47C8-8393-8BE2327FA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B6055-2115-477F-B56C-3A3CA823D8C7}"/>
              </a:ext>
            </a:extLst>
          </p:cNvPr>
          <p:cNvSpPr>
            <a:spLocks noGrp="1"/>
          </p:cNvSpPr>
          <p:nvPr>
            <p:ph type="dt" sz="half" idx="10"/>
          </p:nvPr>
        </p:nvSpPr>
        <p:spPr/>
        <p:txBody>
          <a:bodyPr/>
          <a:lstStyle/>
          <a:p>
            <a:fld id="{CF32489E-30EA-407C-A29B-16BC5035D86A}" type="datetimeFigureOut">
              <a:rPr lang="en-US" smtClean="0"/>
              <a:t>12/15/2020</a:t>
            </a:fld>
            <a:endParaRPr lang="en-US"/>
          </a:p>
        </p:txBody>
      </p:sp>
      <p:sp>
        <p:nvSpPr>
          <p:cNvPr id="6" name="Footer Placeholder 5">
            <a:extLst>
              <a:ext uri="{FF2B5EF4-FFF2-40B4-BE49-F238E27FC236}">
                <a16:creationId xmlns:a16="http://schemas.microsoft.com/office/drawing/2014/main" id="{E498A5DE-E412-4C55-A980-4DF250621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B0D85-0B0E-4BFC-BD3B-32EF52183982}"/>
              </a:ext>
            </a:extLst>
          </p:cNvPr>
          <p:cNvSpPr>
            <a:spLocks noGrp="1"/>
          </p:cNvSpPr>
          <p:nvPr>
            <p:ph type="sldNum" sz="quarter" idx="12"/>
          </p:nvPr>
        </p:nvSpPr>
        <p:spPr/>
        <p:txBody>
          <a:bodyPr/>
          <a:lstStyle/>
          <a:p>
            <a:fld id="{9CAD7FB2-CD0A-4FF5-9917-7CFF3A5A4F44}" type="slidenum">
              <a:rPr lang="en-US" smtClean="0"/>
              <a:t>‹#›</a:t>
            </a:fld>
            <a:endParaRPr lang="en-US"/>
          </a:p>
        </p:txBody>
      </p:sp>
    </p:spTree>
    <p:extLst>
      <p:ext uri="{BB962C8B-B14F-4D97-AF65-F5344CB8AC3E}">
        <p14:creationId xmlns:p14="http://schemas.microsoft.com/office/powerpoint/2010/main" val="207788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452F7-7E68-4C75-B4FD-D015BBA5B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CC75B9-9BB2-4B7F-AA51-6428703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6B0B7-127E-41E3-B7A8-EC225ED70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2489E-30EA-407C-A29B-16BC5035D86A}" type="datetimeFigureOut">
              <a:rPr lang="en-US" smtClean="0"/>
              <a:t>12/15/2020</a:t>
            </a:fld>
            <a:endParaRPr lang="en-US"/>
          </a:p>
        </p:txBody>
      </p:sp>
      <p:sp>
        <p:nvSpPr>
          <p:cNvPr id="5" name="Footer Placeholder 4">
            <a:extLst>
              <a:ext uri="{FF2B5EF4-FFF2-40B4-BE49-F238E27FC236}">
                <a16:creationId xmlns:a16="http://schemas.microsoft.com/office/drawing/2014/main" id="{89AE3C34-CB80-4046-A335-8C0DC999E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6CD4E-0248-4D52-B240-4AFC3E3FA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D7FB2-CD0A-4FF5-9917-7CFF3A5A4F44}" type="slidenum">
              <a:rPr lang="en-US" smtClean="0"/>
              <a:t>‹#›</a:t>
            </a:fld>
            <a:endParaRPr lang="en-US"/>
          </a:p>
        </p:txBody>
      </p:sp>
    </p:spTree>
    <p:extLst>
      <p:ext uri="{BB962C8B-B14F-4D97-AF65-F5344CB8AC3E}">
        <p14:creationId xmlns:p14="http://schemas.microsoft.com/office/powerpoint/2010/main" val="68469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842B-A7C8-496E-A8E5-4F75E400315A}"/>
              </a:ext>
            </a:extLst>
          </p:cNvPr>
          <p:cNvSpPr>
            <a:spLocks noGrp="1"/>
          </p:cNvSpPr>
          <p:nvPr>
            <p:ph type="ctrTitle"/>
          </p:nvPr>
        </p:nvSpPr>
        <p:spPr>
          <a:xfrm>
            <a:off x="455487" y="105222"/>
            <a:ext cx="11281025" cy="2387600"/>
          </a:xfrm>
        </p:spPr>
        <p:txBody>
          <a:bodyPr>
            <a:normAutofit fontScale="90000"/>
          </a:bodyPr>
          <a:lstStyle/>
          <a:p>
            <a:r>
              <a:rPr lang="en-US" dirty="0"/>
              <a:t>Cricket League Database – IPL 2020</a:t>
            </a:r>
            <a:br>
              <a:rPr lang="en-US" dirty="0"/>
            </a:br>
            <a:r>
              <a:rPr lang="en-US" dirty="0"/>
              <a:t>Project Presentation for MET CS 579 A1</a:t>
            </a:r>
          </a:p>
        </p:txBody>
      </p:sp>
      <p:sp>
        <p:nvSpPr>
          <p:cNvPr id="3" name="Subtitle 2">
            <a:extLst>
              <a:ext uri="{FF2B5EF4-FFF2-40B4-BE49-F238E27FC236}">
                <a16:creationId xmlns:a16="http://schemas.microsoft.com/office/drawing/2014/main" id="{775F31B3-08DF-4C44-B33D-5E62E56350E8}"/>
              </a:ext>
            </a:extLst>
          </p:cNvPr>
          <p:cNvSpPr>
            <a:spLocks noGrp="1"/>
          </p:cNvSpPr>
          <p:nvPr>
            <p:ph type="subTitle" idx="1"/>
          </p:nvPr>
        </p:nvSpPr>
        <p:spPr/>
        <p:txBody>
          <a:bodyPr/>
          <a:lstStyle/>
          <a:p>
            <a:r>
              <a:rPr lang="en-US" dirty="0"/>
              <a:t>Instructor Name: Professor John Russo</a:t>
            </a:r>
          </a:p>
          <a:p>
            <a:r>
              <a:rPr lang="en-US" dirty="0"/>
              <a:t>Student Name: Naman Singhal</a:t>
            </a:r>
          </a:p>
        </p:txBody>
      </p:sp>
    </p:spTree>
    <p:extLst>
      <p:ext uri="{BB962C8B-B14F-4D97-AF65-F5344CB8AC3E}">
        <p14:creationId xmlns:p14="http://schemas.microsoft.com/office/powerpoint/2010/main" val="412386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202A9-3DFA-4A80-8AAD-8B3673A101F1}"/>
              </a:ext>
            </a:extLst>
          </p:cNvPr>
          <p:cNvSpPr>
            <a:spLocks noGrp="1"/>
          </p:cNvSpPr>
          <p:nvPr>
            <p:ph type="title"/>
          </p:nvPr>
        </p:nvSpPr>
        <p:spPr/>
        <p:txBody>
          <a:bodyPr>
            <a:normAutofit fontScale="90000"/>
          </a:bodyPr>
          <a:lstStyle/>
          <a:p>
            <a:r>
              <a:rPr lang="en-US" dirty="0"/>
              <a:t>Initially thought of adding Strike Rate, Average as attributes, but those can be found out by simple queries:</a:t>
            </a:r>
          </a:p>
        </p:txBody>
      </p:sp>
      <p:pic>
        <p:nvPicPr>
          <p:cNvPr id="5" name="Content Placeholder 4" descr="Graphical user interface, application&#10;&#10;Description automatically generated">
            <a:extLst>
              <a:ext uri="{FF2B5EF4-FFF2-40B4-BE49-F238E27FC236}">
                <a16:creationId xmlns:a16="http://schemas.microsoft.com/office/drawing/2014/main" id="{B00A9B4D-102D-4DE8-8871-AF3CA50AD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19495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02CA-1FD3-4456-8650-1FDAA3E6546F}"/>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E03A7AB5-48EC-44C0-BCE3-C77F7820B7A9}"/>
              </a:ext>
            </a:extLst>
          </p:cNvPr>
          <p:cNvSpPr>
            <a:spLocks noGrp="1"/>
          </p:cNvSpPr>
          <p:nvPr>
            <p:ph idx="1"/>
          </p:nvPr>
        </p:nvSpPr>
        <p:spPr/>
        <p:txBody>
          <a:bodyPr/>
          <a:lstStyle/>
          <a:p>
            <a:r>
              <a:rPr lang="en-US" dirty="0"/>
              <a:t>Getting used to new environments(Microsoft SSMS, Oracle)</a:t>
            </a:r>
          </a:p>
          <a:p>
            <a:r>
              <a:rPr lang="en-US" dirty="0"/>
              <a:t>Getting the data(tried web scraping using Beautiful Soup library)(works but not very efficient for this project)</a:t>
            </a:r>
          </a:p>
          <a:p>
            <a:r>
              <a:rPr lang="en-US" dirty="0"/>
              <a:t>Error Handling(looked up ways to avoid errors like division by zero)</a:t>
            </a:r>
          </a:p>
          <a:p>
            <a:endParaRPr lang="en-US" dirty="0"/>
          </a:p>
          <a:p>
            <a:endParaRPr lang="en-US" dirty="0"/>
          </a:p>
        </p:txBody>
      </p:sp>
    </p:spTree>
    <p:extLst>
      <p:ext uri="{BB962C8B-B14F-4D97-AF65-F5344CB8AC3E}">
        <p14:creationId xmlns:p14="http://schemas.microsoft.com/office/powerpoint/2010/main" val="419436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6CAB-EEFB-4032-9D82-0EA659BBBECF}"/>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58B530AF-9125-4A11-9726-589A2EA6AAD5}"/>
              </a:ext>
            </a:extLst>
          </p:cNvPr>
          <p:cNvSpPr>
            <a:spLocks noGrp="1"/>
          </p:cNvSpPr>
          <p:nvPr>
            <p:ph idx="1"/>
          </p:nvPr>
        </p:nvSpPr>
        <p:spPr/>
        <p:txBody>
          <a:bodyPr/>
          <a:lstStyle/>
          <a:p>
            <a:r>
              <a:rPr lang="en-US" dirty="0"/>
              <a:t>Match Relative Statistics</a:t>
            </a:r>
          </a:p>
          <a:p>
            <a:r>
              <a:rPr lang="en-US" dirty="0"/>
              <a:t>Create and analyze data from similar sports database to develop useful insights.</a:t>
            </a:r>
          </a:p>
        </p:txBody>
      </p:sp>
    </p:spTree>
    <p:extLst>
      <p:ext uri="{BB962C8B-B14F-4D97-AF65-F5344CB8AC3E}">
        <p14:creationId xmlns:p14="http://schemas.microsoft.com/office/powerpoint/2010/main" val="12304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483E-2B25-4324-B8BB-7E88D2D901B2}"/>
              </a:ext>
            </a:extLst>
          </p:cNvPr>
          <p:cNvSpPr>
            <a:spLocks noGrp="1"/>
          </p:cNvSpPr>
          <p:nvPr>
            <p:ph type="title"/>
          </p:nvPr>
        </p:nvSpPr>
        <p:spPr>
          <a:xfrm>
            <a:off x="838200" y="2766218"/>
            <a:ext cx="10515600" cy="1325563"/>
          </a:xfrm>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6225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697D-042E-49E1-8235-960BB5ED538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F48D0E6-2397-4099-96B0-B37F749DC008}"/>
              </a:ext>
            </a:extLst>
          </p:cNvPr>
          <p:cNvSpPr>
            <a:spLocks noGrp="1"/>
          </p:cNvSpPr>
          <p:nvPr>
            <p:ph idx="1"/>
          </p:nvPr>
        </p:nvSpPr>
        <p:spPr/>
        <p:txBody>
          <a:bodyPr/>
          <a:lstStyle/>
          <a:p>
            <a:r>
              <a:rPr lang="en-US" dirty="0"/>
              <a:t>Creating a database for the Indian Premier League 2020.</a:t>
            </a:r>
          </a:p>
          <a:p>
            <a:r>
              <a:rPr lang="en-US" dirty="0"/>
              <a:t>Getting popular statistics like a player’s Batting Average using SQL queries</a:t>
            </a:r>
          </a:p>
          <a:p>
            <a:endParaRPr lang="en-US" dirty="0"/>
          </a:p>
        </p:txBody>
      </p:sp>
    </p:spTree>
    <p:extLst>
      <p:ext uri="{BB962C8B-B14F-4D97-AF65-F5344CB8AC3E}">
        <p14:creationId xmlns:p14="http://schemas.microsoft.com/office/powerpoint/2010/main" val="416342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about the game</a:t>
            </a:r>
          </a:p>
        </p:txBody>
      </p:sp>
      <p:sp>
        <p:nvSpPr>
          <p:cNvPr id="3" name="Content Placeholder 2"/>
          <p:cNvSpPr>
            <a:spLocks noGrp="1"/>
          </p:cNvSpPr>
          <p:nvPr>
            <p:ph idx="1"/>
          </p:nvPr>
        </p:nvSpPr>
        <p:spPr>
          <a:xfrm>
            <a:off x="838200" y="1825625"/>
            <a:ext cx="10515600" cy="4351338"/>
          </a:xfrm>
        </p:spPr>
        <p:txBody>
          <a:bodyPr/>
          <a:lstStyle/>
          <a:p>
            <a:r>
              <a:rPr lang="en-US" dirty="0"/>
              <a:t>2 teams, 2 aspects: Batting</a:t>
            </a:r>
            <a:r>
              <a:rPr lang="en-US"/>
              <a:t>, Bowling(Fielding)</a:t>
            </a:r>
            <a:endParaRPr lang="en-US" dirty="0"/>
          </a:p>
          <a:p>
            <a:r>
              <a:rPr lang="en-US" dirty="0"/>
              <a:t>The team batting first will have to score “runs” in a limited number of balls(120). </a:t>
            </a:r>
          </a:p>
          <a:p>
            <a:r>
              <a:rPr lang="en-US" dirty="0"/>
              <a:t>The team batting second will have to chase(i.e., make more runs than the other team made) the target to win. The team batting first will have to defend the target to win.</a:t>
            </a:r>
          </a:p>
          <a:p>
            <a:r>
              <a:rPr lang="en-US" dirty="0"/>
              <a:t>The bowlers of fielding team will be bowling to the batsmen of batting team, trying to restrict the number of runs they can score.</a:t>
            </a:r>
          </a:p>
          <a:p>
            <a:endParaRPr lang="en-US" dirty="0"/>
          </a:p>
        </p:txBody>
      </p:sp>
    </p:spTree>
    <p:extLst>
      <p:ext uri="{BB962C8B-B14F-4D97-AF65-F5344CB8AC3E}">
        <p14:creationId xmlns:p14="http://schemas.microsoft.com/office/powerpoint/2010/main" val="35543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7887-A341-4898-9E57-4EA3C5C8CA89}"/>
              </a:ext>
            </a:extLst>
          </p:cNvPr>
          <p:cNvSpPr>
            <a:spLocks noGrp="1"/>
          </p:cNvSpPr>
          <p:nvPr>
            <p:ph type="title"/>
          </p:nvPr>
        </p:nvSpPr>
        <p:spPr/>
        <p:txBody>
          <a:bodyPr/>
          <a:lstStyle/>
          <a:p>
            <a:r>
              <a:rPr lang="en-US" dirty="0"/>
              <a:t>ER Diagram</a:t>
            </a:r>
          </a:p>
        </p:txBody>
      </p:sp>
      <p:pic>
        <p:nvPicPr>
          <p:cNvPr id="5" name="Content Placeholder 4" descr="Diagram&#10;&#10;Description automatically generated">
            <a:extLst>
              <a:ext uri="{FF2B5EF4-FFF2-40B4-BE49-F238E27FC236}">
                <a16:creationId xmlns:a16="http://schemas.microsoft.com/office/drawing/2014/main" id="{379BA052-FD65-4E67-9204-CF22BA371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135" y="1230116"/>
            <a:ext cx="7750902" cy="5448086"/>
          </a:xfrm>
        </p:spPr>
      </p:pic>
    </p:spTree>
    <p:extLst>
      <p:ext uri="{BB962C8B-B14F-4D97-AF65-F5344CB8AC3E}">
        <p14:creationId xmlns:p14="http://schemas.microsoft.com/office/powerpoint/2010/main" val="276048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6743-578C-4A71-95AB-359C2384AB51}"/>
              </a:ext>
            </a:extLst>
          </p:cNvPr>
          <p:cNvSpPr>
            <a:spLocks noGrp="1"/>
          </p:cNvSpPr>
          <p:nvPr>
            <p:ph type="title"/>
          </p:nvPr>
        </p:nvSpPr>
        <p:spPr/>
        <p:txBody>
          <a:bodyPr/>
          <a:lstStyle/>
          <a:p>
            <a:r>
              <a:rPr lang="en-US" dirty="0"/>
              <a:t>Logical Design</a:t>
            </a:r>
          </a:p>
        </p:txBody>
      </p:sp>
      <p:pic>
        <p:nvPicPr>
          <p:cNvPr id="5" name="Content Placeholder 4" descr="Chart&#10;&#10;Description automatically generated">
            <a:extLst>
              <a:ext uri="{FF2B5EF4-FFF2-40B4-BE49-F238E27FC236}">
                <a16:creationId xmlns:a16="http://schemas.microsoft.com/office/drawing/2014/main" id="{819D83CC-45A2-4B03-95F6-2AE1D88A8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894" y="1294544"/>
            <a:ext cx="10463307" cy="5198331"/>
          </a:xfrm>
        </p:spPr>
      </p:pic>
    </p:spTree>
    <p:extLst>
      <p:ext uri="{BB962C8B-B14F-4D97-AF65-F5344CB8AC3E}">
        <p14:creationId xmlns:p14="http://schemas.microsoft.com/office/powerpoint/2010/main" val="11535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EF79-3FFA-4C9F-A899-8B68D757A222}"/>
              </a:ext>
            </a:extLst>
          </p:cNvPr>
          <p:cNvSpPr>
            <a:spLocks noGrp="1"/>
          </p:cNvSpPr>
          <p:nvPr>
            <p:ph type="title"/>
          </p:nvPr>
        </p:nvSpPr>
        <p:spPr/>
        <p:txBody>
          <a:bodyPr/>
          <a:lstStyle/>
          <a:p>
            <a:r>
              <a:rPr lang="en-US" dirty="0"/>
              <a:t>Sample script for table creation</a:t>
            </a:r>
          </a:p>
        </p:txBody>
      </p:sp>
      <p:sp>
        <p:nvSpPr>
          <p:cNvPr id="3" name="Content Placeholder 2">
            <a:extLst>
              <a:ext uri="{FF2B5EF4-FFF2-40B4-BE49-F238E27FC236}">
                <a16:creationId xmlns:a16="http://schemas.microsoft.com/office/drawing/2014/main" id="{D51703DB-230D-4B4D-A916-8743CE908563}"/>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BattingPerformance_T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MatchID</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varchar2(5) not null,</a:t>
            </a:r>
          </a:p>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BatsmanID</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varchar2(6) not null,</a:t>
            </a:r>
          </a:p>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RunsScored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integer,</a:t>
            </a:r>
          </a:p>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BallsFaced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integer,</a:t>
            </a:r>
          </a:p>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DismissedBy</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varchar2(6),</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constraint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BattingPerformance_PK</a:t>
            </a:r>
            <a:r>
              <a:rPr lang="en-US" sz="1800" dirty="0">
                <a:effectLst/>
                <a:latin typeface="Calibri" panose="020F0502020204030204" pitchFamily="34" charset="0"/>
                <a:ea typeface="Calibri" panose="020F0502020204030204" pitchFamily="34" charset="0"/>
                <a:cs typeface="Times New Roman" panose="02020603050405020304" pitchFamily="18" charset="0"/>
              </a:rPr>
              <a:t> primary key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MatchID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BatsmanID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constraint BattingPerformance_FK1 foreign key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MatchID</a:t>
            </a:r>
            <a:r>
              <a:rPr lang="en-US" sz="1800" dirty="0">
                <a:effectLst/>
                <a:latin typeface="Calibri" panose="020F0502020204030204" pitchFamily="34" charset="0"/>
                <a:ea typeface="Calibri" panose="020F0502020204030204" pitchFamily="34" charset="0"/>
                <a:cs typeface="Times New Roman" panose="02020603050405020304" pitchFamily="18" charset="0"/>
              </a:rPr>
              <a:t>) references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Match_T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MatchID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constraint BattingPerformance_FK2 foreign key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BatsmanID</a:t>
            </a:r>
            <a:r>
              <a:rPr lang="en-US" sz="1800" dirty="0">
                <a:effectLst/>
                <a:latin typeface="Calibri" panose="020F0502020204030204" pitchFamily="34" charset="0"/>
                <a:ea typeface="Calibri" panose="020F0502020204030204" pitchFamily="34" charset="0"/>
                <a:cs typeface="Times New Roman" panose="02020603050405020304" pitchFamily="18" charset="0"/>
              </a:rPr>
              <a:t>) references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Player_T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PlayerID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constraint BattingPerformance_FK3 foreign key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DismissedBy</a:t>
            </a:r>
            <a:r>
              <a:rPr lang="en-US" sz="1800" dirty="0">
                <a:effectLst/>
                <a:latin typeface="Calibri" panose="020F0502020204030204" pitchFamily="34" charset="0"/>
                <a:ea typeface="Calibri" panose="020F0502020204030204" pitchFamily="34" charset="0"/>
                <a:cs typeface="Times New Roman" panose="02020603050405020304" pitchFamily="18" charset="0"/>
              </a:rPr>
              <a:t>) references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Player_T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PlayerID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Data loaded from csv files using bulk insert </a:t>
            </a:r>
          </a:p>
          <a:p>
            <a:pPr marL="0" indent="0">
              <a:buNone/>
            </a:pPr>
            <a:endParaRPr lang="en-US" dirty="0"/>
          </a:p>
        </p:txBody>
      </p:sp>
    </p:spTree>
    <p:extLst>
      <p:ext uri="{BB962C8B-B14F-4D97-AF65-F5344CB8AC3E}">
        <p14:creationId xmlns:p14="http://schemas.microsoft.com/office/powerpoint/2010/main" val="31574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A175-0907-424F-9D14-46D98457BCD6}"/>
              </a:ext>
            </a:extLst>
          </p:cNvPr>
          <p:cNvSpPr>
            <a:spLocks noGrp="1"/>
          </p:cNvSpPr>
          <p:nvPr>
            <p:ph type="title"/>
          </p:nvPr>
        </p:nvSpPr>
        <p:spPr/>
        <p:txBody>
          <a:bodyPr/>
          <a:lstStyle/>
          <a:p>
            <a:r>
              <a:rPr lang="en-US" dirty="0"/>
              <a:t>Queries for some stats(Batting Average, strike rate…)</a:t>
            </a:r>
          </a:p>
        </p:txBody>
      </p:sp>
      <p:pic>
        <p:nvPicPr>
          <p:cNvPr id="5" name="Content Placeholder 4" descr="Graphical user interface, text, application&#10;&#10;Description automatically generated">
            <a:extLst>
              <a:ext uri="{FF2B5EF4-FFF2-40B4-BE49-F238E27FC236}">
                <a16:creationId xmlns:a16="http://schemas.microsoft.com/office/drawing/2014/main" id="{A0FE162C-32AF-4565-AC1E-14362B707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726" y="1613043"/>
            <a:ext cx="9096054" cy="5116530"/>
          </a:xfrm>
        </p:spPr>
      </p:pic>
    </p:spTree>
    <p:extLst>
      <p:ext uri="{BB962C8B-B14F-4D97-AF65-F5344CB8AC3E}">
        <p14:creationId xmlns:p14="http://schemas.microsoft.com/office/powerpoint/2010/main" val="312008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2C19E04A-A45B-4CEF-9528-2E274321C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15" y="513708"/>
            <a:ext cx="10881744" cy="6120981"/>
          </a:xfrm>
        </p:spPr>
      </p:pic>
    </p:spTree>
    <p:extLst>
      <p:ext uri="{BB962C8B-B14F-4D97-AF65-F5344CB8AC3E}">
        <p14:creationId xmlns:p14="http://schemas.microsoft.com/office/powerpoint/2010/main" val="300192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C265C4C2-8DE3-4010-884B-FF1C01A66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03" y="300636"/>
            <a:ext cx="11484018" cy="6459760"/>
          </a:xfrm>
        </p:spPr>
      </p:pic>
    </p:spTree>
    <p:extLst>
      <p:ext uri="{BB962C8B-B14F-4D97-AF65-F5344CB8AC3E}">
        <p14:creationId xmlns:p14="http://schemas.microsoft.com/office/powerpoint/2010/main" val="2472163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354</Words>
  <Application>Microsoft Office PowerPoint</Application>
  <PresentationFormat>Widescreen</PresentationFormat>
  <Paragraphs>37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Cricket League Database – IPL 2020 Project Presentation for MET CS 579 A1</vt:lpstr>
      <vt:lpstr>Overview</vt:lpstr>
      <vt:lpstr>A little about the game</vt:lpstr>
      <vt:lpstr>ER Diagram</vt:lpstr>
      <vt:lpstr>Logical Design</vt:lpstr>
      <vt:lpstr>Sample script for table creation</vt:lpstr>
      <vt:lpstr>Queries for some stats(Batting Average, strike rate…)</vt:lpstr>
      <vt:lpstr>PowerPoint Presentation</vt:lpstr>
      <vt:lpstr>PowerPoint Presentation</vt:lpstr>
      <vt:lpstr>Initially thought of adding Strike Rate, Average as attributes, but those can be found out by simple queries:</vt:lpstr>
      <vt:lpstr>Obstacles</vt:lpstr>
      <vt:lpstr>Future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League Database – IPL 2020 Project Presentation for MET CS 579 A1</dc:title>
  <dc:creator>Singhal, Naman</dc:creator>
  <cp:lastModifiedBy>Singhal, Naman</cp:lastModifiedBy>
  <cp:revision>8</cp:revision>
  <dcterms:created xsi:type="dcterms:W3CDTF">2020-12-14T13:44:05Z</dcterms:created>
  <dcterms:modified xsi:type="dcterms:W3CDTF">2020-12-15T13:26:20Z</dcterms:modified>
</cp:coreProperties>
</file>