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802-335B-473F-8AAE-90FEE3476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E6296-B051-4EF3-A808-7EFF6AFE6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82C5-4778-416F-B473-B9400C29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F99A-A8BB-4729-B466-7FB833E5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A387-43E6-4764-888A-C929E28D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0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7F5D-E908-42DB-9C50-F8F94872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19607-EE4E-47CC-9A2D-0AD5FB4C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5F685-78E7-4C88-B769-6DE3CB46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0353-E565-4AF5-BC71-BD8901F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24AE-1F34-4E79-9CA3-404D300E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90793-2620-4769-A7C2-80FBB24C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ADBA-2DDE-490C-B64B-FA7AB5A3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9916-A342-4B68-8D89-D0C07FBB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FAE77-BF90-430A-BBB7-5EBE9B43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233F-1F50-465B-8E69-E22FB57E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6622-15BE-4A18-85B0-3C1514D4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D14E-A91C-43E9-9246-E60B8248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AE32-80ED-4D67-923F-583DC8A1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ACF1-02E3-4305-AB31-AB48C467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B72B-5E4C-4964-B70C-567D5A38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6D02-C0E7-4964-9EE3-581378A5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5B1EE-A54B-41D5-B536-E54C32B9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C2C6-6A41-4FD5-A6C3-8C3DFA47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E8BC-DF31-4DF0-BBBB-C9379C53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9839-2832-420D-9E88-EBD7E3C4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5817-24CD-4616-BBE6-8A63A807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23C5-02A2-43F6-87D6-57E939C9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8B9B9-6315-4C43-9995-4301E668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88D82-9608-4735-BB8E-12CB9A13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07968-5917-4776-ABBE-0563E556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CA992-EAC8-4DFD-A080-87964920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EB91-D3C0-4BFC-93F7-9A2E800D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66DB6-BD5E-4257-9EBB-4A081A58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4FF6B-51DE-4A65-992C-F3D75809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9F46-25F9-4C94-B13A-4B3242574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FECD4-A2B4-463E-A375-CBAD9DC82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50897-F8BC-48D8-A849-02748F7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8BE93-4094-465C-91F1-42BA4215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BA79C-6095-4BDD-A4D2-28E04633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2C73-B045-4066-AADB-18873737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42238-694F-4586-B113-D74569E3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27BFE-B7D5-4917-8154-BF42BA85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9CB4A-5525-4440-B994-CD5C7E36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2BBA-F097-412D-8A37-744CC4A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77A04-AF2F-4B54-9FEB-AB5D7F08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ED2E-15E8-4B9B-8AE8-5CB0984F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CBB5-2161-454A-A7B0-083276A9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60C8-4B77-4D09-BABA-D5FC1C1A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4131-DFEF-41B8-B8F6-CFA26931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3EB12-D9BA-46CD-82BF-7B629E95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7CA1B-D09A-4D9D-9C8B-43F09B92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622E9-0E6B-4933-8629-8A7836C4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37F3-5BF6-45E5-9BDA-536BD0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BF3D2-0A40-420B-BBC7-EF1758AE3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1BF3E-5313-4E1E-B398-C7FDA790C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0B98C-74AE-4F16-A909-6F793592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FB03B-3B7E-4534-9E73-6CA4969E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A92C-8A48-4546-AC98-C7408981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1EFDC-2C9E-4835-A879-B533C434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657A-3BB6-45A0-B028-3B80A5CB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A4C7-18E0-4B35-BBFE-CD5158416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1014-9C9F-4F0A-8CC1-47F888355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64B2-6791-4144-90A5-DA24F0AA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D911-054A-4A4B-A635-F8D2E03A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B0A5-5B5A-4827-891F-486C33B6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E767-DC2E-4677-985E-B89D7A5C4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Classification model for stroke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5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2F1C-3996-4FBF-A570-6597FAF0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1382-014A-4F99-99C0-E061D919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rate = 19.44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A13A8-7384-4796-8AD3-C0040348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2777160"/>
            <a:ext cx="679227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BA48-B75B-4B06-B049-45A9B678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FCD8-F38C-4814-B8EB-05500EB6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curve: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5C3B9-BB80-40A8-83B8-AAF6879D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31" y="1478092"/>
            <a:ext cx="6100925" cy="53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A44C-540A-4665-AC5B-D058D678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FB3D-114F-46D2-8592-41844734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more classifiers’ accuracy(</a:t>
            </a:r>
            <a:r>
              <a:rPr lang="en-US" dirty="0" err="1"/>
              <a:t>kNN</a:t>
            </a:r>
            <a:r>
              <a:rPr lang="en-US" dirty="0"/>
              <a:t>, LDA, QDA…)</a:t>
            </a:r>
          </a:p>
          <a:p>
            <a:r>
              <a:rPr lang="en-US" dirty="0"/>
              <a:t>Replace random samples from stroke outcome == 0 observations and repeat this n times and find average accuracy. </a:t>
            </a:r>
          </a:p>
        </p:txBody>
      </p:sp>
    </p:spTree>
    <p:extLst>
      <p:ext uri="{BB962C8B-B14F-4D97-AF65-F5344CB8AC3E}">
        <p14:creationId xmlns:p14="http://schemas.microsoft.com/office/powerpoint/2010/main" val="68182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248F-A270-4845-B9C2-AB1276EC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3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09B5-935E-4E0C-AF99-EC417169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5374-8CE3-4F58-8075-435596AD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columns such: age, gender, diseases(Hypertension, heart disease), lifestyle(Residence type, work type, smoking status), Stroke output(target column)(1 or 0)</a:t>
            </a:r>
          </a:p>
          <a:p>
            <a:r>
              <a:rPr lang="en-US" dirty="0"/>
              <a:t>Over 5000 rows, only 250 positives(1)</a:t>
            </a:r>
          </a:p>
          <a:p>
            <a:r>
              <a:rPr lang="en-US" dirty="0"/>
              <a:t>Got it down to 360 rows(180 positives and 180 negatives) after cleaning the dataset(removing NAs and Unknowns)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0C47-6B9E-454B-913C-01809905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4865835"/>
            <a:ext cx="1096480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3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E44E-0BA1-4F80-9708-5DBE1E89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features through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5EAB-BB33-44F3-BAB5-66458DD1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numerical and graphical summaries, it was possible to inspect if a feature seems to relate to stroke outcome.</a:t>
            </a:r>
          </a:p>
        </p:txBody>
      </p:sp>
    </p:spTree>
    <p:extLst>
      <p:ext uri="{BB962C8B-B14F-4D97-AF65-F5344CB8AC3E}">
        <p14:creationId xmlns:p14="http://schemas.microsoft.com/office/powerpoint/2010/main" val="1569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83786-D446-47F4-A421-5D174B5E5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06" y="801384"/>
            <a:ext cx="10675293" cy="5375579"/>
          </a:xfrm>
        </p:spPr>
      </p:pic>
    </p:spTree>
    <p:extLst>
      <p:ext uri="{BB962C8B-B14F-4D97-AF65-F5344CB8AC3E}">
        <p14:creationId xmlns:p14="http://schemas.microsoft.com/office/powerpoint/2010/main" val="26284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6FC2A-A4EE-4102-9321-5741947F5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258" y="769938"/>
            <a:ext cx="6125484" cy="5407025"/>
          </a:xfrm>
        </p:spPr>
      </p:pic>
    </p:spTree>
    <p:extLst>
      <p:ext uri="{BB962C8B-B14F-4D97-AF65-F5344CB8AC3E}">
        <p14:creationId xmlns:p14="http://schemas.microsoft.com/office/powerpoint/2010/main" val="212575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FC0E-DAF7-438F-AFB9-F15FDD75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Statistically test which of the remaining features are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C9EE-5441-4C21-838E-C62DB5BB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yes, we would like to adjust for age and check again(because age has high correlation and is potentially a covariant)</a:t>
            </a:r>
          </a:p>
        </p:txBody>
      </p:sp>
    </p:spTree>
    <p:extLst>
      <p:ext uri="{BB962C8B-B14F-4D97-AF65-F5344CB8AC3E}">
        <p14:creationId xmlns:p14="http://schemas.microsoft.com/office/powerpoint/2010/main" val="110501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F8A2-47B2-4487-BD1A-77E8D0CD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before and 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3AFCA-E7CD-4C86-9900-7392300E9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32974" cy="4710112"/>
          </a:xfrm>
        </p:spPr>
      </p:pic>
    </p:spTree>
    <p:extLst>
      <p:ext uri="{BB962C8B-B14F-4D97-AF65-F5344CB8AC3E}">
        <p14:creationId xmlns:p14="http://schemas.microsoft.com/office/powerpoint/2010/main" val="25228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A1CE-F1D2-4AE9-BB06-D794A7D5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significant, once adjusted for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678EE-AB2B-4D2D-8DE9-F9AED16A2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463319" cy="4802187"/>
          </a:xfrm>
        </p:spPr>
      </p:pic>
    </p:spTree>
    <p:extLst>
      <p:ext uri="{BB962C8B-B14F-4D97-AF65-F5344CB8AC3E}">
        <p14:creationId xmlns:p14="http://schemas.microsoft.com/office/powerpoint/2010/main" val="140042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F0FB-6F1A-42C0-BB1A-E5E22B97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96A5-9D65-4DE9-8A35-7EBCD3F4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and average glucose level were the only significant features remaining, after our filtering of features process.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FAF4D-1507-4474-9A49-62508C07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7903"/>
            <a:ext cx="7113998" cy="349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4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</TotalTime>
  <Words>222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Classification model for stroke prediction</vt:lpstr>
      <vt:lpstr>Dataset</vt:lpstr>
      <vt:lpstr>Inspecting features through summaries</vt:lpstr>
      <vt:lpstr>PowerPoint Presentation</vt:lpstr>
      <vt:lpstr>PowerPoint Presentation</vt:lpstr>
      <vt:lpstr>Statistically test which of the remaining features are significant</vt:lpstr>
      <vt:lpstr>Significant before and after</vt:lpstr>
      <vt:lpstr>Not significant, once adjusted for age</vt:lpstr>
      <vt:lpstr>Logistic Regression model</vt:lpstr>
      <vt:lpstr>Assessment of the model</vt:lpstr>
      <vt:lpstr>Assessment of the model</vt:lpstr>
      <vt:lpstr>Further Scope 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 for stroke prediction</dc:title>
  <dc:creator>Singhal, Naman</dc:creator>
  <cp:lastModifiedBy>Singhal, Naman</cp:lastModifiedBy>
  <cp:revision>11</cp:revision>
  <dcterms:created xsi:type="dcterms:W3CDTF">2021-04-17T22:31:57Z</dcterms:created>
  <dcterms:modified xsi:type="dcterms:W3CDTF">2021-04-21T15:10:16Z</dcterms:modified>
</cp:coreProperties>
</file>