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5A99-D3E5-459E-B49D-E2BAB7E25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C77F-FACE-40AF-90A9-1A65F214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BE80-F3EC-4221-AC1E-E344AB59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951E-932A-416E-A20B-2A995FAF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70AB-2BED-4343-BC09-E4645D8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B828-5EED-4D46-B41A-3D8DD993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E163-F0A0-430E-9C84-6AEDAF93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F588-16BC-40FD-A55A-B48C64CD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042C-59AF-4F1F-B296-C3C30DCD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342C-E83A-4072-88ED-A025E06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2B25D-B981-487B-8939-FB8F7218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A0A1B-213D-4C71-8CDB-1D8F0099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C4BB-7F2F-4966-ACC7-E6FF6A90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4628-27C1-47F3-93C4-C811A1B5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34C0-4E0E-4D32-8410-A008D987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778B-1216-4430-A80B-D5CEC9EC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83CF-384B-4A3C-B802-FD89EE66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DDA7-2E97-4F75-9ECA-584BC23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4071-B455-41C3-9699-CE1BAB54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2ECB-127A-4F3B-A746-DD403A4B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7AC3-A70B-488F-85B9-69983B6A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5BFA-D862-4810-8A44-C4D58BF5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23DD-E207-4BCD-9B51-8D033675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3D63-7BC5-472E-9F6D-A06E5AF0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6924-8CD8-4E0E-BB7D-46186DA3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9D1B-9E94-42E8-BE6D-6BC42D1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E26B-E4CC-4493-9371-3728C58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318C8-69F5-4C77-9736-FECA967B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B7E-64F3-4E85-8B30-CCACFC11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E2B3-1585-46F0-8956-8EBB00D4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FCA22-7832-4815-868F-CAA393A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154-2DB7-4467-84B5-A9CDBCAE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A617-F6D5-404E-A0A2-A62DE4BE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FF37F-2BE6-41AF-955C-4A8437CC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1116-937B-4C7D-B688-55DDA723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9493F-AFB7-4CAD-A506-04E3C02DE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F6F6D-D64F-48FE-AD08-1AB90D2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9F12-7605-4E17-A6F5-A206718C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9DFCA-884B-4E9B-8A58-E7076EBE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D57F-85CD-46D9-B78C-DE779CED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D3906-3622-4AA9-8623-9D3CED1F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3874F-9E5A-42E5-8D00-2E78045B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D2F6-00A2-4555-9FF0-3FE93839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43796-4FB9-4B5B-88B4-A4351D4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7F39-ACB7-4127-BDEA-D5C4136C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6137-CE38-40A2-96C0-53BC58BE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1D1D-E1F0-4B8D-A7C7-1A5BEB8C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7501-1FCD-4CB7-AE67-6765FEB6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B74CC-9A0A-4962-9A2E-36E3E2A3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3156-EE49-4031-9E6B-4052F4D5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A49E-2892-4ECB-83B3-6411D847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37F4-C13C-4FFC-9BA9-3352870F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3D6A-93F0-4D09-814D-0769594B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61F7-C0CB-4D03-9BD5-A7A09022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23AE-DC67-499D-8DB1-CEFD1263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4533C-F433-4A95-A87A-CE88ED0C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0F16-AD10-4714-B2CB-2D952DCF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2B9A-4AFA-4B32-993A-31D96823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311AD-4E3F-4F94-962A-3E988230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ED00-7644-4233-B2FE-09281375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EB35-8B92-4CDF-A4DF-24D12D39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7945-9205-41C3-9DDF-7D454C53493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44B3-EC38-428D-8CC7-ECA73EE8C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CD3-6A67-437B-A0F2-F526FCD7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EAAA-CEC4-45BA-8BE7-4FA4FE03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BF0D-AB82-44B5-B9C1-873DA243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Analysis of Students’ Performance in Examinations</a:t>
            </a:r>
          </a:p>
        </p:txBody>
      </p:sp>
    </p:spTree>
    <p:extLst>
      <p:ext uri="{BB962C8B-B14F-4D97-AF65-F5344CB8AC3E}">
        <p14:creationId xmlns:p14="http://schemas.microsoft.com/office/powerpoint/2010/main" val="341042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E3B2-D415-4C81-BDBB-88D8962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46A8-14D9-46B3-BD5A-B2947600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of size 50 were created using simple random sampling, systematic sampling, stratified sampling(2 strata)</a:t>
            </a:r>
          </a:p>
          <a:p>
            <a:r>
              <a:rPr lang="en-US" dirty="0"/>
              <a:t>The adjusted R</a:t>
            </a:r>
            <a:r>
              <a:rPr lang="en-US" baseline="30000" dirty="0"/>
              <a:t>2</a:t>
            </a:r>
            <a:r>
              <a:rPr lang="en-US" dirty="0"/>
              <a:t> of these models: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70CA5-3A38-4EA0-BF82-176B4518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429000"/>
            <a:ext cx="981211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50C-8C17-42FE-8A31-DC1B05F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DA25-090E-4C53-A0FB-C77BB9E5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Measure accuracy(another way of assessment)</a:t>
            </a:r>
          </a:p>
        </p:txBody>
      </p:sp>
    </p:spTree>
    <p:extLst>
      <p:ext uri="{BB962C8B-B14F-4D97-AF65-F5344CB8AC3E}">
        <p14:creationId xmlns:p14="http://schemas.microsoft.com/office/powerpoint/2010/main" val="135895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75D3-DEAD-4521-B335-46E4F08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9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7CC6-2CEE-4DBE-976A-2CFA369B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F877-1D28-4A2C-98B5-0555D46E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1000 rows long and there are 8 columns.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https://www.kaggle.com/adithyabshetty100/student-performance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00AFD-3560-439F-B2F0-0C493F69E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8947" y="3566858"/>
            <a:ext cx="7915493" cy="19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0942-723D-493F-8714-ADA89C90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5945-6714-440D-A7C7-A84AA6A6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NA values</a:t>
            </a:r>
          </a:p>
          <a:p>
            <a:r>
              <a:rPr lang="en-US" dirty="0"/>
              <a:t>Found and removed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B29BD-77B8-4C1F-BC16-00789F4CA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8895" y="3071267"/>
            <a:ext cx="7308220" cy="31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68C3-76F2-48D2-B65E-3E17C29E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0640-B07A-45EA-B030-88255136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defined to plot pie charts(with labels and percentages)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0A5A0-0A6E-44E0-8E3D-5E482FCCA6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776" y="2952909"/>
            <a:ext cx="1797050" cy="2096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149E6-2617-4B3B-9A76-086BA964F5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2451" y="2650649"/>
            <a:ext cx="4216400" cy="27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50F-B19D-4DBC-A88B-788A0E6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7488-6932-4BFB-B0CC-A269F9E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Quantiles and histogram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E723C-E159-4881-8CD0-E82ACC16CA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9166" y="2738098"/>
            <a:ext cx="2901950" cy="167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10F74-920C-4BD9-AA49-D88A9911F9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738098"/>
            <a:ext cx="5943600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7275-19E9-4CAB-A19E-D958F395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EDBF-9D20-4279-ADFE-73BB1B05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 (proportion) tables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AE01-D295-4DEC-A6C2-828C18952A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5685" y="2874962"/>
            <a:ext cx="7902115" cy="20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189D-328B-40A3-9447-41F422C1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13FC-599A-4468-9E86-4DE1246F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samples of sizes 20, 50, 100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0452-A48A-42E9-85E5-284CD4D3A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9343" y="2484934"/>
            <a:ext cx="7405941" cy="31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AE8-D299-4B29-84B1-5E5CC3A8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4B4D-D473-436A-81F0-F36E678E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Multivariable linear regression taking all the categorical features to predict scores(target variable)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0FA9E-9283-462B-9C5A-2DF2ABC0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053"/>
            <a:ext cx="9358640" cy="37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050E-1EF3-41B5-A261-E5F72CCF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6276-CB39-49B8-B14D-68AD9E42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give us a good model?</a:t>
            </a:r>
          </a:p>
          <a:p>
            <a:r>
              <a:rPr lang="en-US" dirty="0"/>
              <a:t>The scores are highly correlated.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models to predict a score, using the other two scores were good(adj-R</a:t>
            </a:r>
            <a:r>
              <a:rPr lang="en-US" baseline="30000" dirty="0"/>
              <a:t>2 </a:t>
            </a:r>
            <a:r>
              <a:rPr lang="en-US" dirty="0"/>
              <a:t>ranging from 0.64 to 0.91), as expected intuitively.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9B4DC-9644-4CCD-AF0A-0FD9EA49C5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4988" y="3127342"/>
            <a:ext cx="4447254" cy="13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Students’ Performance in Examinations</vt:lpstr>
      <vt:lpstr>About the dataset</vt:lpstr>
      <vt:lpstr>Preparing the data</vt:lpstr>
      <vt:lpstr>Categorical variables</vt:lpstr>
      <vt:lpstr>Numerical Variables</vt:lpstr>
      <vt:lpstr>Set of variables</vt:lpstr>
      <vt:lpstr>Central Limit Theorem</vt:lpstr>
      <vt:lpstr>Linear Regression</vt:lpstr>
      <vt:lpstr>Linear Regression</vt:lpstr>
      <vt:lpstr>Linear Regression on samples</vt:lpstr>
      <vt:lpstr>Further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Students’ Performance in Examinations</dc:title>
  <dc:creator>Singhal, Naman</dc:creator>
  <cp:lastModifiedBy>Singhal, Naman</cp:lastModifiedBy>
  <cp:revision>5</cp:revision>
  <dcterms:created xsi:type="dcterms:W3CDTF">2021-04-25T12:40:28Z</dcterms:created>
  <dcterms:modified xsi:type="dcterms:W3CDTF">2021-04-25T14:02:52Z</dcterms:modified>
</cp:coreProperties>
</file>