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62" r:id="rId2"/>
    <p:sldId id="263" r:id="rId3"/>
    <p:sldId id="264" r:id="rId4"/>
    <p:sldId id="259" r:id="rId5"/>
    <p:sldId id="265" r:id="rId6"/>
    <p:sldId id="266" r:id="rId7"/>
    <p:sldId id="267" r:id="rId8"/>
    <p:sldId id="269" r:id="rId9"/>
    <p:sldId id="268" r:id="rId10"/>
    <p:sldId id="261"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sz="1800"/>
          </a:p>
        </p:txBody>
      </p:sp>
      <p:sp>
        <p:nvSpPr>
          <p:cNvPr id="5" name="Oval 4"/>
          <p:cNvSpPr/>
          <p:nvPr/>
        </p:nvSpPr>
        <p:spPr>
          <a:xfrm>
            <a:off x="1543051" y="1344614"/>
            <a:ext cx="84667"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sz="1800"/>
          </a:p>
        </p:txBody>
      </p:sp>
      <p:sp>
        <p:nvSpPr>
          <p:cNvPr id="14" name="Title 13"/>
          <p:cNvSpPr>
            <a:spLocks noGrp="1"/>
          </p:cNvSpPr>
          <p:nvPr>
            <p:ph type="ctrTitle"/>
          </p:nvPr>
        </p:nvSpPr>
        <p:spPr>
          <a:xfrm>
            <a:off x="1416676" y="359898"/>
            <a:ext cx="10368924" cy="1472184"/>
          </a:xfrm>
        </p:spPr>
        <p:txBody>
          <a:bodyPr anchor="b"/>
          <a:lstStyle>
            <a:lvl1pPr algn="l">
              <a:defRPr/>
            </a:lvl1pPr>
            <a:extLst/>
          </a:lstStyle>
          <a:p>
            <a:r>
              <a:rPr lang="en-US" smtClean="0"/>
              <a:t>Click to edit Master title style</a:t>
            </a:r>
            <a:endParaRPr lang="en-US" dirty="0"/>
          </a:p>
        </p:txBody>
      </p:sp>
      <p:sp>
        <p:nvSpPr>
          <p:cNvPr id="22" name="Subtitle 21"/>
          <p:cNvSpPr>
            <a:spLocks noGrp="1"/>
          </p:cNvSpPr>
          <p:nvPr>
            <p:ph type="subTitle" idx="1"/>
          </p:nvPr>
        </p:nvSpPr>
        <p:spPr>
          <a:xfrm>
            <a:off x="1416676" y="1850064"/>
            <a:ext cx="10368924"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7" name="Footer Placeholder 19"/>
          <p:cNvSpPr>
            <a:spLocks noGrp="1"/>
          </p:cNvSpPr>
          <p:nvPr>
            <p:ph type="ftr" sz="quarter" idx="11"/>
          </p:nvPr>
        </p:nvSpPr>
        <p:spPr/>
        <p:txBody>
          <a:bodyPr/>
          <a:lstStyle>
            <a:lvl1pPr>
              <a:defRPr/>
            </a:lvl1pPr>
            <a:extLst/>
          </a:lstStyle>
          <a:p>
            <a:endParaRPr lang="en-IN"/>
          </a:p>
        </p:txBody>
      </p:sp>
      <p:sp>
        <p:nvSpPr>
          <p:cNvPr id="8" name="Slide Number Placeholder 9"/>
          <p:cNvSpPr>
            <a:spLocks noGrp="1"/>
          </p:cNvSpPr>
          <p:nvPr>
            <p:ph type="sldNum" sz="quarter" idx="12"/>
          </p:nvPr>
        </p:nvSpPr>
        <p:spPr/>
        <p:txBody>
          <a:bodyPr/>
          <a:lstStyle>
            <a:lvl1pPr>
              <a:defRPr/>
            </a:lvl1pPr>
          </a:lstStyle>
          <a:p>
            <a:fld id="{D2653578-CA31-45FA-8982-2A88A5C9CBF8}" type="slidenum">
              <a:rPr lang="en-IN" smtClean="0"/>
              <a:t>‹#›</a:t>
            </a:fld>
            <a:endParaRPr lang="en-IN"/>
          </a:p>
        </p:txBody>
      </p:sp>
    </p:spTree>
    <p:extLst>
      <p:ext uri="{BB962C8B-B14F-4D97-AF65-F5344CB8AC3E}">
        <p14:creationId xmlns:p14="http://schemas.microsoft.com/office/powerpoint/2010/main" val="425930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a:xfrm>
            <a:off x="4775200" y="6305550"/>
            <a:ext cx="2844800" cy="476250"/>
          </a:xfrm>
          <a:prstGeom prst="rect">
            <a:avLst/>
          </a:prstGeom>
        </p:spPr>
        <p:txBody>
          <a:bodyPr/>
          <a:lstStyle>
            <a:lvl1pPr>
              <a:defRPr/>
            </a:lvl1pPr>
          </a:lstStyle>
          <a:p>
            <a:fld id="{EB456013-D54B-40DA-A6FF-018F5193D4B1}" type="datetimeFigureOut">
              <a:rPr lang="en-IN" smtClean="0"/>
              <a:t>18-03-2020</a:t>
            </a:fld>
            <a:endParaRPr lang="en-IN"/>
          </a:p>
        </p:txBody>
      </p:sp>
      <p:sp>
        <p:nvSpPr>
          <p:cNvPr id="5" name="Footer Placeholder 9"/>
          <p:cNvSpPr>
            <a:spLocks noGrp="1"/>
          </p:cNvSpPr>
          <p:nvPr>
            <p:ph type="ftr" sz="quarter" idx="11"/>
          </p:nvPr>
        </p:nvSpPr>
        <p:spPr/>
        <p:txBody>
          <a:bodyPr/>
          <a:lstStyle>
            <a:lvl1pPr>
              <a:defRPr/>
            </a:lvl1pPr>
          </a:lstStyle>
          <a:p>
            <a:endParaRPr lang="en-IN"/>
          </a:p>
        </p:txBody>
      </p:sp>
      <p:sp>
        <p:nvSpPr>
          <p:cNvPr id="6" name="Slide Number Placeholder 21"/>
          <p:cNvSpPr>
            <a:spLocks noGrp="1"/>
          </p:cNvSpPr>
          <p:nvPr>
            <p:ph type="sldNum" sz="quarter" idx="12"/>
          </p:nvPr>
        </p:nvSpPr>
        <p:spPr/>
        <p:txBody>
          <a:bodyPr/>
          <a:lstStyle>
            <a:lvl1pPr>
              <a:defRPr/>
            </a:lvl1pPr>
          </a:lstStyle>
          <a:p>
            <a:fld id="{D2653578-CA31-45FA-8982-2A88A5C9CBF8}" type="slidenum">
              <a:rPr lang="en-IN" smtClean="0"/>
              <a:t>‹#›</a:t>
            </a:fld>
            <a:endParaRPr lang="en-IN"/>
          </a:p>
        </p:txBody>
      </p:sp>
    </p:spTree>
    <p:extLst>
      <p:ext uri="{BB962C8B-B14F-4D97-AF65-F5344CB8AC3E}">
        <p14:creationId xmlns:p14="http://schemas.microsoft.com/office/powerpoint/2010/main" val="20715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78039" y="274320"/>
            <a:ext cx="10533545" cy="1143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378040" y="1524000"/>
            <a:ext cx="5190186" cy="4663440"/>
          </a:xfrm>
        </p:spPr>
        <p:txBody>
          <a:bodyPr/>
          <a:lstStyle>
            <a:lvl1pPr>
              <a:defRPr sz="2800"/>
            </a:lvl1pPr>
            <a:lvl2pPr>
              <a:defRPr sz="2400"/>
            </a:lvl2pPr>
            <a:lvl3pPr>
              <a:defRPr sz="2000"/>
            </a:lvl3pPr>
            <a:lvl4pPr>
              <a:defRPr sz="1800"/>
            </a:lvl4pPr>
            <a:lvl5pPr>
              <a:defRPr sz="1800"/>
            </a:lvl5pPr>
            <a:extLs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748530" y="1524000"/>
            <a:ext cx="5163054" cy="4663440"/>
          </a:xfrm>
        </p:spPr>
        <p:txBody>
          <a:bodyPr/>
          <a:lstStyle>
            <a:lvl1pPr>
              <a:defRPr sz="2800"/>
            </a:lvl1pPr>
            <a:lvl2pPr>
              <a:defRPr sz="2400"/>
            </a:lvl2pPr>
            <a:lvl3pPr>
              <a:defRPr sz="2000"/>
            </a:lvl3pPr>
            <a:lvl4pPr>
              <a:defRPr sz="1800"/>
            </a:lvl4pPr>
            <a:lvl5pPr>
              <a:defRPr sz="1800"/>
            </a:lvl5pPr>
            <a:extLs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9"/>
          <p:cNvSpPr>
            <a:spLocks noGrp="1"/>
          </p:cNvSpPr>
          <p:nvPr>
            <p:ph type="ftr" sz="quarter" idx="11"/>
          </p:nvPr>
        </p:nvSpPr>
        <p:spPr/>
        <p:txBody>
          <a:bodyPr/>
          <a:lstStyle>
            <a:lvl1pPr>
              <a:defRPr/>
            </a:lvl1pPr>
          </a:lstStyle>
          <a:p>
            <a:endParaRPr lang="en-IN"/>
          </a:p>
        </p:txBody>
      </p:sp>
      <p:sp>
        <p:nvSpPr>
          <p:cNvPr id="7" name="Slide Number Placeholder 21"/>
          <p:cNvSpPr>
            <a:spLocks noGrp="1"/>
          </p:cNvSpPr>
          <p:nvPr>
            <p:ph type="sldNum" sz="quarter" idx="12"/>
          </p:nvPr>
        </p:nvSpPr>
        <p:spPr/>
        <p:txBody>
          <a:bodyPr/>
          <a:lstStyle>
            <a:lvl1pPr>
              <a:defRPr/>
            </a:lvl1pPr>
          </a:lstStyle>
          <a:p>
            <a:fld id="{D2653578-CA31-45FA-8982-2A88A5C9CBF8}" type="slidenum">
              <a:rPr lang="en-IN" smtClean="0"/>
              <a:t>‹#›</a:t>
            </a:fld>
            <a:endParaRPr lang="en-IN"/>
          </a:p>
        </p:txBody>
      </p:sp>
    </p:spTree>
    <p:extLst>
      <p:ext uri="{BB962C8B-B14F-4D97-AF65-F5344CB8AC3E}">
        <p14:creationId xmlns:p14="http://schemas.microsoft.com/office/powerpoint/2010/main" val="1328541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390918" y="274320"/>
            <a:ext cx="10520666" cy="1143000"/>
          </a:xfrm>
        </p:spPr>
        <p:txBody>
          <a:bodyPr/>
          <a:lstStyle/>
          <a:p>
            <a:r>
              <a:rPr lang="en-US" smtClean="0"/>
              <a:t>Click to edit Master title style</a:t>
            </a:r>
            <a:endParaRPr lang="en-US" dirty="0"/>
          </a:p>
        </p:txBody>
      </p:sp>
      <p:sp>
        <p:nvSpPr>
          <p:cNvPr id="4" name="Footer Placeholder 9"/>
          <p:cNvSpPr>
            <a:spLocks noGrp="1"/>
          </p:cNvSpPr>
          <p:nvPr>
            <p:ph type="ftr" sz="quarter" idx="11"/>
          </p:nvPr>
        </p:nvSpPr>
        <p:spPr/>
        <p:txBody>
          <a:bodyPr/>
          <a:lstStyle>
            <a:lvl1pPr>
              <a:defRPr/>
            </a:lvl1pPr>
          </a:lstStyle>
          <a:p>
            <a:endParaRPr lang="en-IN"/>
          </a:p>
        </p:txBody>
      </p:sp>
      <p:sp>
        <p:nvSpPr>
          <p:cNvPr id="5" name="Slide Number Placeholder 21"/>
          <p:cNvSpPr>
            <a:spLocks noGrp="1"/>
          </p:cNvSpPr>
          <p:nvPr>
            <p:ph type="sldNum" sz="quarter" idx="12"/>
          </p:nvPr>
        </p:nvSpPr>
        <p:spPr/>
        <p:txBody>
          <a:bodyPr/>
          <a:lstStyle>
            <a:lvl1pPr>
              <a:defRPr/>
            </a:lvl1pPr>
          </a:lstStyle>
          <a:p>
            <a:fld id="{D2653578-CA31-45FA-8982-2A88A5C9CBF8}" type="slidenum">
              <a:rPr lang="en-IN" smtClean="0"/>
              <a:t>‹#›</a:t>
            </a:fld>
            <a:endParaRPr lang="en-IN"/>
          </a:p>
        </p:txBody>
      </p:sp>
    </p:spTree>
    <p:extLst>
      <p:ext uri="{BB962C8B-B14F-4D97-AF65-F5344CB8AC3E}">
        <p14:creationId xmlns:p14="http://schemas.microsoft.com/office/powerpoint/2010/main" val="2620282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352552" y="0"/>
            <a:ext cx="10839449"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3" name="Rectangle 2"/>
          <p:cNvSpPr/>
          <p:nvPr/>
        </p:nvSpPr>
        <p:spPr bwMode="invGray">
          <a:xfrm>
            <a:off x="1352551" y="0"/>
            <a:ext cx="97367"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5" name="Footer Placeholder 2"/>
          <p:cNvSpPr>
            <a:spLocks noGrp="1"/>
          </p:cNvSpPr>
          <p:nvPr>
            <p:ph type="ftr" sz="quarter" idx="11"/>
          </p:nvPr>
        </p:nvSpPr>
        <p:spPr/>
        <p:txBody>
          <a:bodyPr/>
          <a:lstStyle>
            <a:lvl1pPr>
              <a:defRPr/>
            </a:lvl1pPr>
            <a:extLst/>
          </a:lstStyle>
          <a:p>
            <a:endParaRPr lang="en-IN"/>
          </a:p>
        </p:txBody>
      </p:sp>
      <p:sp>
        <p:nvSpPr>
          <p:cNvPr id="6" name="Slide Number Placeholder 3"/>
          <p:cNvSpPr>
            <a:spLocks noGrp="1"/>
          </p:cNvSpPr>
          <p:nvPr>
            <p:ph type="sldNum" sz="quarter" idx="12"/>
          </p:nvPr>
        </p:nvSpPr>
        <p:spPr/>
        <p:txBody>
          <a:bodyPr/>
          <a:lstStyle>
            <a:lvl1pPr>
              <a:defRPr/>
            </a:lvl1pPr>
          </a:lstStyle>
          <a:p>
            <a:fld id="{D2653578-CA31-45FA-8982-2A88A5C9CBF8}" type="slidenum">
              <a:rPr lang="en-IN" smtClean="0"/>
              <a:t>‹#›</a:t>
            </a:fld>
            <a:endParaRPr lang="en-IN"/>
          </a:p>
        </p:txBody>
      </p:sp>
    </p:spTree>
    <p:extLst>
      <p:ext uri="{BB962C8B-B14F-4D97-AF65-F5344CB8AC3E}">
        <p14:creationId xmlns:p14="http://schemas.microsoft.com/office/powerpoint/2010/main" val="10229957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alpha val="50000"/>
          </a:srgbClr>
        </a:solidFill>
        <a:effectLst/>
      </p:bgPr>
    </p:bg>
    <p:spTree>
      <p:nvGrpSpPr>
        <p:cNvPr id="1" name=""/>
        <p:cNvGrpSpPr/>
        <p:nvPr/>
      </p:nvGrpSpPr>
      <p:grpSpPr>
        <a:xfrm>
          <a:off x="0" y="0"/>
          <a:ext cx="0" cy="0"/>
          <a:chOff x="0" y="0"/>
          <a:chExt cx="0" cy="0"/>
        </a:xfrm>
      </p:grpSpPr>
      <p:sp>
        <p:nvSpPr>
          <p:cNvPr id="7" name="Pie 6"/>
          <p:cNvSpPr/>
          <p:nvPr/>
        </p:nvSpPr>
        <p:spPr>
          <a:xfrm>
            <a:off x="-1087967" y="-815975"/>
            <a:ext cx="21844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8" name="Oval 7"/>
          <p:cNvSpPr/>
          <p:nvPr/>
        </p:nvSpPr>
        <p:spPr>
          <a:xfrm>
            <a:off x="224367" y="20639"/>
            <a:ext cx="2271184"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2" name="Rectangle 11"/>
          <p:cNvSpPr/>
          <p:nvPr/>
        </p:nvSpPr>
        <p:spPr>
          <a:xfrm>
            <a:off x="1350434" y="0"/>
            <a:ext cx="1084156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5" name="Title Placeholder 4"/>
          <p:cNvSpPr>
            <a:spLocks noGrp="1"/>
          </p:cNvSpPr>
          <p:nvPr>
            <p:ph type="title"/>
          </p:nvPr>
        </p:nvSpPr>
        <p:spPr>
          <a:xfrm>
            <a:off x="1424072" y="274638"/>
            <a:ext cx="10488529" cy="1143000"/>
          </a:xfrm>
          <a:prstGeom prst="rect">
            <a:avLst/>
          </a:prstGeom>
        </p:spPr>
        <p:txBody>
          <a:bodyPr anchor="ctr">
            <a:normAutofit/>
          </a:bodyPr>
          <a:lstStyle/>
          <a:p>
            <a:r>
              <a:rPr lang="en-US" smtClean="0"/>
              <a:t>Click to edit Master title style</a:t>
            </a:r>
            <a:endParaRPr lang="en-US" dirty="0"/>
          </a:p>
        </p:txBody>
      </p:sp>
      <p:sp>
        <p:nvSpPr>
          <p:cNvPr id="1033" name="Text Placeholder 8"/>
          <p:cNvSpPr>
            <a:spLocks noGrp="1"/>
          </p:cNvSpPr>
          <p:nvPr>
            <p:ph type="body" idx="1"/>
          </p:nvPr>
        </p:nvSpPr>
        <p:spPr bwMode="auto">
          <a:xfrm>
            <a:off x="1449919" y="1447800"/>
            <a:ext cx="10462682"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latin typeface="Times" charset="0"/>
              </a:defRPr>
            </a:lvl1pPr>
            <a:extLst/>
          </a:lstStyle>
          <a:p>
            <a:endParaRPr lang="en-IN"/>
          </a:p>
        </p:txBody>
      </p:sp>
      <p:sp>
        <p:nvSpPr>
          <p:cNvPr id="22" name="Slide Number Placeholder 21"/>
          <p:cNvSpPr>
            <a:spLocks noGrp="1"/>
          </p:cNvSpPr>
          <p:nvPr>
            <p:ph type="sldNum" sz="quarter" idx="4"/>
          </p:nvPr>
        </p:nvSpPr>
        <p:spPr>
          <a:xfrm>
            <a:off x="11485033" y="6305550"/>
            <a:ext cx="609600" cy="4762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200">
                <a:solidFill>
                  <a:srgbClr val="B5A788"/>
                </a:solidFill>
              </a:defRPr>
            </a:lvl1pPr>
          </a:lstStyle>
          <a:p>
            <a:fld id="{D2653578-CA31-45FA-8982-2A88A5C9CBF8}" type="slidenum">
              <a:rPr lang="en-IN" smtClean="0"/>
              <a:t>‹#›</a:t>
            </a:fld>
            <a:endParaRPr lang="en-IN"/>
          </a:p>
        </p:txBody>
      </p:sp>
      <p:sp>
        <p:nvSpPr>
          <p:cNvPr id="15" name="Rectangle 14"/>
          <p:cNvSpPr/>
          <p:nvPr/>
        </p:nvSpPr>
        <p:spPr bwMode="invGray">
          <a:xfrm>
            <a:off x="1352551" y="0"/>
            <a:ext cx="97367"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Tree>
    <p:extLst>
      <p:ext uri="{BB962C8B-B14F-4D97-AF65-F5344CB8AC3E}">
        <p14:creationId xmlns:p14="http://schemas.microsoft.com/office/powerpoint/2010/main" val="161425227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Lst>
  <p:txStyles>
    <p:titleStyle>
      <a:lvl1pPr algn="l" rtl="0" eaLnBrk="1" fontAlgn="base" hangingPunct="1">
        <a:spcBef>
          <a:spcPct val="0"/>
        </a:spcBef>
        <a:spcAft>
          <a:spcPct val="0"/>
        </a:spcAft>
        <a:defRPr sz="4000" kern="1200">
          <a:solidFill>
            <a:srgbClr val="572314"/>
          </a:solidFill>
          <a:effectLst/>
          <a:latin typeface="+mj-lt"/>
          <a:ea typeface="+mj-ea"/>
          <a:cs typeface="+mj-cs"/>
        </a:defRPr>
      </a:lvl1pPr>
      <a:lvl2pPr algn="l" rtl="0" eaLnBrk="1" fontAlgn="base" hangingPunct="1">
        <a:spcBef>
          <a:spcPct val="0"/>
        </a:spcBef>
        <a:spcAft>
          <a:spcPct val="0"/>
        </a:spcAft>
        <a:defRPr sz="4300">
          <a:solidFill>
            <a:srgbClr val="572314"/>
          </a:solidFill>
          <a:latin typeface="Gill Sans MT" pitchFamily="34" charset="0"/>
        </a:defRPr>
      </a:lvl2pPr>
      <a:lvl3pPr algn="l" rtl="0" eaLnBrk="1" fontAlgn="base" hangingPunct="1">
        <a:spcBef>
          <a:spcPct val="0"/>
        </a:spcBef>
        <a:spcAft>
          <a:spcPct val="0"/>
        </a:spcAft>
        <a:defRPr sz="4300">
          <a:solidFill>
            <a:srgbClr val="572314"/>
          </a:solidFill>
          <a:latin typeface="Gill Sans MT" pitchFamily="34" charset="0"/>
        </a:defRPr>
      </a:lvl3pPr>
      <a:lvl4pPr algn="l" rtl="0" eaLnBrk="1" fontAlgn="base" hangingPunct="1">
        <a:spcBef>
          <a:spcPct val="0"/>
        </a:spcBef>
        <a:spcAft>
          <a:spcPct val="0"/>
        </a:spcAft>
        <a:defRPr sz="4300">
          <a:solidFill>
            <a:srgbClr val="572314"/>
          </a:solidFill>
          <a:latin typeface="Gill Sans MT" pitchFamily="34" charset="0"/>
        </a:defRPr>
      </a:lvl4pPr>
      <a:lvl5pPr algn="l" rtl="0" eaLnBrk="1" fontAlgn="base" hangingPunct="1">
        <a:spcBef>
          <a:spcPct val="0"/>
        </a:spcBef>
        <a:spcAft>
          <a:spcPct val="0"/>
        </a:spcAft>
        <a:defRPr sz="4300">
          <a:solidFill>
            <a:srgbClr val="572314"/>
          </a:solidFill>
          <a:latin typeface="Gill Sans MT" pitchFamily="34" charset="0"/>
        </a:defRPr>
      </a:lvl5pPr>
      <a:lvl6pPr marL="457200" algn="l" rtl="0" eaLnBrk="1" fontAlgn="base" hangingPunct="1">
        <a:spcBef>
          <a:spcPct val="0"/>
        </a:spcBef>
        <a:spcAft>
          <a:spcPct val="0"/>
        </a:spcAft>
        <a:defRPr sz="4300">
          <a:solidFill>
            <a:srgbClr val="572314"/>
          </a:solidFill>
          <a:latin typeface="Gill Sans MT" pitchFamily="34" charset="0"/>
        </a:defRPr>
      </a:lvl6pPr>
      <a:lvl7pPr marL="914400" algn="l" rtl="0" eaLnBrk="1" fontAlgn="base" hangingPunct="1">
        <a:spcBef>
          <a:spcPct val="0"/>
        </a:spcBef>
        <a:spcAft>
          <a:spcPct val="0"/>
        </a:spcAft>
        <a:defRPr sz="4300">
          <a:solidFill>
            <a:srgbClr val="572314"/>
          </a:solidFill>
          <a:latin typeface="Gill Sans MT" pitchFamily="34" charset="0"/>
        </a:defRPr>
      </a:lvl7pPr>
      <a:lvl8pPr marL="1371600" algn="l" rtl="0" eaLnBrk="1" fontAlgn="base" hangingPunct="1">
        <a:spcBef>
          <a:spcPct val="0"/>
        </a:spcBef>
        <a:spcAft>
          <a:spcPct val="0"/>
        </a:spcAft>
        <a:defRPr sz="4300">
          <a:solidFill>
            <a:srgbClr val="572314"/>
          </a:solidFill>
          <a:latin typeface="Gill Sans MT" pitchFamily="34" charset="0"/>
        </a:defRPr>
      </a:lvl8pPr>
      <a:lvl9pPr marL="1828800" algn="l" rtl="0" eaLnBrk="1" fontAlgn="base" hangingPunct="1">
        <a:spcBef>
          <a:spcPct val="0"/>
        </a:spcBef>
        <a:spcAft>
          <a:spcPct val="0"/>
        </a:spcAft>
        <a:defRPr sz="4300">
          <a:solidFill>
            <a:srgbClr val="572314"/>
          </a:solidFill>
          <a:latin typeface="Gill Sans MT" pitchFamily="34" charset="0"/>
        </a:defRPr>
      </a:lvl9pPr>
      <a:extLst/>
    </p:titleStyle>
    <p:bodyStyle>
      <a:lvl1pPr marL="365125" indent="-282575" algn="l" rtl="0" eaLnBrk="1" fontAlgn="base" hangingPunct="1">
        <a:spcBef>
          <a:spcPts val="600"/>
        </a:spcBef>
        <a:spcAft>
          <a:spcPct val="0"/>
        </a:spcAft>
        <a:buClr>
          <a:schemeClr val="accent1"/>
        </a:buClr>
        <a:buSzPct val="80000"/>
        <a:buFont typeface="Wingdings 2" panose="05020102010507070707" pitchFamily="18" charset="2"/>
        <a:buChar char=""/>
        <a:defRPr sz="3000" kern="1200">
          <a:solidFill>
            <a:schemeClr val="tx1"/>
          </a:solidFill>
          <a:latin typeface="+mn-lt"/>
          <a:ea typeface="+mn-ea"/>
          <a:cs typeface="+mn-cs"/>
        </a:defRPr>
      </a:lvl1pPr>
      <a:lvl2pPr marL="639763" indent="-236538" algn="l" rtl="0" eaLnBrk="1" fontAlgn="base" hangingPunct="1">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1" fontAlgn="base" hangingPunct="1">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1" fontAlgn="base" hangingPunct="1">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1" fontAlgn="base" hangingPunct="1">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hemeOverride" Target="../theme/themeOverride1.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pPr algn="ctr"/>
            <a:r>
              <a:rPr lang="en-US" b="1" dirty="0"/>
              <a:t>Applied Data Science </a:t>
            </a:r>
            <a:r>
              <a:rPr lang="en-US" b="1" dirty="0" smtClean="0"/>
              <a:t>Capstone</a:t>
            </a:r>
            <a:endParaRPr lang="en-US" b="1" u="sng" dirty="0"/>
          </a:p>
        </p:txBody>
      </p:sp>
      <p:sp>
        <p:nvSpPr>
          <p:cNvPr id="3" name="Subtitle 2"/>
          <p:cNvSpPr>
            <a:spLocks noGrp="1"/>
          </p:cNvSpPr>
          <p:nvPr>
            <p:ph type="subTitle" idx="1"/>
          </p:nvPr>
        </p:nvSpPr>
        <p:spPr/>
        <p:txBody>
          <a:bodyPr anchor="ctr"/>
          <a:lstStyle/>
          <a:p>
            <a:pPr algn="ctr"/>
            <a:r>
              <a:rPr lang="en-US" sz="3200" dirty="0"/>
              <a:t>Capstone Project - The Battle of Neighborhoods (Week 2)</a:t>
            </a:r>
            <a:endParaRPr lang="en-US" sz="3200" dirty="0">
              <a:solidFill>
                <a:schemeClr val="accent5">
                  <a:lumMod val="75000"/>
                </a:schemeClr>
              </a:solidFill>
            </a:endParaRPr>
          </a:p>
        </p:txBody>
      </p:sp>
    </p:spTree>
    <p:extLst>
      <p:ext uri="{BB962C8B-B14F-4D97-AF65-F5344CB8AC3E}">
        <p14:creationId xmlns:p14="http://schemas.microsoft.com/office/powerpoint/2010/main" val="3785649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B0F0">
            <a:alpha val="50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6A879-8172-481E-8927-B34C0BA3BC9C}"/>
              </a:ext>
            </a:extLst>
          </p:cNvPr>
          <p:cNvSpPr>
            <a:spLocks noGrp="1"/>
          </p:cNvSpPr>
          <p:nvPr>
            <p:ph type="title"/>
          </p:nvPr>
        </p:nvSpPr>
        <p:spPr/>
        <p:txBody>
          <a:bodyPr>
            <a:normAutofit/>
          </a:bodyPr>
          <a:lstStyle/>
          <a:p>
            <a:r>
              <a:rPr lang="en-IN" sz="3000" b="1" dirty="0" smtClean="0"/>
              <a:t>Analysis</a:t>
            </a:r>
            <a:endParaRPr lang="en-IN" sz="3000" b="1" dirty="0"/>
          </a:p>
        </p:txBody>
      </p:sp>
      <p:sp>
        <p:nvSpPr>
          <p:cNvPr id="3" name="Content Placeholder 2"/>
          <p:cNvSpPr>
            <a:spLocks noGrp="1"/>
          </p:cNvSpPr>
          <p:nvPr>
            <p:ph idx="1"/>
          </p:nvPr>
        </p:nvSpPr>
        <p:spPr>
          <a:xfrm>
            <a:off x="1306286" y="1447800"/>
            <a:ext cx="10606315" cy="5227320"/>
          </a:xfrm>
        </p:spPr>
        <p:txBody>
          <a:bodyPr/>
          <a:lstStyle/>
          <a:p>
            <a:pPr algn="just">
              <a:buFont typeface="Wingdings" panose="05000000000000000000" pitchFamily="2" charset="2"/>
              <a:buChar char="ü"/>
            </a:pPr>
            <a:r>
              <a:rPr lang="en-US" sz="2800" i="1" dirty="0" smtClean="0"/>
              <a:t>Overall </a:t>
            </a:r>
            <a:r>
              <a:rPr lang="en-US" sz="2800" i="1" dirty="0"/>
              <a:t>Asian Restaurants have less existence in Dublin City (Dublin 1, Dublin 2). </a:t>
            </a:r>
            <a:endParaRPr lang="en-US" sz="2800" i="1" dirty="0" smtClean="0"/>
          </a:p>
          <a:p>
            <a:pPr algn="just">
              <a:buFont typeface="Wingdings" panose="05000000000000000000" pitchFamily="2" charset="2"/>
              <a:buChar char="ü"/>
            </a:pPr>
            <a:r>
              <a:rPr lang="en-US" sz="2800" i="1" dirty="0" smtClean="0"/>
              <a:t>Fingal </a:t>
            </a:r>
            <a:r>
              <a:rPr lang="en-US" sz="2800" i="1" dirty="0"/>
              <a:t>and Dun-</a:t>
            </a:r>
            <a:r>
              <a:rPr lang="en-US" sz="2800" i="1" dirty="0" err="1"/>
              <a:t>Laghorie</a:t>
            </a:r>
            <a:r>
              <a:rPr lang="en-US" sz="2800" i="1" dirty="0"/>
              <a:t> areas, region which has plenty of restaurants and cafe otherwise. </a:t>
            </a:r>
            <a:endParaRPr lang="en-US" sz="2800" i="1" dirty="0" smtClean="0"/>
          </a:p>
          <a:p>
            <a:pPr algn="just">
              <a:buFont typeface="Wingdings" panose="05000000000000000000" pitchFamily="2" charset="2"/>
              <a:buChar char="ü"/>
            </a:pPr>
            <a:r>
              <a:rPr lang="en-US" sz="2800" i="1" dirty="0" smtClean="0"/>
              <a:t>Assuming </a:t>
            </a:r>
            <a:r>
              <a:rPr lang="en-US" sz="2800" i="1" dirty="0"/>
              <a:t>Asian migrated peoples are settling in Dublin 15, Dublin 2, Dublin 4 postal districts majorly, hence Dubin2 and Dublin4 can be a good potential area for Asian </a:t>
            </a:r>
            <a:r>
              <a:rPr lang="en-US" sz="2800" i="1" dirty="0" smtClean="0"/>
              <a:t>restaurant.</a:t>
            </a:r>
          </a:p>
          <a:p>
            <a:pPr marL="82550" indent="0" algn="just">
              <a:buNone/>
            </a:pPr>
            <a:endParaRPr lang="en-US" sz="2800" dirty="0"/>
          </a:p>
        </p:txBody>
      </p:sp>
    </p:spTree>
    <p:extLst>
      <p:ext uri="{BB962C8B-B14F-4D97-AF65-F5344CB8AC3E}">
        <p14:creationId xmlns:p14="http://schemas.microsoft.com/office/powerpoint/2010/main" val="74009974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B0F0">
            <a:alpha val="50000"/>
          </a:srgb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000" b="1" dirty="0">
                <a:solidFill>
                  <a:schemeClr val="accent5">
                    <a:lumMod val="75000"/>
                  </a:schemeClr>
                </a:solidFill>
              </a:rPr>
              <a:t>Conclusion</a:t>
            </a:r>
            <a:endParaRPr lang="en-US" sz="3000" dirty="0"/>
          </a:p>
        </p:txBody>
      </p:sp>
      <p:sp>
        <p:nvSpPr>
          <p:cNvPr id="3" name="Content Placeholder 2">
            <a:extLst>
              <a:ext uri="{FF2B5EF4-FFF2-40B4-BE49-F238E27FC236}">
                <a16:creationId xmlns:a16="http://schemas.microsoft.com/office/drawing/2014/main" id="{A09D8306-65D5-452B-A7F1-BF42DC4DA550}"/>
              </a:ext>
            </a:extLst>
          </p:cNvPr>
          <p:cNvSpPr>
            <a:spLocks noGrp="1"/>
          </p:cNvSpPr>
          <p:nvPr>
            <p:ph idx="1"/>
          </p:nvPr>
        </p:nvSpPr>
        <p:spPr/>
        <p:txBody>
          <a:bodyPr anchor="t">
            <a:normAutofit/>
          </a:bodyPr>
          <a:lstStyle/>
          <a:p>
            <a:pPr algn="just">
              <a:buFont typeface="Wingdings" panose="05000000000000000000" pitchFamily="2" charset="2"/>
              <a:buChar char="ü"/>
            </a:pPr>
            <a:r>
              <a:rPr lang="en-IN" sz="2800" i="1" dirty="0"/>
              <a:t>Dublin City, Fingal </a:t>
            </a:r>
            <a:r>
              <a:rPr lang="en-IN" sz="2800" dirty="0"/>
              <a:t>and Dun-</a:t>
            </a:r>
            <a:r>
              <a:rPr lang="en-IN" sz="2800" dirty="0" err="1"/>
              <a:t>Laghorie</a:t>
            </a:r>
            <a:r>
              <a:rPr lang="en-IN" sz="2800" dirty="0"/>
              <a:t> would be potential regions to open a </a:t>
            </a:r>
            <a:r>
              <a:rPr lang="en-IN" sz="2800" i="1" dirty="0"/>
              <a:t>Asian Restaurant</a:t>
            </a:r>
            <a:endParaRPr lang="en-IN" sz="2800" dirty="0"/>
          </a:p>
          <a:p>
            <a:pPr algn="just">
              <a:buFont typeface="Wingdings" panose="05000000000000000000" pitchFamily="2" charset="2"/>
              <a:buChar char="ü"/>
            </a:pPr>
            <a:r>
              <a:rPr lang="en-IN" sz="2800" dirty="0"/>
              <a:t>Assuming increasing population in Dublin 4, Dublin 8 and Fingal region, </a:t>
            </a:r>
            <a:r>
              <a:rPr lang="en-IN" sz="2800" i="1" dirty="0"/>
              <a:t>Asian restaurants</a:t>
            </a:r>
            <a:r>
              <a:rPr lang="en-IN" sz="2800" dirty="0"/>
              <a:t> would have good potential in these areas of </a:t>
            </a:r>
            <a:r>
              <a:rPr lang="en-IN" sz="2800" dirty="0" smtClean="0"/>
              <a:t>Dublin</a:t>
            </a:r>
            <a:endParaRPr lang="en-IN" sz="2800" dirty="0"/>
          </a:p>
        </p:txBody>
      </p:sp>
    </p:spTree>
    <p:extLst>
      <p:ext uri="{BB962C8B-B14F-4D97-AF65-F5344CB8AC3E}">
        <p14:creationId xmlns:p14="http://schemas.microsoft.com/office/powerpoint/2010/main" val="217548391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solidFill>
                  <a:schemeClr val="accent5">
                    <a:lumMod val="75000"/>
                  </a:schemeClr>
                </a:solidFill>
              </a:rPr>
              <a:t>Introduction: Business Problem</a:t>
            </a:r>
            <a:endParaRPr lang="en-US" sz="3000" dirty="0"/>
          </a:p>
        </p:txBody>
      </p:sp>
      <p:sp>
        <p:nvSpPr>
          <p:cNvPr id="3" name="Content Placeholder 2"/>
          <p:cNvSpPr>
            <a:spLocks noGrp="1"/>
          </p:cNvSpPr>
          <p:nvPr>
            <p:ph idx="1"/>
          </p:nvPr>
        </p:nvSpPr>
        <p:spPr/>
        <p:txBody>
          <a:bodyPr/>
          <a:lstStyle/>
          <a:p>
            <a:pPr marL="0" indent="0" algn="just">
              <a:buNone/>
            </a:pPr>
            <a:r>
              <a:rPr lang="en-US" sz="2800" i="1" dirty="0"/>
              <a:t>Idea of this project is If a business person want to open a restaurant in Dublin, help him </a:t>
            </a:r>
            <a:r>
              <a:rPr lang="en-US" sz="2800" i="1" dirty="0" smtClean="0"/>
              <a:t>analyze </a:t>
            </a:r>
            <a:r>
              <a:rPr lang="en-US" sz="2800" i="1" dirty="0"/>
              <a:t>which area would be better depending on competition and population within Dublin.</a:t>
            </a:r>
            <a:endParaRPr lang="en-IN" sz="2800" i="1" dirty="0" smtClean="0"/>
          </a:p>
          <a:p>
            <a:pPr marL="0" indent="0" algn="just">
              <a:buNone/>
            </a:pPr>
            <a:r>
              <a:rPr lang="en-IN" sz="2800" i="1" dirty="0" smtClean="0"/>
              <a:t>In </a:t>
            </a:r>
            <a:r>
              <a:rPr lang="en-IN" sz="2800" i="1" dirty="0"/>
              <a:t>recent years Migrations to Ireland are increased and most of the migrant are based at Dublin location. Due to increased housing prices in Dublin city area, people are preferring to locate little away from Dublin, but they find difficult to locate good restaurants </a:t>
            </a:r>
            <a:r>
              <a:rPr lang="en-IN" sz="2800" i="1" dirty="0" smtClean="0"/>
              <a:t>near </a:t>
            </a:r>
            <a:r>
              <a:rPr lang="en-IN" sz="2800" i="1" dirty="0"/>
              <a:t>their homes. In such scenario, restaurants like Asian, Chinese or Italian cuisine </a:t>
            </a:r>
            <a:r>
              <a:rPr lang="en-IN" sz="2800" i="1" dirty="0" smtClean="0"/>
              <a:t>restaurant </a:t>
            </a:r>
            <a:r>
              <a:rPr lang="en-IN" sz="2800" i="1" dirty="0"/>
              <a:t>would be blessing for people and they won’t need to visit Dublin city </a:t>
            </a:r>
            <a:r>
              <a:rPr lang="en-IN" sz="2800" i="1" dirty="0" smtClean="0"/>
              <a:t>central </a:t>
            </a:r>
            <a:r>
              <a:rPr lang="en-IN" sz="2800" i="1" dirty="0"/>
              <a:t>always</a:t>
            </a:r>
            <a:r>
              <a:rPr lang="en-IN" sz="2800" i="1" dirty="0" smtClean="0"/>
              <a:t>.</a:t>
            </a:r>
            <a:endParaRPr lang="en-US" sz="2800" i="1" dirty="0"/>
          </a:p>
        </p:txBody>
      </p:sp>
    </p:spTree>
    <p:extLst>
      <p:ext uri="{BB962C8B-B14F-4D97-AF65-F5344CB8AC3E}">
        <p14:creationId xmlns:p14="http://schemas.microsoft.com/office/powerpoint/2010/main" val="4240558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solidFill>
                  <a:schemeClr val="accent5">
                    <a:lumMod val="75000"/>
                  </a:schemeClr>
                </a:solidFill>
              </a:rPr>
              <a:t>Data</a:t>
            </a:r>
            <a:endParaRPr lang="en-US" sz="3000" dirty="0"/>
          </a:p>
        </p:txBody>
      </p:sp>
      <p:sp>
        <p:nvSpPr>
          <p:cNvPr id="3" name="Content Placeholder 2"/>
          <p:cNvSpPr>
            <a:spLocks noGrp="1"/>
          </p:cNvSpPr>
          <p:nvPr>
            <p:ph idx="1"/>
          </p:nvPr>
        </p:nvSpPr>
        <p:spPr/>
        <p:txBody>
          <a:bodyPr/>
          <a:lstStyle/>
          <a:p>
            <a:pPr algn="just">
              <a:buFont typeface="Wingdings" panose="05000000000000000000" pitchFamily="2" charset="2"/>
              <a:buChar char="ü"/>
            </a:pPr>
            <a:r>
              <a:rPr lang="en-IN" sz="2800" dirty="0"/>
              <a:t>Dublin has postal districts 1-24 or Greater Dublin with 4 major regions can be scrapped from below sites,</a:t>
            </a:r>
            <a:endParaRPr lang="en-IN" sz="2800" u="sng" dirty="0"/>
          </a:p>
          <a:p>
            <a:pPr marL="0" indent="0" algn="just">
              <a:buNone/>
            </a:pPr>
            <a:r>
              <a:rPr lang="en-IN" sz="2800" dirty="0" smtClean="0"/>
              <a:t>	</a:t>
            </a:r>
            <a:r>
              <a:rPr lang="en-IN" sz="2800" i="1" dirty="0" smtClean="0">
                <a:solidFill>
                  <a:srgbClr val="C00000"/>
                </a:solidFill>
              </a:rPr>
              <a:t>https</a:t>
            </a:r>
            <a:r>
              <a:rPr lang="en-IN" sz="2800" i="1" dirty="0">
                <a:solidFill>
                  <a:srgbClr val="C00000"/>
                </a:solidFill>
              </a:rPr>
              <a:t>://en.wikipedia.org/wiki/County_Dublin</a:t>
            </a:r>
          </a:p>
          <a:p>
            <a:pPr marL="82550" indent="0" algn="just">
              <a:buNone/>
            </a:pPr>
            <a:r>
              <a:rPr lang="en-IN" sz="2800" dirty="0"/>
              <a:t>For the problem mentioned we would </a:t>
            </a:r>
            <a:r>
              <a:rPr lang="en-IN" sz="2800" dirty="0" smtClean="0"/>
              <a:t>like to get:</a:t>
            </a:r>
            <a:endParaRPr lang="en-IN" sz="2800" dirty="0"/>
          </a:p>
          <a:p>
            <a:pPr lvl="1" algn="just">
              <a:buFont typeface="Wingdings" panose="05000000000000000000" pitchFamily="2" charset="2"/>
              <a:buChar char="ü"/>
            </a:pPr>
            <a:r>
              <a:rPr lang="en-IN" dirty="0"/>
              <a:t>Location data for Dublin postal districts and greater Dublin</a:t>
            </a:r>
          </a:p>
          <a:p>
            <a:pPr lvl="1" algn="just">
              <a:buFont typeface="Wingdings" panose="05000000000000000000" pitchFamily="2" charset="2"/>
              <a:buChar char="ü"/>
            </a:pPr>
            <a:r>
              <a:rPr lang="en-IN" dirty="0"/>
              <a:t>Venues data around all Dublin postal districts and for Greater Dublin regions</a:t>
            </a:r>
          </a:p>
          <a:p>
            <a:pPr lvl="1" algn="just">
              <a:buFont typeface="Wingdings" panose="05000000000000000000" pitchFamily="2" charset="2"/>
              <a:buChar char="ü"/>
            </a:pPr>
            <a:r>
              <a:rPr lang="en-IN" dirty="0"/>
              <a:t>P</a:t>
            </a:r>
            <a:r>
              <a:rPr lang="en-IN" dirty="0" smtClean="0"/>
              <a:t>opulation </a:t>
            </a:r>
            <a:r>
              <a:rPr lang="en-IN" dirty="0"/>
              <a:t>data for 4 major regions of Dublin</a:t>
            </a:r>
          </a:p>
          <a:p>
            <a:pPr algn="just">
              <a:buFont typeface="Wingdings" panose="05000000000000000000" pitchFamily="2" charset="2"/>
              <a:buChar char="ü"/>
            </a:pPr>
            <a:endParaRPr lang="en-US" sz="2800" dirty="0"/>
          </a:p>
        </p:txBody>
      </p:sp>
    </p:spTree>
    <p:extLst>
      <p:ext uri="{BB962C8B-B14F-4D97-AF65-F5344CB8AC3E}">
        <p14:creationId xmlns:p14="http://schemas.microsoft.com/office/powerpoint/2010/main" val="2295744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F0">
            <a:alpha val="50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6A879-8172-481E-8927-B34C0BA3BC9C}"/>
              </a:ext>
            </a:extLst>
          </p:cNvPr>
          <p:cNvSpPr>
            <a:spLocks noGrp="1"/>
          </p:cNvSpPr>
          <p:nvPr>
            <p:ph type="title"/>
          </p:nvPr>
        </p:nvSpPr>
        <p:spPr/>
        <p:txBody>
          <a:bodyPr>
            <a:normAutofit/>
          </a:bodyPr>
          <a:lstStyle/>
          <a:p>
            <a:r>
              <a:rPr lang="en-IN" sz="3000" b="1" dirty="0" smtClean="0"/>
              <a:t>Results &amp; Analysis</a:t>
            </a:r>
            <a:endParaRPr lang="en-IN" sz="3000" b="1" dirty="0"/>
          </a:p>
        </p:txBody>
      </p:sp>
      <p:grpSp>
        <p:nvGrpSpPr>
          <p:cNvPr id="10" name="Group 9"/>
          <p:cNvGrpSpPr/>
          <p:nvPr/>
        </p:nvGrpSpPr>
        <p:grpSpPr>
          <a:xfrm>
            <a:off x="1394011" y="1690688"/>
            <a:ext cx="10350314" cy="4366617"/>
            <a:chOff x="1394011" y="1690688"/>
            <a:chExt cx="10350314" cy="4366617"/>
          </a:xfrm>
        </p:grpSpPr>
        <p:sp>
          <p:nvSpPr>
            <p:cNvPr id="5" name="TextBox 4">
              <a:extLst>
                <a:ext uri="{FF2B5EF4-FFF2-40B4-BE49-F238E27FC236}">
                  <a16:creationId xmlns:a16="http://schemas.microsoft.com/office/drawing/2014/main" id="{4BD17B69-E75D-456D-9776-F3ACAF69221E}"/>
                </a:ext>
              </a:extLst>
            </p:cNvPr>
            <p:cNvSpPr txBox="1"/>
            <p:nvPr/>
          </p:nvSpPr>
          <p:spPr>
            <a:xfrm>
              <a:off x="1394011" y="2805592"/>
              <a:ext cx="2219816" cy="646331"/>
            </a:xfrm>
            <a:prstGeom prst="rect">
              <a:avLst/>
            </a:prstGeom>
            <a:noFill/>
            <a:ln>
              <a:solidFill>
                <a:schemeClr val="accent1"/>
              </a:solidFill>
            </a:ln>
          </p:spPr>
          <p:txBody>
            <a:bodyPr wrap="square" rtlCol="0">
              <a:spAutoFit/>
            </a:bodyPr>
            <a:lstStyle/>
            <a:p>
              <a:r>
                <a:rPr lang="en-IN" dirty="0"/>
                <a:t>Planning </a:t>
              </a:r>
              <a:r>
                <a:rPr lang="en-IN" dirty="0" smtClean="0"/>
                <a:t>a restaurants </a:t>
              </a:r>
              <a:r>
                <a:rPr lang="en-IN" dirty="0"/>
                <a:t>business in Dublin?</a:t>
              </a:r>
            </a:p>
          </p:txBody>
        </p:sp>
        <p:sp>
          <p:nvSpPr>
            <p:cNvPr id="6" name="TextBox 5">
              <a:extLst>
                <a:ext uri="{FF2B5EF4-FFF2-40B4-BE49-F238E27FC236}">
                  <a16:creationId xmlns:a16="http://schemas.microsoft.com/office/drawing/2014/main" id="{5794B9D6-154E-45C0-8B9F-9347CA2F7C5F}"/>
                </a:ext>
              </a:extLst>
            </p:cNvPr>
            <p:cNvSpPr txBox="1"/>
            <p:nvPr/>
          </p:nvSpPr>
          <p:spPr>
            <a:xfrm>
              <a:off x="2771088" y="5133975"/>
              <a:ext cx="2498103" cy="923330"/>
            </a:xfrm>
            <a:prstGeom prst="rect">
              <a:avLst/>
            </a:prstGeom>
            <a:noFill/>
            <a:ln>
              <a:solidFill>
                <a:schemeClr val="accent1">
                  <a:shade val="50000"/>
                </a:schemeClr>
              </a:solidFill>
            </a:ln>
          </p:spPr>
          <p:txBody>
            <a:bodyPr wrap="square" rtlCol="0">
              <a:spAutoFit/>
            </a:bodyPr>
            <a:lstStyle/>
            <a:p>
              <a:r>
                <a:rPr lang="en-IN" dirty="0"/>
                <a:t>Which area will be less competitive yet have good potential?</a:t>
              </a:r>
            </a:p>
          </p:txBody>
        </p:sp>
        <p:pic>
          <p:nvPicPr>
            <p:cNvPr id="7" name="Picture 6">
              <a:extLst>
                <a:ext uri="{FF2B5EF4-FFF2-40B4-BE49-F238E27FC236}">
                  <a16:creationId xmlns:a16="http://schemas.microsoft.com/office/drawing/2014/main" id="{6DB07E20-680A-406F-AE15-A097874E21F6}"/>
                </a:ext>
              </a:extLst>
            </p:cNvPr>
            <p:cNvPicPr/>
            <p:nvPr/>
          </p:nvPicPr>
          <p:blipFill>
            <a:blip r:embed="rId3"/>
            <a:stretch>
              <a:fillRect/>
            </a:stretch>
          </p:blipFill>
          <p:spPr>
            <a:xfrm>
              <a:off x="6650477" y="2329498"/>
              <a:ext cx="1666672" cy="1045115"/>
            </a:xfrm>
            <a:prstGeom prst="rect">
              <a:avLst/>
            </a:prstGeom>
          </p:spPr>
        </p:pic>
        <p:pic>
          <p:nvPicPr>
            <p:cNvPr id="8" name="Picture 7">
              <a:extLst>
                <a:ext uri="{FF2B5EF4-FFF2-40B4-BE49-F238E27FC236}">
                  <a16:creationId xmlns:a16="http://schemas.microsoft.com/office/drawing/2014/main" id="{01326A4B-DA84-4131-B47A-2D25EFB68912}"/>
                </a:ext>
              </a:extLst>
            </p:cNvPr>
            <p:cNvPicPr/>
            <p:nvPr/>
          </p:nvPicPr>
          <p:blipFill>
            <a:blip r:embed="rId4"/>
            <a:stretch>
              <a:fillRect/>
            </a:stretch>
          </p:blipFill>
          <p:spPr>
            <a:xfrm>
              <a:off x="7455276" y="3374613"/>
              <a:ext cx="3898524" cy="1498796"/>
            </a:xfrm>
            <a:prstGeom prst="rect">
              <a:avLst/>
            </a:prstGeom>
          </p:spPr>
        </p:pic>
        <p:sp>
          <p:nvSpPr>
            <p:cNvPr id="3" name="Rectangle 2">
              <a:extLst>
                <a:ext uri="{FF2B5EF4-FFF2-40B4-BE49-F238E27FC236}">
                  <a16:creationId xmlns:a16="http://schemas.microsoft.com/office/drawing/2014/main" id="{24694D42-5C2F-4352-8D24-D5BB5B3FE9AD}"/>
                </a:ext>
              </a:extLst>
            </p:cNvPr>
            <p:cNvSpPr/>
            <p:nvPr/>
          </p:nvSpPr>
          <p:spPr>
            <a:xfrm>
              <a:off x="6448425" y="1990725"/>
              <a:ext cx="5295900" cy="31432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Graphic 8" descr="Thought bubble">
              <a:extLst>
                <a:ext uri="{FF2B5EF4-FFF2-40B4-BE49-F238E27FC236}">
                  <a16:creationId xmlns:a16="http://schemas.microsoft.com/office/drawing/2014/main" id="{F7DC67B4-96E3-42E7-BFA2-E342558C49D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2694576" y="3504202"/>
              <a:ext cx="1629774" cy="1629774"/>
            </a:xfrm>
            <a:prstGeom prst="rect">
              <a:avLst/>
            </a:prstGeom>
          </p:spPr>
        </p:pic>
        <p:sp>
          <p:nvSpPr>
            <p:cNvPr id="11" name="Arrow: Bent-Up 10">
              <a:extLst>
                <a:ext uri="{FF2B5EF4-FFF2-40B4-BE49-F238E27FC236}">
                  <a16:creationId xmlns:a16="http://schemas.microsoft.com/office/drawing/2014/main" id="{B86E1EE9-5584-478B-AB1F-DF10C5A9D6ED}"/>
                </a:ext>
              </a:extLst>
            </p:cNvPr>
            <p:cNvSpPr/>
            <p:nvPr/>
          </p:nvSpPr>
          <p:spPr>
            <a:xfrm>
              <a:off x="5269191" y="5133975"/>
              <a:ext cx="2124075" cy="714375"/>
            </a:xfrm>
            <a:prstGeom prst="bentUpArrow">
              <a:avLst>
                <a:gd name="adj1" fmla="val 19667"/>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Bent-Up 12">
              <a:extLst>
                <a:ext uri="{FF2B5EF4-FFF2-40B4-BE49-F238E27FC236}">
                  <a16:creationId xmlns:a16="http://schemas.microsoft.com/office/drawing/2014/main" id="{85D80299-2801-4BA0-9E87-97C8BA219E1B}"/>
                </a:ext>
              </a:extLst>
            </p:cNvPr>
            <p:cNvSpPr/>
            <p:nvPr/>
          </p:nvSpPr>
          <p:spPr>
            <a:xfrm rot="5400000">
              <a:off x="1191959" y="4310061"/>
              <a:ext cx="2411196" cy="74706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517D17D5-5437-45C8-9FAE-F32BAA446A20}"/>
                </a:ext>
              </a:extLst>
            </p:cNvPr>
            <p:cNvSpPr txBox="1"/>
            <p:nvPr/>
          </p:nvSpPr>
          <p:spPr>
            <a:xfrm>
              <a:off x="9077122" y="2190750"/>
              <a:ext cx="2247900" cy="307777"/>
            </a:xfrm>
            <a:prstGeom prst="rect">
              <a:avLst/>
            </a:prstGeom>
            <a:noFill/>
          </p:spPr>
          <p:txBody>
            <a:bodyPr wrap="square" rtlCol="0">
              <a:spAutoFit/>
            </a:bodyPr>
            <a:lstStyle/>
            <a:p>
              <a:r>
                <a:rPr lang="en-IN" sz="1400" dirty="0"/>
                <a:t>Fingal,Dublin4,8</a:t>
              </a:r>
            </a:p>
          </p:txBody>
        </p:sp>
        <p:pic>
          <p:nvPicPr>
            <p:cNvPr id="12" name="Picture 11">
              <a:extLst>
                <a:ext uri="{FF2B5EF4-FFF2-40B4-BE49-F238E27FC236}">
                  <a16:creationId xmlns:a16="http://schemas.microsoft.com/office/drawing/2014/main" id="{D0B7183C-C2EA-4D9D-99FC-EFD8C53AB2BC}"/>
                </a:ext>
              </a:extLst>
            </p:cNvPr>
            <p:cNvPicPr/>
            <p:nvPr/>
          </p:nvPicPr>
          <p:blipFill rotWithShape="1">
            <a:blip r:embed="rId7"/>
            <a:srcRect l="43436" r="-1"/>
            <a:stretch/>
          </p:blipFill>
          <p:spPr>
            <a:xfrm>
              <a:off x="8435383" y="1690688"/>
              <a:ext cx="2688338" cy="1548001"/>
            </a:xfrm>
            <a:prstGeom prst="rect">
              <a:avLst/>
            </a:prstGeom>
          </p:spPr>
        </p:pic>
      </p:grpSp>
    </p:spTree>
    <p:extLst>
      <p:ext uri="{BB962C8B-B14F-4D97-AF65-F5344CB8AC3E}">
        <p14:creationId xmlns:p14="http://schemas.microsoft.com/office/powerpoint/2010/main" val="211248024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t>Results &amp; Analysis</a:t>
            </a:r>
            <a:endParaRPr lang="en-US" sz="3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356" y="1172585"/>
            <a:ext cx="10842643" cy="4013369"/>
          </a:xfrm>
          <a:prstGeom prst="rect">
            <a:avLst/>
          </a:prstGeom>
        </p:spPr>
      </p:pic>
    </p:spTree>
    <p:extLst>
      <p:ext uri="{BB962C8B-B14F-4D97-AF65-F5344CB8AC3E}">
        <p14:creationId xmlns:p14="http://schemas.microsoft.com/office/powerpoint/2010/main" val="182435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t>Results &amp; Analysis</a:t>
            </a:r>
            <a:endParaRPr lang="en-US" sz="3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983" y="1179171"/>
            <a:ext cx="10417905" cy="5386531"/>
          </a:xfrm>
          <a:prstGeom prst="rect">
            <a:avLst/>
          </a:prstGeom>
        </p:spPr>
      </p:pic>
    </p:spTree>
    <p:extLst>
      <p:ext uri="{BB962C8B-B14F-4D97-AF65-F5344CB8AC3E}">
        <p14:creationId xmlns:p14="http://schemas.microsoft.com/office/powerpoint/2010/main" val="3675950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t>Results &amp; Analysis</a:t>
            </a:r>
            <a:endParaRPr lang="en-US" sz="3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918" y="1270612"/>
            <a:ext cx="10294355" cy="5322650"/>
          </a:xfrm>
          <a:prstGeom prst="rect">
            <a:avLst/>
          </a:prstGeom>
        </p:spPr>
      </p:pic>
    </p:spTree>
    <p:extLst>
      <p:ext uri="{BB962C8B-B14F-4D97-AF65-F5344CB8AC3E}">
        <p14:creationId xmlns:p14="http://schemas.microsoft.com/office/powerpoint/2010/main" val="2134274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t>Results &amp; Analysis</a:t>
            </a:r>
            <a:endParaRPr lang="en-US" sz="3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387" y="1785937"/>
            <a:ext cx="10540232" cy="3752714"/>
          </a:xfrm>
          <a:prstGeom prst="rect">
            <a:avLst/>
          </a:prstGeom>
        </p:spPr>
      </p:pic>
    </p:spTree>
    <p:extLst>
      <p:ext uri="{BB962C8B-B14F-4D97-AF65-F5344CB8AC3E}">
        <p14:creationId xmlns:p14="http://schemas.microsoft.com/office/powerpoint/2010/main" val="3684148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t>Results &amp; Analysis</a:t>
            </a:r>
            <a:endParaRPr lang="en-US" sz="3000" dirty="0"/>
          </a:p>
        </p:txBody>
      </p:sp>
      <p:pic>
        <p:nvPicPr>
          <p:cNvPr id="3" name="Picture 2"/>
          <p:cNvPicPr>
            <a:picLocks noChangeAspect="1"/>
          </p:cNvPicPr>
          <p:nvPr/>
        </p:nvPicPr>
        <p:blipFill>
          <a:blip r:embed="rId2"/>
          <a:stretch>
            <a:fillRect/>
          </a:stretch>
        </p:blipFill>
        <p:spPr>
          <a:xfrm>
            <a:off x="1362074" y="1789611"/>
            <a:ext cx="10769305" cy="2925264"/>
          </a:xfrm>
          <a:prstGeom prst="rect">
            <a:avLst/>
          </a:prstGeom>
        </p:spPr>
      </p:pic>
    </p:spTree>
    <p:extLst>
      <p:ext uri="{BB962C8B-B14F-4D97-AF65-F5344CB8AC3E}">
        <p14:creationId xmlns:p14="http://schemas.microsoft.com/office/powerpoint/2010/main" val="40242265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D Them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extLst>
    <a:ext uri="{05A4C25C-085E-4340-85A3-A5531E510DB2}">
      <thm15:themeFamily xmlns:thm15="http://schemas.microsoft.com/office/thememl/2012/main" name="UD Theme" id="{4DA8D2C9-3B28-49E7-B58D-47094C36E5D4}" vid="{C3C03484-B8A2-4364-BDF3-5C6AADCA351F}"/>
    </a:ext>
  </a:extLst>
</a:theme>
</file>

<file path=ppt/theme/themeOverride1.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2.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3.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docProps/app.xml><?xml version="1.0" encoding="utf-8"?>
<Properties xmlns="http://schemas.openxmlformats.org/officeDocument/2006/extended-properties" xmlns:vt="http://schemas.openxmlformats.org/officeDocument/2006/docPropsVTypes">
  <Template/>
  <TotalTime>103</TotalTime>
  <Words>294</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Gill Sans MT</vt:lpstr>
      <vt:lpstr>Times</vt:lpstr>
      <vt:lpstr>Verdana</vt:lpstr>
      <vt:lpstr>Wingdings</vt:lpstr>
      <vt:lpstr>Wingdings 2</vt:lpstr>
      <vt:lpstr>UD Theme</vt:lpstr>
      <vt:lpstr>Applied Data Science Capstone</vt:lpstr>
      <vt:lpstr>Introduction: Business Problem</vt:lpstr>
      <vt:lpstr>Data</vt:lpstr>
      <vt:lpstr>Results &amp; Analysis</vt:lpstr>
      <vt:lpstr>Results &amp; Analysis</vt:lpstr>
      <vt:lpstr>Results &amp; Analysis</vt:lpstr>
      <vt:lpstr>Results &amp; Analysis</vt:lpstr>
      <vt:lpstr>Results &amp; Analysis</vt:lpstr>
      <vt:lpstr>Results &amp; Analysis</vt:lpstr>
      <vt:lpstr>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dc:creator>Alavikunhu</dc:creator>
  <cp:lastModifiedBy>Alavikunhu Panthakkan</cp:lastModifiedBy>
  <cp:revision>11</cp:revision>
  <dcterms:created xsi:type="dcterms:W3CDTF">2020-03-14T12:50:16Z</dcterms:created>
  <dcterms:modified xsi:type="dcterms:W3CDTF">2020-03-18T06:31:59Z</dcterms:modified>
</cp:coreProperties>
</file>