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63" r:id="rId6"/>
    <p:sldId id="275" r:id="rId7"/>
    <p:sldId id="259" r:id="rId8"/>
    <p:sldId id="276" r:id="rId9"/>
    <p:sldId id="277" r:id="rId10"/>
    <p:sldId id="27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278625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179146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25762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67688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41237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160826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718934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2037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277414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FB67E6-7A2B-47D5-814C-FA441602BE45}" type="datetimeFigureOut">
              <a:rPr lang="en-US" smtClean="0"/>
              <a:pPr/>
              <a:t>15-Jul-18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18725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FB67E6-7A2B-47D5-814C-FA441602BE45}" type="datetimeFigureOut">
              <a:rPr lang="en-US" smtClean="0"/>
              <a:pPr/>
              <a:t>15-Jul-18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575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FB67E6-7A2B-47D5-814C-FA441602BE45}" type="datetimeFigureOut">
              <a:rPr lang="en-US" smtClean="0"/>
              <a:pPr/>
              <a:t>15-Jul-18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49942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FB67E6-7A2B-47D5-814C-FA441602BE45}" type="datetimeFigureOut">
              <a:rPr lang="en-US" smtClean="0"/>
              <a:pPr/>
              <a:t>15-Jul-18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1535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B67E6-7A2B-47D5-814C-FA441602BE45}" type="datetimeFigureOut">
              <a:rPr lang="en-US" smtClean="0"/>
              <a:pPr/>
              <a:t>15-Jul-18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96295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FB67E6-7A2B-47D5-814C-FA441602BE45}" type="datetimeFigureOut">
              <a:rPr lang="en-US" smtClean="0"/>
              <a:pPr/>
              <a:t>15-Jul-18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425573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5FB67E6-7A2B-47D5-814C-FA441602BE45}" type="datetimeFigureOut">
              <a:rPr lang="en-US" smtClean="0"/>
              <a:pPr/>
              <a:t>15-Jul-18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26082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FB67E6-7A2B-47D5-814C-FA441602BE45}" type="datetimeFigureOut">
              <a:rPr lang="en-US" smtClean="0"/>
              <a:pPr/>
              <a:t>15-Jul-18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3603F8-B285-405E-A8C8-D4B2328BF505}" type="slidenum">
              <a:rPr lang="en-US" smtClean="0"/>
              <a:pPr/>
              <a:t>‹#›</a:t>
            </a:fld>
            <a:endParaRPr lang="en-US"/>
          </a:p>
        </p:txBody>
      </p:sp>
    </p:spTree>
    <p:extLst>
      <p:ext uri="{BB962C8B-B14F-4D97-AF65-F5344CB8AC3E}">
        <p14:creationId xmlns:p14="http://schemas.microsoft.com/office/powerpoint/2010/main" xmlns="" val="3530480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732" y="1580606"/>
            <a:ext cx="8501271" cy="1084217"/>
          </a:xfrm>
        </p:spPr>
        <p:txBody>
          <a:bodyPr/>
          <a:lstStyle/>
          <a:p>
            <a:pPr algn="ctr"/>
            <a:r>
              <a:rPr lang="en-US" b="1" dirty="0" smtClean="0"/>
              <a:t>AUCTION WARS</a:t>
            </a:r>
            <a:endParaRPr lang="en-US" b="1" dirty="0"/>
          </a:p>
        </p:txBody>
      </p:sp>
      <p:sp>
        <p:nvSpPr>
          <p:cNvPr id="3" name="Subtitle 2"/>
          <p:cNvSpPr>
            <a:spLocks noGrp="1"/>
          </p:cNvSpPr>
          <p:nvPr>
            <p:ph type="subTitle" idx="1"/>
          </p:nvPr>
        </p:nvSpPr>
        <p:spPr>
          <a:xfrm>
            <a:off x="1507066" y="4050833"/>
            <a:ext cx="8708087" cy="2323841"/>
          </a:xfrm>
        </p:spPr>
        <p:txBody>
          <a:bodyPr>
            <a:normAutofit/>
          </a:bodyPr>
          <a:lstStyle/>
          <a:p>
            <a:pPr algn="l"/>
            <a:r>
              <a:rPr lang="en-US" sz="2000" dirty="0" smtClean="0">
                <a:solidFill>
                  <a:schemeClr val="accent1">
                    <a:lumMod val="75000"/>
                  </a:schemeClr>
                </a:solidFill>
              </a:rPr>
              <a:t>										Made By:</a:t>
            </a:r>
            <a:r>
              <a:rPr lang="en-US" sz="2000" dirty="0" smtClean="0"/>
              <a:t> HARSH SHARMA  (016)</a:t>
            </a:r>
          </a:p>
          <a:p>
            <a:pPr algn="l"/>
            <a:r>
              <a:rPr lang="en-US" sz="2000" dirty="0" smtClean="0"/>
              <a:t>	</a:t>
            </a:r>
            <a:r>
              <a:rPr lang="en-US" sz="2000" dirty="0" smtClean="0"/>
              <a:t>											   NAMAN MALIK    (027)</a:t>
            </a:r>
            <a:r>
              <a:rPr lang="en-US" sz="2000" dirty="0" smtClean="0"/>
              <a:t>		      </a:t>
            </a:r>
            <a:r>
              <a:rPr lang="en-US" sz="2000" dirty="0" smtClean="0"/>
              <a:t>                                                                    </a:t>
            </a:r>
          </a:p>
          <a:p>
            <a:pPr algn="l"/>
            <a:r>
              <a:rPr lang="en-US" sz="2000" dirty="0" smtClean="0"/>
              <a:t>	</a:t>
            </a:r>
            <a:r>
              <a:rPr lang="en-US" sz="2000" dirty="0" smtClean="0"/>
              <a:t>											 </a:t>
            </a:r>
            <a:r>
              <a:rPr lang="en-US" sz="2000" dirty="0" smtClean="0"/>
              <a:t> MCA 4</a:t>
            </a:r>
            <a:r>
              <a:rPr lang="en-US" sz="2000" baseline="30000" dirty="0" smtClean="0"/>
              <a:t>th</a:t>
            </a:r>
            <a:r>
              <a:rPr lang="en-US" sz="2000" dirty="0" smtClean="0"/>
              <a:t> semester                                      												  </a:t>
            </a:r>
            <a:r>
              <a:rPr lang="en-US" sz="2000" dirty="0" smtClean="0">
                <a:solidFill>
                  <a:schemeClr val="accent1">
                    <a:lumMod val="75000"/>
                  </a:schemeClr>
                </a:solidFill>
              </a:rPr>
              <a:t>Shift</a:t>
            </a:r>
            <a:r>
              <a:rPr lang="en-US" sz="2000" dirty="0" smtClean="0">
                <a:solidFill>
                  <a:schemeClr val="accent1">
                    <a:lumMod val="75000"/>
                  </a:schemeClr>
                </a:solidFill>
              </a:rPr>
              <a:t>: </a:t>
            </a:r>
            <a:r>
              <a:rPr lang="en-US" sz="2000" dirty="0" smtClean="0"/>
              <a:t>Morning</a:t>
            </a:r>
            <a:endParaRPr lang="en-US" sz="2000" dirty="0" smtClean="0"/>
          </a:p>
        </p:txBody>
      </p:sp>
    </p:spTree>
    <p:extLst>
      <p:ext uri="{BB962C8B-B14F-4D97-AF65-F5344CB8AC3E}">
        <p14:creationId xmlns:p14="http://schemas.microsoft.com/office/powerpoint/2010/main" xmlns="" val="1325496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MODULE </a:t>
            </a:r>
            <a:r>
              <a:rPr lang="en-US" dirty="0" smtClean="0"/>
              <a:t/>
            </a:r>
            <a:br>
              <a:rPr lang="en-US" dirty="0" smtClean="0"/>
            </a:br>
            <a:endParaRPr lang="en-US" dirty="0"/>
          </a:p>
        </p:txBody>
      </p:sp>
      <p:sp>
        <p:nvSpPr>
          <p:cNvPr id="3" name="Content Placeholder 2"/>
          <p:cNvSpPr>
            <a:spLocks noGrp="1"/>
          </p:cNvSpPr>
          <p:nvPr>
            <p:ph idx="1"/>
          </p:nvPr>
        </p:nvSpPr>
        <p:spPr>
          <a:xfrm>
            <a:off x="638144" y="2108337"/>
            <a:ext cx="9420255" cy="3880773"/>
          </a:xfrm>
        </p:spPr>
        <p:txBody>
          <a:bodyPr>
            <a:normAutofit fontScale="92500" lnSpcReduction="10000"/>
          </a:bodyPr>
          <a:lstStyle/>
          <a:p>
            <a:pPr algn="just"/>
            <a:r>
              <a:rPr lang="en-US" sz="2200" dirty="0" smtClean="0"/>
              <a:t>The </a:t>
            </a:r>
            <a:r>
              <a:rPr lang="en-US" sz="2200" dirty="0" smtClean="0"/>
              <a:t>administrative module includes an admin who acts as an </a:t>
            </a:r>
            <a:r>
              <a:rPr lang="en-US" sz="2200" dirty="0" err="1" smtClean="0"/>
              <a:t>intermediator</a:t>
            </a:r>
            <a:r>
              <a:rPr lang="en-US" sz="2400" b="1" dirty="0" smtClean="0"/>
              <a:t> </a:t>
            </a:r>
            <a:r>
              <a:rPr lang="en-US" sz="2200" dirty="0" smtClean="0"/>
              <a:t>between </a:t>
            </a:r>
            <a:r>
              <a:rPr lang="en-US" sz="2200" dirty="0" smtClean="0"/>
              <a:t>seller and the customer.</a:t>
            </a:r>
          </a:p>
          <a:p>
            <a:pPr lvl="0" algn="just"/>
            <a:r>
              <a:rPr lang="en-US" sz="2200" b="1" dirty="0" smtClean="0"/>
              <a:t>Admin Login: </a:t>
            </a:r>
            <a:r>
              <a:rPr lang="en-US" sz="2200" dirty="0" smtClean="0"/>
              <a:t>Login with authorized username and passwords.</a:t>
            </a:r>
          </a:p>
          <a:p>
            <a:pPr lvl="0" algn="just"/>
            <a:r>
              <a:rPr lang="en-US" sz="2200" b="1" dirty="0" smtClean="0"/>
              <a:t>Verify Customers &amp; Sellers : </a:t>
            </a:r>
            <a:r>
              <a:rPr lang="en-US" sz="2200" dirty="0" smtClean="0"/>
              <a:t>The Administrator verifies new users when the online auctioning also approve authorized seller after registration.</a:t>
            </a:r>
          </a:p>
          <a:p>
            <a:pPr lvl="0" algn="just"/>
            <a:r>
              <a:rPr lang="en-US" sz="2200" b="1" dirty="0" smtClean="0"/>
              <a:t>Delete Seller : </a:t>
            </a:r>
            <a:r>
              <a:rPr lang="en-US" sz="2200" dirty="0" smtClean="0"/>
              <a:t>If the admin feels all the products from particular seller mostly are not trusted he can also remove the seller and his related products. </a:t>
            </a:r>
          </a:p>
          <a:p>
            <a:pPr lvl="0" algn="just"/>
            <a:r>
              <a:rPr lang="en-US" sz="2200" b="1" dirty="0" smtClean="0"/>
              <a:t>Block Fraud Customer : </a:t>
            </a:r>
            <a:r>
              <a:rPr lang="en-US" sz="2200" dirty="0" smtClean="0"/>
              <a:t>Administrator can delete an account when any of the user leave the auctioning organization and permanently blocks the customer if fraud.</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232856"/>
          </a:xfrm>
        </p:spPr>
        <p:txBody>
          <a:bodyPr>
            <a:normAutofit/>
          </a:bodyPr>
          <a:lstStyle/>
          <a:p>
            <a:r>
              <a:rPr lang="en-US" dirty="0"/>
              <a:t>	</a:t>
            </a:r>
            <a:r>
              <a:rPr lang="en-US" dirty="0" smtClean="0"/>
              <a:t>						</a:t>
            </a:r>
            <a:br>
              <a:rPr lang="en-US" dirty="0" smtClean="0"/>
            </a:br>
            <a:r>
              <a:rPr lang="en-US" dirty="0"/>
              <a:t/>
            </a:r>
            <a:br>
              <a:rPr lang="en-US" dirty="0"/>
            </a:br>
            <a:r>
              <a:rPr lang="en-US" dirty="0" smtClean="0"/>
              <a:t>							</a:t>
            </a:r>
            <a:r>
              <a:rPr lang="en-US" dirty="0" smtClean="0"/>
              <a:t/>
            </a:r>
            <a:br>
              <a:rPr lang="en-US" dirty="0" smtClean="0"/>
            </a:br>
            <a:r>
              <a:rPr lang="en-US" dirty="0" smtClean="0"/>
              <a:t>							</a:t>
            </a:r>
            <a:r>
              <a:rPr lang="en-US" dirty="0" smtClean="0"/>
              <a:t>Thank </a:t>
            </a:r>
            <a:r>
              <a:rPr lang="en-US" dirty="0" smtClean="0"/>
              <a:t>you</a:t>
            </a:r>
            <a:br>
              <a:rPr lang="en-US" dirty="0" smtClean="0"/>
            </a:br>
            <a:r>
              <a:rPr lang="en-US" dirty="0"/>
              <a:t>	</a:t>
            </a:r>
            <a:r>
              <a:rPr lang="en-US" dirty="0" smtClean="0"/>
              <a:t>								&amp;</a:t>
            </a:r>
            <a:br>
              <a:rPr lang="en-US" dirty="0" smtClean="0"/>
            </a:br>
            <a:r>
              <a:rPr lang="en-US" dirty="0" smtClean="0"/>
              <a:t>							  Regards   </a:t>
            </a:r>
            <a:endParaRPr lang="en-US" dirty="0"/>
          </a:p>
        </p:txBody>
      </p:sp>
    </p:spTree>
    <p:extLst>
      <p:ext uri="{BB962C8B-B14F-4D97-AF65-F5344CB8AC3E}">
        <p14:creationId xmlns:p14="http://schemas.microsoft.com/office/powerpoint/2010/main" xmlns="" val="329589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b="1" dirty="0"/>
          </a:p>
        </p:txBody>
      </p:sp>
      <p:sp>
        <p:nvSpPr>
          <p:cNvPr id="3" name="Content Placeholder 2"/>
          <p:cNvSpPr>
            <a:spLocks noGrp="1"/>
          </p:cNvSpPr>
          <p:nvPr>
            <p:ph idx="1"/>
          </p:nvPr>
        </p:nvSpPr>
        <p:spPr/>
        <p:txBody>
          <a:bodyPr>
            <a:normAutofit/>
          </a:bodyPr>
          <a:lstStyle/>
          <a:p>
            <a:pPr algn="just"/>
            <a:r>
              <a:rPr lang="en-US" sz="2000" dirty="0" smtClean="0"/>
              <a:t>Our main purpose for this project is people invest their money to get maximum profit and knowledge about our online </a:t>
            </a:r>
            <a:r>
              <a:rPr lang="en-US" sz="2000" dirty="0" smtClean="0"/>
              <a:t>auction </a:t>
            </a:r>
            <a:r>
              <a:rPr lang="en-US" sz="2000" dirty="0" smtClean="0"/>
              <a:t>system</a:t>
            </a:r>
            <a:r>
              <a:rPr lang="en-US" sz="2000" dirty="0" smtClean="0"/>
              <a:t>.</a:t>
            </a:r>
          </a:p>
          <a:p>
            <a:pPr algn="just"/>
            <a:r>
              <a:rPr lang="en-US" sz="2000" dirty="0" smtClean="0"/>
              <a:t> </a:t>
            </a:r>
            <a:r>
              <a:rPr lang="en-US" sz="2000" dirty="0" smtClean="0"/>
              <a:t>Here all type of user can go and analyses the data of different field and get maximum profit for future investment.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479"/>
            <a:ext cx="2426474" cy="665408"/>
          </a:xfrm>
        </p:spPr>
        <p:txBody>
          <a:bodyPr/>
          <a:lstStyle/>
          <a:p>
            <a:r>
              <a:rPr lang="en-US" b="1" dirty="0" smtClean="0"/>
              <a:t>OVERVIEW </a:t>
            </a:r>
            <a:endParaRPr lang="en-US" b="1" dirty="0"/>
          </a:p>
        </p:txBody>
      </p:sp>
      <p:sp>
        <p:nvSpPr>
          <p:cNvPr id="3" name="Content Placeholder 2"/>
          <p:cNvSpPr>
            <a:spLocks noGrp="1"/>
          </p:cNvSpPr>
          <p:nvPr>
            <p:ph idx="1"/>
          </p:nvPr>
        </p:nvSpPr>
        <p:spPr>
          <a:xfrm>
            <a:off x="690397" y="2121399"/>
            <a:ext cx="8596668" cy="3880773"/>
          </a:xfrm>
        </p:spPr>
        <p:txBody>
          <a:bodyPr>
            <a:noAutofit/>
          </a:bodyPr>
          <a:lstStyle/>
          <a:p>
            <a:pPr algn="just"/>
            <a:r>
              <a:rPr lang="en-US" sz="2000" dirty="0" smtClean="0"/>
              <a:t>Online auction however is a different business model where the items are sold through price bidding. Usually bidding have start price and ending time. Potential buyers in auction and the winner is the one who bids the item for highest price. </a:t>
            </a:r>
            <a:endParaRPr lang="en-US" sz="2000" dirty="0" smtClean="0"/>
          </a:p>
          <a:p>
            <a:pPr algn="just"/>
            <a:r>
              <a:rPr lang="en-US" sz="2000" dirty="0" smtClean="0"/>
              <a:t>For </a:t>
            </a:r>
            <a:r>
              <a:rPr lang="en-US" sz="2000" dirty="0" smtClean="0"/>
              <a:t>buying product online user have to provide his personal details like email address, </a:t>
            </a:r>
            <a:r>
              <a:rPr lang="en-US" sz="2000" dirty="0" smtClean="0"/>
              <a:t>mobile number </a:t>
            </a:r>
            <a:r>
              <a:rPr lang="en-US" sz="2000" dirty="0" smtClean="0"/>
              <a:t>etc. Only the valid user will have authority to bid. This prevents various frauds according in online shopping.</a:t>
            </a:r>
          </a:p>
          <a:p>
            <a:pPr algn="just"/>
            <a:r>
              <a:rPr lang="en-US" sz="2000" dirty="0" smtClean="0"/>
              <a:t>We treat the fraud detection.</a:t>
            </a:r>
            <a:endParaRPr lang="en-US" sz="2000" dirty="0" smtClean="0"/>
          </a:p>
          <a:p>
            <a:pPr algn="just"/>
            <a:r>
              <a:rPr lang="en-US" sz="2000" dirty="0" smtClean="0"/>
              <a:t>This </a:t>
            </a:r>
            <a:r>
              <a:rPr lang="en-US" sz="2000" dirty="0" smtClean="0"/>
              <a:t>web application have interactive user interface.</a:t>
            </a:r>
          </a:p>
          <a:p>
            <a:pPr marL="0" indent="0" algn="just">
              <a:buNone/>
            </a:pPr>
            <a:r>
              <a:rPr lang="en-US" sz="2000" dirty="0" smtClean="0"/>
              <a:t> </a:t>
            </a:r>
            <a:endParaRPr lang="en-US" sz="2000" dirty="0"/>
          </a:p>
        </p:txBody>
      </p:sp>
    </p:spTree>
    <p:extLst>
      <p:ext uri="{BB962C8B-B14F-4D97-AF65-F5344CB8AC3E}">
        <p14:creationId xmlns:p14="http://schemas.microsoft.com/office/powerpoint/2010/main" xmlns="" val="3680954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259827" cy="665408"/>
          </a:xfrm>
        </p:spPr>
        <p:txBody>
          <a:bodyPr/>
          <a:lstStyle/>
          <a:p>
            <a:r>
              <a:rPr lang="en-US" b="1" dirty="0" smtClean="0"/>
              <a:t>SYSTEM REQUIREMENTS </a:t>
            </a:r>
            <a:endParaRPr lang="en-US" b="1" dirty="0"/>
          </a:p>
        </p:txBody>
      </p:sp>
      <p:sp>
        <p:nvSpPr>
          <p:cNvPr id="3" name="Content Placeholder 2"/>
          <p:cNvSpPr>
            <a:spLocks noGrp="1"/>
          </p:cNvSpPr>
          <p:nvPr>
            <p:ph idx="1"/>
          </p:nvPr>
        </p:nvSpPr>
        <p:spPr/>
        <p:txBody>
          <a:bodyPr>
            <a:normAutofit fontScale="92500" lnSpcReduction="10000"/>
          </a:bodyPr>
          <a:lstStyle/>
          <a:p>
            <a:pPr>
              <a:lnSpc>
                <a:spcPct val="200000"/>
              </a:lnSpc>
              <a:buFont typeface="Wingdings" panose="05000000000000000000" pitchFamily="2" charset="2"/>
              <a:buChar char="Ø"/>
            </a:pPr>
            <a:r>
              <a:rPr lang="en-US" sz="2000" dirty="0" smtClean="0"/>
              <a:t>Desktop/Laptop  </a:t>
            </a:r>
            <a:endParaRPr lang="en-US" sz="2000" dirty="0" smtClean="0"/>
          </a:p>
          <a:p>
            <a:pPr>
              <a:lnSpc>
                <a:spcPct val="200000"/>
              </a:lnSpc>
              <a:buNone/>
            </a:pPr>
            <a:r>
              <a:rPr lang="en-US" sz="2000" dirty="0" smtClean="0"/>
              <a:t>	</a:t>
            </a:r>
            <a:r>
              <a:rPr lang="en-US" sz="2000" dirty="0" smtClean="0"/>
              <a:t>(</a:t>
            </a:r>
            <a:r>
              <a:rPr lang="en-US" sz="2000" dirty="0" smtClean="0"/>
              <a:t>Windows or MAC or Linux Operating system )</a:t>
            </a:r>
            <a:endParaRPr lang="en-US" sz="2000" dirty="0" smtClean="0"/>
          </a:p>
          <a:p>
            <a:pPr>
              <a:lnSpc>
                <a:spcPct val="200000"/>
              </a:lnSpc>
              <a:buFont typeface="Wingdings" panose="05000000000000000000" pitchFamily="2" charset="2"/>
              <a:buChar char="Ø"/>
            </a:pPr>
            <a:r>
              <a:rPr lang="en-US" sz="2000" dirty="0" smtClean="0"/>
              <a:t>Working internet connection</a:t>
            </a:r>
          </a:p>
          <a:p>
            <a:pPr>
              <a:lnSpc>
                <a:spcPct val="200000"/>
              </a:lnSpc>
              <a:buFont typeface="Wingdings" panose="05000000000000000000" pitchFamily="2" charset="2"/>
              <a:buChar char="Ø"/>
            </a:pPr>
            <a:r>
              <a:rPr lang="en-US" sz="2000" dirty="0" smtClean="0"/>
              <a:t>Ram </a:t>
            </a:r>
            <a:r>
              <a:rPr lang="en-US" sz="2000" dirty="0" smtClean="0"/>
              <a:t>4 GB </a:t>
            </a:r>
            <a:r>
              <a:rPr lang="en-US" sz="2000" dirty="0" smtClean="0"/>
              <a:t>HDD space 250 GB</a:t>
            </a:r>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xmlns="" val="3690534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TECHNOLOGY USED </a:t>
            </a:r>
            <a:endParaRPr lang="en-US" b="1" dirty="0"/>
          </a:p>
        </p:txBody>
      </p:sp>
      <p:pic>
        <p:nvPicPr>
          <p:cNvPr id="4" name="Content Placeholder 3" descr="asp-dot-net-logo.gif"/>
          <p:cNvPicPr>
            <a:picLocks noGrp="1" noChangeAspect="1"/>
          </p:cNvPicPr>
          <p:nvPr>
            <p:ph idx="1"/>
          </p:nvPr>
        </p:nvPicPr>
        <p:blipFill>
          <a:blip r:embed="rId2" cstate="print"/>
          <a:stretch>
            <a:fillRect/>
          </a:stretch>
        </p:blipFill>
        <p:spPr>
          <a:xfrm>
            <a:off x="1166835" y="4715691"/>
            <a:ext cx="3333750" cy="1700733"/>
          </a:xfrm>
          <a:prstGeom prst="rect">
            <a:avLst/>
          </a:prstGeom>
        </p:spPr>
      </p:pic>
      <p:pic>
        <p:nvPicPr>
          <p:cNvPr id="1026" name="Picture 2" descr="C:\Users\naman\Desktop\visual-studio-2012-logo-vector.png"/>
          <p:cNvPicPr>
            <a:picLocks noChangeAspect="1" noChangeArrowheads="1"/>
          </p:cNvPicPr>
          <p:nvPr/>
        </p:nvPicPr>
        <p:blipFill>
          <a:blip r:embed="rId3" cstate="print"/>
          <a:srcRect/>
          <a:stretch>
            <a:fillRect/>
          </a:stretch>
        </p:blipFill>
        <p:spPr bwMode="auto">
          <a:xfrm>
            <a:off x="5863047" y="1149532"/>
            <a:ext cx="3810000" cy="2847703"/>
          </a:xfrm>
          <a:prstGeom prst="rect">
            <a:avLst/>
          </a:prstGeom>
          <a:noFill/>
        </p:spPr>
      </p:pic>
      <p:pic>
        <p:nvPicPr>
          <p:cNvPr id="1027" name="Picture 3" descr="C:\Users\naman\Desktop\main-qimg-aea6d70e3db223864d778ee560ec62c0-c.jpg"/>
          <p:cNvPicPr>
            <a:picLocks noChangeAspect="1" noChangeArrowheads="1"/>
          </p:cNvPicPr>
          <p:nvPr/>
        </p:nvPicPr>
        <p:blipFill>
          <a:blip r:embed="rId4" cstate="print"/>
          <a:srcRect/>
          <a:stretch>
            <a:fillRect/>
          </a:stretch>
        </p:blipFill>
        <p:spPr bwMode="auto">
          <a:xfrm>
            <a:off x="773158" y="1149531"/>
            <a:ext cx="4347482" cy="3396343"/>
          </a:xfrm>
          <a:prstGeom prst="rect">
            <a:avLst/>
          </a:prstGeom>
          <a:noFill/>
        </p:spPr>
      </p:pic>
      <p:pic>
        <p:nvPicPr>
          <p:cNvPr id="1028" name="Picture 4" descr="C:\Users\naman\Desktop\sqlserver.jpg"/>
          <p:cNvPicPr>
            <a:picLocks noChangeAspect="1" noChangeArrowheads="1"/>
          </p:cNvPicPr>
          <p:nvPr/>
        </p:nvPicPr>
        <p:blipFill>
          <a:blip r:embed="rId5" cstate="print"/>
          <a:srcRect/>
          <a:stretch>
            <a:fillRect/>
          </a:stretch>
        </p:blipFill>
        <p:spPr bwMode="auto">
          <a:xfrm>
            <a:off x="5918471" y="4359815"/>
            <a:ext cx="3343094" cy="1399649"/>
          </a:xfrm>
          <a:prstGeom prst="rect">
            <a:avLst/>
          </a:prstGeom>
          <a:noFill/>
        </p:spPr>
      </p:pic>
    </p:spTree>
    <p:extLst>
      <p:ext uri="{BB962C8B-B14F-4D97-AF65-F5344CB8AC3E}">
        <p14:creationId xmlns:p14="http://schemas.microsoft.com/office/powerpoint/2010/main" xmlns="" val="3574868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UNIQUE SELLING POINT</a:t>
            </a:r>
            <a:endParaRPr lang="en-US" b="1" dirty="0"/>
          </a:p>
        </p:txBody>
      </p:sp>
      <p:sp>
        <p:nvSpPr>
          <p:cNvPr id="3" name="Content Placeholder 2"/>
          <p:cNvSpPr>
            <a:spLocks noGrp="1"/>
          </p:cNvSpPr>
          <p:nvPr>
            <p:ph idx="1"/>
          </p:nvPr>
        </p:nvSpPr>
        <p:spPr>
          <a:xfrm>
            <a:off x="677333" y="2160589"/>
            <a:ext cx="8884677" cy="3880773"/>
          </a:xfrm>
        </p:spPr>
        <p:txBody>
          <a:bodyPr>
            <a:normAutofit/>
          </a:bodyPr>
          <a:lstStyle/>
          <a:p>
            <a:pPr algn="just"/>
            <a:r>
              <a:rPr lang="en-US" sz="2000" b="1" dirty="0" smtClean="0"/>
              <a:t>Convenience : </a:t>
            </a:r>
            <a:r>
              <a:rPr lang="en-US" sz="2000" dirty="0" smtClean="0"/>
              <a:t>The primary benefit to searching for a </a:t>
            </a:r>
            <a:r>
              <a:rPr lang="en-US" sz="2000" dirty="0" smtClean="0"/>
              <a:t>product </a:t>
            </a:r>
            <a:r>
              <a:rPr lang="en-US" sz="2000" dirty="0" smtClean="0"/>
              <a:t>by using an online auction is convenience. As a bidder, you can make offers no matter your location</a:t>
            </a:r>
            <a:r>
              <a:rPr lang="en-US" sz="2000" dirty="0" smtClean="0"/>
              <a:t>.</a:t>
            </a:r>
          </a:p>
          <a:p>
            <a:pPr algn="just"/>
            <a:r>
              <a:rPr lang="en-US" sz="2000" b="1" dirty="0" smtClean="0"/>
              <a:t>Open </a:t>
            </a:r>
            <a:r>
              <a:rPr lang="en-US" sz="2000" b="1" dirty="0" smtClean="0"/>
              <a:t>24/7 :</a:t>
            </a:r>
            <a:r>
              <a:rPr lang="en-US" sz="2000" dirty="0" smtClean="0"/>
              <a:t>The </a:t>
            </a:r>
            <a:r>
              <a:rPr lang="en-US" sz="2000" dirty="0" smtClean="0"/>
              <a:t>second huge benefit of using online auction sites to buy your </a:t>
            </a:r>
            <a:r>
              <a:rPr lang="en-US" sz="2000" dirty="0" smtClean="0"/>
              <a:t>product </a:t>
            </a:r>
            <a:r>
              <a:rPr lang="en-US" sz="2000" dirty="0" smtClean="0"/>
              <a:t>is that you can place offers at all hours of the day</a:t>
            </a:r>
            <a:r>
              <a:rPr lang="en-US" sz="2000" dirty="0" smtClean="0"/>
              <a:t>.</a:t>
            </a:r>
          </a:p>
          <a:p>
            <a:pPr algn="just"/>
            <a:r>
              <a:rPr lang="en-US" sz="2000" b="1" dirty="0" smtClean="0"/>
              <a:t>Choices</a:t>
            </a:r>
            <a:r>
              <a:rPr lang="en-US" sz="2000" b="1" dirty="0" smtClean="0"/>
              <a:t>, Choices, </a:t>
            </a:r>
            <a:r>
              <a:rPr lang="en-US" sz="2000" b="1" dirty="0" smtClean="0"/>
              <a:t>Choices : </a:t>
            </a:r>
            <a:r>
              <a:rPr lang="en-US" sz="2000" dirty="0" smtClean="0"/>
              <a:t>A </a:t>
            </a:r>
            <a:r>
              <a:rPr lang="en-US" sz="2000" dirty="0" smtClean="0"/>
              <a:t>final benefit to looking for your perfect </a:t>
            </a:r>
            <a:r>
              <a:rPr lang="en-US" sz="2000" dirty="0" smtClean="0"/>
              <a:t>product </a:t>
            </a:r>
            <a:r>
              <a:rPr lang="en-US" sz="2000" dirty="0" smtClean="0"/>
              <a:t>online is the number of options you will have.</a:t>
            </a:r>
          </a:p>
          <a:p>
            <a:pPr algn="just"/>
            <a:endParaRPr lang="en-US" sz="2000" dirty="0" smtClean="0"/>
          </a:p>
          <a:p>
            <a:pPr algn="just"/>
            <a:endParaRPr lang="en-US" sz="2000" dirty="0" smtClean="0"/>
          </a:p>
          <a:p>
            <a:pPr algn="just"/>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421922" cy="588135"/>
          </a:xfrm>
        </p:spPr>
        <p:txBody>
          <a:bodyPr>
            <a:normAutofit fontScale="90000"/>
          </a:bodyPr>
          <a:lstStyle/>
          <a:p>
            <a:r>
              <a:rPr lang="en-US" b="1" dirty="0" smtClean="0"/>
              <a:t>LOGIN </a:t>
            </a:r>
            <a:endParaRPr lang="en-US" b="1" dirty="0"/>
          </a:p>
        </p:txBody>
      </p:sp>
      <p:sp>
        <p:nvSpPr>
          <p:cNvPr id="3" name="Content Placeholder 2"/>
          <p:cNvSpPr>
            <a:spLocks noGrp="1"/>
          </p:cNvSpPr>
          <p:nvPr>
            <p:ph idx="1"/>
          </p:nvPr>
        </p:nvSpPr>
        <p:spPr>
          <a:xfrm>
            <a:off x="625083" y="1847081"/>
            <a:ext cx="8596668" cy="4828039"/>
          </a:xfrm>
        </p:spPr>
        <p:txBody>
          <a:bodyPr>
            <a:normAutofit/>
          </a:bodyPr>
          <a:lstStyle/>
          <a:p>
            <a:pPr>
              <a:lnSpc>
                <a:spcPct val="200000"/>
              </a:lnSpc>
            </a:pPr>
            <a:r>
              <a:rPr lang="en-US" sz="2000" dirty="0" smtClean="0"/>
              <a:t>Each </a:t>
            </a:r>
            <a:r>
              <a:rPr lang="en-US" sz="2000" dirty="0" smtClean="0"/>
              <a:t>Customer/Seller</a:t>
            </a:r>
            <a:r>
              <a:rPr lang="en-US" sz="2000" dirty="0" smtClean="0"/>
              <a:t> </a:t>
            </a:r>
            <a:r>
              <a:rPr lang="en-US" sz="2000" dirty="0" smtClean="0"/>
              <a:t>is </a:t>
            </a:r>
            <a:r>
              <a:rPr lang="en-US" sz="2000" dirty="0" smtClean="0"/>
              <a:t>assigned a unique Id and password for their account </a:t>
            </a:r>
            <a:br>
              <a:rPr lang="en-US" sz="2000" dirty="0" smtClean="0"/>
            </a:br>
            <a:r>
              <a:rPr lang="en-US" sz="2000" dirty="0" smtClean="0">
                <a:solidFill>
                  <a:schemeClr val="accent2">
                    <a:lumMod val="50000"/>
                  </a:schemeClr>
                </a:solidFill>
              </a:rPr>
              <a:t>Example </a:t>
            </a:r>
            <a:r>
              <a:rPr lang="en-US" sz="2000" dirty="0" smtClean="0">
                <a:solidFill>
                  <a:schemeClr val="accent2">
                    <a:lumMod val="50000"/>
                  </a:schemeClr>
                </a:solidFill>
              </a:rPr>
              <a:t>:</a:t>
            </a:r>
            <a:r>
              <a:rPr lang="en-US" sz="2000" dirty="0" smtClean="0">
                <a:solidFill>
                  <a:schemeClr val="tx1"/>
                </a:solidFill>
              </a:rPr>
              <a:t> </a:t>
            </a:r>
            <a:r>
              <a:rPr lang="en-US" sz="2000" dirty="0" smtClean="0">
                <a:solidFill>
                  <a:schemeClr val="tx1"/>
                </a:solidFill>
              </a:rPr>
              <a:t>abc@gmail.com</a:t>
            </a:r>
            <a:r>
              <a:rPr lang="en-US" sz="2000" dirty="0" smtClean="0">
                <a:solidFill>
                  <a:schemeClr val="accent2">
                    <a:lumMod val="50000"/>
                  </a:schemeClr>
                </a:solidFill>
              </a:rPr>
              <a:t/>
            </a:r>
            <a:br>
              <a:rPr lang="en-US" sz="2000" dirty="0" smtClean="0">
                <a:solidFill>
                  <a:schemeClr val="accent2">
                    <a:lumMod val="50000"/>
                  </a:schemeClr>
                </a:solidFill>
              </a:rPr>
            </a:br>
            <a:r>
              <a:rPr lang="en-US" sz="2000" dirty="0" smtClean="0">
                <a:solidFill>
                  <a:schemeClr val="accent2">
                    <a:lumMod val="50000"/>
                  </a:schemeClr>
                </a:solidFill>
              </a:rPr>
              <a:t>Password</a:t>
            </a:r>
            <a:r>
              <a:rPr lang="en-US" sz="2000" dirty="0" smtClean="0">
                <a:solidFill>
                  <a:schemeClr val="accent2">
                    <a:lumMod val="50000"/>
                  </a:schemeClr>
                </a:solidFill>
              </a:rPr>
              <a:t>: </a:t>
            </a:r>
            <a:r>
              <a:rPr lang="en-US" sz="2000" dirty="0" smtClean="0">
                <a:solidFill>
                  <a:schemeClr val="tx1"/>
                </a:solidFill>
              </a:rPr>
              <a:t>#qwerty123</a:t>
            </a:r>
            <a:endParaRPr lang="en-US" sz="2000" dirty="0" smtClean="0">
              <a:solidFill>
                <a:schemeClr val="tx1"/>
              </a:solidFill>
            </a:endParaRPr>
          </a:p>
          <a:p>
            <a:pPr algn="just">
              <a:lnSpc>
                <a:spcPct val="200000"/>
              </a:lnSpc>
            </a:pPr>
            <a:r>
              <a:rPr lang="en-US" sz="2000" dirty="0" smtClean="0"/>
              <a:t>After </a:t>
            </a:r>
            <a:r>
              <a:rPr lang="en-US" sz="2000" dirty="0" smtClean="0"/>
              <a:t>login (</a:t>
            </a:r>
            <a:r>
              <a:rPr lang="en-US" sz="2000" dirty="0" smtClean="0">
                <a:solidFill>
                  <a:schemeClr val="accent1">
                    <a:lumMod val="50000"/>
                  </a:schemeClr>
                </a:solidFill>
              </a:rPr>
              <a:t>Authentication and Validation</a:t>
            </a:r>
            <a:r>
              <a:rPr lang="en-US" sz="2000" dirty="0" smtClean="0"/>
              <a:t>) the user can access information regarding </a:t>
            </a:r>
            <a:r>
              <a:rPr lang="en-US" sz="2000" dirty="0" smtClean="0"/>
              <a:t>the products on which he can make bid.</a:t>
            </a:r>
            <a:endParaRPr lang="en-US" sz="2000" dirty="0" smtClean="0"/>
          </a:p>
          <a:p>
            <a:r>
              <a:rPr lang="en-US" sz="2000" dirty="0" smtClean="0">
                <a:solidFill>
                  <a:schemeClr val="tx1"/>
                </a:solidFill>
              </a:rPr>
              <a:t>Admin has separate login module.</a:t>
            </a:r>
            <a:endParaRPr lang="en-US" sz="2000" dirty="0" smtClean="0">
              <a:solidFill>
                <a:schemeClr val="tx1"/>
              </a:solidFill>
            </a:endParaRPr>
          </a:p>
        </p:txBody>
      </p:sp>
    </p:spTree>
    <p:extLst>
      <p:ext uri="{BB962C8B-B14F-4D97-AF65-F5344CB8AC3E}">
        <p14:creationId xmlns:p14="http://schemas.microsoft.com/office/powerpoint/2010/main" xmlns="" val="2252141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MODULE</a:t>
            </a:r>
            <a:br>
              <a:rPr lang="en-US" b="1" dirty="0" smtClean="0"/>
            </a:br>
            <a:endParaRPr lang="en-US" b="1" dirty="0"/>
          </a:p>
        </p:txBody>
      </p:sp>
      <p:sp>
        <p:nvSpPr>
          <p:cNvPr id="3" name="Content Placeholder 2"/>
          <p:cNvSpPr>
            <a:spLocks noGrp="1"/>
          </p:cNvSpPr>
          <p:nvPr>
            <p:ph idx="1"/>
          </p:nvPr>
        </p:nvSpPr>
        <p:spPr/>
        <p:txBody>
          <a:bodyPr>
            <a:normAutofit/>
          </a:bodyPr>
          <a:lstStyle/>
          <a:p>
            <a:pPr lvl="0" algn="just"/>
            <a:r>
              <a:rPr lang="en-US" sz="2000" dirty="0" smtClean="0"/>
              <a:t>Customer Register : </a:t>
            </a:r>
            <a:r>
              <a:rPr lang="en-US" sz="2000" dirty="0" smtClean="0"/>
              <a:t>customer will be provided with a personal account through registration</a:t>
            </a:r>
          </a:p>
          <a:p>
            <a:pPr lvl="0" algn="just"/>
            <a:r>
              <a:rPr lang="en-US" sz="2000" dirty="0" smtClean="0"/>
              <a:t>Customer </a:t>
            </a:r>
            <a:r>
              <a:rPr lang="en-US" sz="2000" dirty="0" smtClean="0"/>
              <a:t>Login : </a:t>
            </a:r>
            <a:r>
              <a:rPr lang="en-US" sz="2000" dirty="0" smtClean="0"/>
              <a:t>Login to the system with valid username and password.</a:t>
            </a:r>
          </a:p>
          <a:p>
            <a:pPr lvl="0" algn="just"/>
            <a:r>
              <a:rPr lang="en-US" sz="2000" dirty="0" smtClean="0"/>
              <a:t>Auction </a:t>
            </a:r>
            <a:r>
              <a:rPr lang="en-US" sz="2000" dirty="0" smtClean="0"/>
              <a:t>Products : Only verified customer can able to view auction product gallery, bidding for product and buy product.</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SELLER MODULE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t>The </a:t>
            </a:r>
            <a:r>
              <a:rPr lang="en-US" sz="2000" dirty="0" smtClean="0"/>
              <a:t>seller module includes different sellers who wish to sell their </a:t>
            </a:r>
            <a:r>
              <a:rPr lang="en-US" sz="2000" dirty="0" smtClean="0"/>
              <a:t>products. A </a:t>
            </a:r>
            <a:r>
              <a:rPr lang="en-US" sz="2000" dirty="0" smtClean="0"/>
              <a:t>seller can add or </a:t>
            </a:r>
            <a:r>
              <a:rPr lang="en-US" sz="2000" dirty="0" smtClean="0"/>
              <a:t>delete </a:t>
            </a:r>
            <a:r>
              <a:rPr lang="en-US" sz="2000" dirty="0" smtClean="0"/>
              <a:t>different items. The different functionalities for seller </a:t>
            </a:r>
            <a:r>
              <a:rPr lang="en-US" sz="2000" dirty="0" smtClean="0"/>
              <a:t>are -</a:t>
            </a:r>
            <a:endParaRPr lang="en-US" sz="2000" dirty="0" smtClean="0"/>
          </a:p>
          <a:p>
            <a:pPr lvl="0" algn="just"/>
            <a:r>
              <a:rPr lang="en-US" sz="2000" dirty="0" smtClean="0"/>
              <a:t>Can add a new a product</a:t>
            </a:r>
          </a:p>
          <a:p>
            <a:pPr lvl="0" algn="just"/>
            <a:r>
              <a:rPr lang="en-US" sz="2000" dirty="0" smtClean="0"/>
              <a:t>Can delete a product</a:t>
            </a:r>
          </a:p>
          <a:p>
            <a:pPr lvl="0" algn="just"/>
            <a:r>
              <a:rPr lang="en-US" sz="2000" dirty="0" smtClean="0"/>
              <a:t>Can place new offers to the product</a:t>
            </a:r>
          </a:p>
          <a:p>
            <a:pPr algn="just">
              <a:buNone/>
            </a:pPr>
            <a:endParaRPr lang="en-US" sz="20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Equity</Template>
  <TotalTime>289</TotalTime>
  <Words>454</Words>
  <Application>Microsoft Office PowerPoint</Application>
  <PresentationFormat>Custom</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AUCTION WARS</vt:lpstr>
      <vt:lpstr>PURPOSE</vt:lpstr>
      <vt:lpstr>OVERVIEW </vt:lpstr>
      <vt:lpstr>SYSTEM REQUIREMENTS </vt:lpstr>
      <vt:lpstr>TECHNOLOGY USED </vt:lpstr>
      <vt:lpstr>UNIQUE SELLING POINT</vt:lpstr>
      <vt:lpstr>LOGIN </vt:lpstr>
      <vt:lpstr>CUSTOMER MODULE </vt:lpstr>
      <vt:lpstr>SELLER MODULE  </vt:lpstr>
      <vt:lpstr>ADMIN MODULE  </vt:lpstr>
      <vt:lpstr>                        Thank you          &amp;          Regards   </vt:lpstr>
    </vt:vector>
  </TitlesOfParts>
  <Company>UnitedLex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JIMS Placement Portal</dc:title>
  <dc:creator>Raghav Johar</dc:creator>
  <cp:lastModifiedBy>naman</cp:lastModifiedBy>
  <cp:revision>29</cp:revision>
  <dcterms:created xsi:type="dcterms:W3CDTF">2018-03-09T12:27:43Z</dcterms:created>
  <dcterms:modified xsi:type="dcterms:W3CDTF">2018-07-15T19:07:15Z</dcterms:modified>
</cp:coreProperties>
</file>