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Naman Mistry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>
                <a:solidFill>
                  <a:srgbClr val="616E52"/>
                </a:solidFill>
                <a:latin typeface="Arial"/>
                <a:cs typeface="Arial"/>
              </a:rPr>
              <a:t>https://github.com/namanmistry</a:t>
            </a:r>
            <a:endParaRPr lang="en-IN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https://github.com/bhavyapandya/Applied_Data-Science_Capstone-IBM/blob/main/Data%20wrangling%20.ipynb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https://github.com/bhavyapandya/Applied_Data-Science_Capstone-IBM/blob/main/EDA%20with%20Visualization.ipynb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0948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8985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https://github.com/bhavyapandya/Applied_Data-Science_Capstone-IBM/blob/main/Machine%20Learning%20Prediction.ipynb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</a:rPr>
              <a:t>https://github.com/bhavyapandya/Applied_Data-Science_Capstone-IBM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https://github.com/bhavyapandya/Applied_Data-Science_Capstone-IBM/blob/main/Data%20Collection%20Api%20.ipynb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</a:rPr>
              <a:t>https://github.com/bhavyapandya/Applied_Data-Science_Capstone-IBM/blob/main/Data%20Collection%20with%20Web%20Scraping.ipynb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2853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naman mistry</cp:lastModifiedBy>
  <cp:revision>11</cp:revision>
  <dcterms:created xsi:type="dcterms:W3CDTF">2021-08-26T16:53:12Z</dcterms:created>
  <dcterms:modified xsi:type="dcterms:W3CDTF">2023-04-21T12:10:34Z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